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exend Deca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DA913B-166A-4C0B-A02F-7EC80C3D7794}">
  <a:tblStyle styleId="{60DA913B-166A-4C0B-A02F-7EC80C3D77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LexendDe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d7071a0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d7071a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X-Ray images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Shallow and deep methods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X-ray images of shoulder implants by manufacturer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important?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Shoulder implant classification is a major issue when a patient needs work done on the implant and the medical records do not indicate which manufacturer made the implant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X-rays are typically taken of the patient’s shoulder and significant medical expertise and time must be employed to correctly identify the corresponding manufacturer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problem could be solved faster and cheaper with the use of ML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group of researchers from UCSF have been investigating this problem and have posted the data set and paper on the UCI repository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the dataset, there are about 150 X-ray images per the 4 manufacturers, resulting in about 600 images for a 4 class classification problem.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41f3e6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41f3e6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Introduction/Motivation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5d7071a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5d7071a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Fold cross validation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41f3e6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41f3e6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Introduction/Motivation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85800" y="932250"/>
            <a:ext cx="4539000" cy="177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Classification of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Shoulder Implants </a:t>
            </a:r>
            <a:endParaRPr sz="3800"/>
          </a:p>
        </p:txBody>
      </p:sp>
      <p:sp>
        <p:nvSpPr>
          <p:cNvPr id="65" name="Google Shape;65;p14"/>
          <p:cNvSpPr txBox="1"/>
          <p:nvPr>
            <p:ph idx="4294967295" type="subTitle"/>
          </p:nvPr>
        </p:nvSpPr>
        <p:spPr>
          <a:xfrm>
            <a:off x="623400" y="2820025"/>
            <a:ext cx="8520600" cy="15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AI/ML Fall 2020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Team MnM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Manny Lazalde, Ivy (Nuo) Chen, Michael Vinciguerra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Mentor: Akanksh Shetty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425" y="841158"/>
            <a:ext cx="3750149" cy="363909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149890" y="2142004"/>
            <a:ext cx="958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Depuy</a:t>
            </a:r>
            <a:endParaRPr sz="17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179262" y="941275"/>
            <a:ext cx="1065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Cofield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57872" y="941275"/>
            <a:ext cx="1065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Tornier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959825" y="4109325"/>
            <a:ext cx="1065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Zimmer</a:t>
            </a:r>
            <a:endParaRPr sz="1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480900" y="219675"/>
            <a:ext cx="4329300" cy="56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Dataset</a:t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86775" y="1094750"/>
            <a:ext cx="4329300" cy="33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Unknown Shoulder Implant Model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X-Ray Dataset from University of Washington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~600 X-Ray Images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4 Manufacturers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Class Imbalance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Shallow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Deep Learning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Data Augmentation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Transfer Learning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25" y="752200"/>
            <a:ext cx="3701324" cy="36391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5064575" y="4363625"/>
            <a:ext cx="37500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Muli"/>
                <a:ea typeface="Muli"/>
                <a:cs typeface="Muli"/>
                <a:sym typeface="Muli"/>
              </a:rPr>
              <a:t>Augmented Data</a:t>
            </a:r>
            <a:endParaRPr b="0" sz="2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580550" y="205975"/>
            <a:ext cx="6014400" cy="44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646638" y="74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{60DA913B-166A-4C0B-A02F-7EC80C3D7794}</a:tableStyleId>
              </a:tblPr>
              <a:tblGrid>
                <a:gridCol w="1996225"/>
                <a:gridCol w="2034175"/>
                <a:gridCol w="2034175"/>
                <a:gridCol w="2034175"/>
              </a:tblGrid>
              <a:tr h="32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Classifier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Augmented Data?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55%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0.36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52%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47%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0.34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42%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KNN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51%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KNN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0.33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Resnet 50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48%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0.41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Resnet 50 </a:t>
                      </a: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- Transfer Learning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67%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0.62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Resnet 50 - Transfer Learning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91%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0.90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80550" y="13359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Deep Learning Methods Best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Power of Transfer Learning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Quantity of Data Issues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Shallow Methods Ineffective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Able </a:t>
            </a:r>
            <a:r>
              <a:rPr lang="en"/>
              <a:t>to Use Deep Learning to Classify Shoulder Implants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350" y="365425"/>
            <a:ext cx="1984925" cy="1962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0" r="0" t="2095"/>
          <a:stretch/>
        </p:blipFill>
        <p:spPr>
          <a:xfrm>
            <a:off x="6822350" y="2743099"/>
            <a:ext cx="1984925" cy="192333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343854" y="4629728"/>
            <a:ext cx="942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Cofield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430229" y="2327430"/>
            <a:ext cx="9420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Tornier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