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49" d="100"/>
          <a:sy n="49" d="100"/>
        </p:scale>
        <p:origin x="55" y="80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1/31/2019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852" y="584200"/>
            <a:ext cx="10873208" cy="2000251"/>
          </a:xfrm>
        </p:spPr>
        <p:txBody>
          <a:bodyPr/>
          <a:lstStyle/>
          <a:p>
            <a:r>
              <a:rPr lang="en-US" dirty="0"/>
              <a:t>The Economics behind a data breach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25860" y="2584451"/>
            <a:ext cx="8735325" cy="1752600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ManNY</a:t>
            </a:r>
            <a:r>
              <a:rPr lang="en-US"/>
              <a:t> 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9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breach?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(data) accessed without authorization</a:t>
            </a:r>
          </a:p>
          <a:p>
            <a:r>
              <a:rPr lang="en-US" dirty="0"/>
              <a:t>Costly expense that can damage lives</a:t>
            </a:r>
          </a:p>
          <a:p>
            <a:r>
              <a:rPr lang="en-US" dirty="0"/>
              <a:t>Some recent data breaches; Yahoo, Discover, Equifax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responsible for data breaches?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kiddies</a:t>
            </a:r>
          </a:p>
          <a:p>
            <a:r>
              <a:rPr lang="en-US" dirty="0"/>
              <a:t>State sponsored hackers</a:t>
            </a:r>
          </a:p>
          <a:p>
            <a:r>
              <a:rPr lang="en-US" dirty="0"/>
              <a:t>Organized Cyber-Crime groups</a:t>
            </a:r>
          </a:p>
        </p:txBody>
      </p:sp>
    </p:spTree>
    <p:extLst>
      <p:ext uri="{BB962C8B-B14F-4D97-AF65-F5344CB8AC3E}">
        <p14:creationId xmlns:p14="http://schemas.microsoft.com/office/powerpoint/2010/main" val="152857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&amp; Data Breaches Intro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impact of a data breach averages $3.86 million USD </a:t>
            </a:r>
          </a:p>
          <a:p>
            <a:r>
              <a:rPr lang="en-US" dirty="0"/>
              <a:t>Each record stolen costs an organization about $148 USD</a:t>
            </a:r>
          </a:p>
          <a:p>
            <a:r>
              <a:rPr lang="en-US" dirty="0"/>
              <a:t>197 days to identify, 69 days to contain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References: Forbes (https://www.forbes.com/sites/niallmccarthy/2018/07/13/the-average-cost-of-a-data-breach-is-highest-in-the-u-s-infographic/#d32921c2f373)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0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&amp; Data Breaches Intro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impact of a data breach averages $3.86 million USD </a:t>
            </a:r>
          </a:p>
          <a:p>
            <a:r>
              <a:rPr lang="en-US" dirty="0"/>
              <a:t>Each record stolen costs an organization about $148 USD</a:t>
            </a:r>
          </a:p>
          <a:p>
            <a:r>
              <a:rPr lang="en-US" dirty="0"/>
              <a:t>197 days to identify, 69 days to contain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References: Forbes (https://www.forbes.com/sites/niallmccarthy/2018/07/13/the-average-cost-of-a-data-breach-is-highest-in-the-u-s-infographic/#d32921c2f373)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4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&amp; Data Breaches Intro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29A15C-B1EE-4D20-BD65-E65406EB7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628800"/>
            <a:ext cx="6532697" cy="465454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186BB-6CF2-48E2-83BF-7F4A44F798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628800"/>
            <a:ext cx="3926869" cy="46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they cost so much?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amount of time to find the breach</a:t>
            </a:r>
          </a:p>
          <a:p>
            <a:r>
              <a:rPr lang="en-US" dirty="0"/>
              <a:t>Investments in technology to expediate response time</a:t>
            </a:r>
          </a:p>
          <a:p>
            <a:r>
              <a:rPr lang="en-US" dirty="0"/>
              <a:t>Lost/stolen records and their associated cost</a:t>
            </a:r>
          </a:p>
          <a:p>
            <a:r>
              <a:rPr lang="en-US" dirty="0"/>
              <a:t>Government fines</a:t>
            </a:r>
          </a:p>
        </p:txBody>
      </p:sp>
    </p:spTree>
    <p:extLst>
      <p:ext uri="{BB962C8B-B14F-4D97-AF65-F5344CB8AC3E}">
        <p14:creationId xmlns:p14="http://schemas.microsoft.com/office/powerpoint/2010/main" val="370781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data breach can harm a business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Diminished reputation</a:t>
            </a:r>
          </a:p>
          <a:p>
            <a:r>
              <a:rPr lang="en-US" dirty="0"/>
              <a:t>Decreased competitive ability</a:t>
            </a:r>
          </a:p>
          <a:p>
            <a:r>
              <a:rPr lang="en-US" dirty="0"/>
              <a:t>Lost customer trust</a:t>
            </a:r>
          </a:p>
          <a:p>
            <a:r>
              <a:rPr lang="en-US" dirty="0"/>
              <a:t>Reduced revenue/lost sales</a:t>
            </a:r>
          </a:p>
        </p:txBody>
      </p:sp>
    </p:spTree>
    <p:extLst>
      <p:ext uri="{BB962C8B-B14F-4D97-AF65-F5344CB8AC3E}">
        <p14:creationId xmlns:p14="http://schemas.microsoft.com/office/powerpoint/2010/main" val="271217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Data Breaches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security audits</a:t>
            </a:r>
          </a:p>
          <a:p>
            <a:r>
              <a:rPr lang="en-US" dirty="0"/>
              <a:t>Software updates</a:t>
            </a:r>
          </a:p>
          <a:p>
            <a:r>
              <a:rPr lang="en-US" dirty="0"/>
              <a:t>Cybersecurity insurance</a:t>
            </a:r>
          </a:p>
          <a:p>
            <a:r>
              <a:rPr lang="en-US" dirty="0"/>
              <a:t>Dedicated security team</a:t>
            </a:r>
          </a:p>
        </p:txBody>
      </p:sp>
    </p:spTree>
    <p:extLst>
      <p:ext uri="{BB962C8B-B14F-4D97-AF65-F5344CB8AC3E}">
        <p14:creationId xmlns:p14="http://schemas.microsoft.com/office/powerpoint/2010/main" val="345502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4873beb7-5857-4685-be1f-d57550cc96c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1560</TotalTime>
  <Words>239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The Economics behind a data breach</vt:lpstr>
      <vt:lpstr>What is a data breach?</vt:lpstr>
      <vt:lpstr>Who’s responsible for data breaches?</vt:lpstr>
      <vt:lpstr>Economics &amp; Data Breaches Intro</vt:lpstr>
      <vt:lpstr>Economics &amp; Data Breaches Intro</vt:lpstr>
      <vt:lpstr>Economics &amp; Data Breaches Intro</vt:lpstr>
      <vt:lpstr>Why do they cost so much?</vt:lpstr>
      <vt:lpstr>How a data breach can harm a business</vt:lpstr>
      <vt:lpstr>Preventing Data Breaches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Economics behind a data breach</dc:title>
  <dc:creator>Manraaj Mand</dc:creator>
  <cp:lastModifiedBy>Manraaj Mand</cp:lastModifiedBy>
  <cp:revision>10</cp:revision>
  <dcterms:created xsi:type="dcterms:W3CDTF">2019-01-30T00:43:35Z</dcterms:created>
  <dcterms:modified xsi:type="dcterms:W3CDTF">2019-01-31T18:49:31Z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