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6" r:id="rId6"/>
    <p:sldId id="267" r:id="rId7"/>
    <p:sldId id="263" r:id="rId8"/>
    <p:sldId id="275" r:id="rId9"/>
    <p:sldId id="270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0" d="100"/>
          <a:sy n="80" d="100"/>
        </p:scale>
        <p:origin x="145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E67-7219-4705-83FC-37346671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9F002-3440-42D3-857E-BFB7A141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618B65-FBC8-4B2D-9664-6426DB2BD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0B4E1D-E24B-469A-A606-3291A2A9B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4930EF-56F1-4324-AD37-1B1A2CD08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213B-923C-4E62-979D-FB663B5DB1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634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D32-DC03-4F44-A813-14707107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2C51F-B050-4265-99BC-9F08EDC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CABAD-445D-4AC3-BAB5-E48F68AB0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9A5DD2-2669-4791-B240-8CB42152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18F1B9-8BC2-448D-AF06-76D10C9FD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531D4-ED84-446C-AB7D-A6339E0C261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0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15D04-CE28-4553-867F-9A867FB5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7DBC-C33E-4A4A-A264-9DCED470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828280-7081-44D4-9A26-8A9A823D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A0ADEC-2D80-4601-AE35-4C3A2576F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A8B222-D66A-4B96-A0CC-668CBED10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8BA1B-CD96-403B-8561-B0A311AB657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95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C78A-9BD8-4647-906B-3E214C98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0181-64DC-4953-87B7-6E843EE9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80FDD6-CB0F-4CDF-9B1A-EA7E26E58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2EE923-6F56-49F1-96C6-67315549C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6F6EA1-48DB-4AB6-B436-BD5F968E7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2425-75BF-47BF-8215-99FEB5FEA4F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1763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C01-CE44-479D-A3F5-2B2B5C8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28CE-DD3B-460C-ACB9-C7B659CE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7D1660-ECBB-4E16-9387-6D81FCE99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3B3A7-CF06-4756-9C96-09A247855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F038B5-81D9-4CE7-8ED5-A47F70FE1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A4D2-BA3E-4001-AF26-B06C4C87766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590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333-467E-4596-9A7D-C41D580B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CBD7-5516-4BF3-8F79-6D59F240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4604D-B4AD-4986-A8ED-E8407CF0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0B4BC-1F41-4A2C-A0D5-22F551919D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867A5-FD07-4D22-82B4-FF92C4973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718-E607-4E81-8964-88C880207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2CDEF-539C-471D-8927-C69CB9F2F53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955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02E6-EACD-421A-B303-87212E08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661E-8584-41E4-A43D-EFFBD8E5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0BCC-2064-4D7B-849B-E6768D4A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F291A-664C-4074-B680-E543A34B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D9ACD-199B-44D4-BD63-DB145005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2B161D-F5A1-4C1D-BDDB-04FEAD013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49B4B1-40F9-48F9-A87D-CFFD7419F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1FBFD-BD30-44CD-8387-37527A52A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B6C-E49B-4937-9862-EBE81F4F79D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28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EAE-21FD-410E-968B-813A298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863ACC-2512-4F6E-BC08-F13CFFAFD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F9786A-5AEE-481A-B3AD-A1E5DF416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250D53-8E70-4BE8-8BEB-29A95785D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E372-4EE6-458A-8975-CF581816732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363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0D3384-E127-4542-85CB-9EF0D2571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48B50A-60E9-4A41-B13D-4D7EF6B1F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E654AD-A296-42C3-8FCB-78FC6D452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3F330-8D89-41F9-B192-0FA7E51D2AC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447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8AD-EB03-47C5-B3C3-6D0D94B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7C1E-7E4D-4CC4-A99C-727D8092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0EFC0-78C5-4D2C-A6C9-F7F0B637A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37CCD-65C0-4C66-A659-05B1E0BAD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89F6B-E6C9-4A38-8F17-51844790AD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66CC-1444-40F7-90A3-B5BCD48EA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C0B16-BA0A-4404-86B7-52CA8289001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4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0C90-7F51-4111-B0E4-781390E9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22A5A-51A0-4FB0-AD66-E8010B6D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966A-98CA-412E-A562-4797B8F9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671A7-607A-4C14-9137-EBB1931B5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4AA54-5B5E-4E32-AF49-C182941FE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851F7-72A1-4A04-BCB1-8977B6AB7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1B0B-362D-4310-821B-A09E5414E2E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90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B2A2DB-73C7-4B43-9B01-639BD62E8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84740D-5573-4F7C-9AC3-00DB8AFF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29EB9C4-C8ED-4D86-8F68-92476BA770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E4E1CE-D26E-49A7-9FEF-C16AE2EFAC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FE6E577-ED54-4419-B1DF-165DFFD06B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DA86CF7-715B-4080-A9F5-DCFE494F7D8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6">
            <a:extLst>
              <a:ext uri="{FF2B5EF4-FFF2-40B4-BE49-F238E27FC236}">
                <a16:creationId xmlns:a16="http://schemas.microsoft.com/office/drawing/2014/main" id="{60EAB029-E2D8-4C29-B733-337F9F7934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83968" y="3595440"/>
            <a:ext cx="4571876" cy="55086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s-ES" altLang="en-US" sz="4000" dirty="0" err="1">
                <a:solidFill>
                  <a:schemeClr val="bg1"/>
                </a:solidFill>
              </a:rPr>
              <a:t>Introduction</a:t>
            </a:r>
            <a:r>
              <a:rPr lang="es-ES" altLang="en-US" sz="4000" dirty="0">
                <a:solidFill>
                  <a:schemeClr val="bg1"/>
                </a:solidFill>
              </a:rPr>
              <a:t> </a:t>
            </a:r>
            <a:r>
              <a:rPr lang="es-ES" altLang="en-US" sz="4000" dirty="0" err="1">
                <a:solidFill>
                  <a:schemeClr val="bg1"/>
                </a:solidFill>
              </a:rPr>
              <a:t>to</a:t>
            </a:r>
            <a:r>
              <a:rPr lang="es-ES" altLang="en-US" sz="4000" dirty="0">
                <a:solidFill>
                  <a:schemeClr val="bg1"/>
                </a:solidFill>
              </a:rPr>
              <a:t> web app </a:t>
            </a:r>
            <a:r>
              <a:rPr lang="es-ES" altLang="en-US" sz="4000" dirty="0" err="1">
                <a:solidFill>
                  <a:schemeClr val="bg1"/>
                </a:solidFill>
              </a:rPr>
              <a:t>exploitation</a:t>
            </a:r>
            <a:endParaRPr lang="es-ES" altLang="en-US" sz="4000" dirty="0">
              <a:solidFill>
                <a:schemeClr val="bg1"/>
              </a:solidFill>
            </a:endParaRPr>
          </a:p>
        </p:txBody>
      </p:sp>
      <p:sp>
        <p:nvSpPr>
          <p:cNvPr id="2051" name="Rectangle 167">
            <a:extLst>
              <a:ext uri="{FF2B5EF4-FFF2-40B4-BE49-F238E27FC236}">
                <a16:creationId xmlns:a16="http://schemas.microsoft.com/office/drawing/2014/main" id="{58A54E45-78DE-4D6C-A125-249A043E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4725144"/>
            <a:ext cx="3414712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Author: Manny 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9747DA00-7F3D-4F30-9331-0D697B20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5762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7">
            <a:extLst>
              <a:ext uri="{FF2B5EF4-FFF2-40B4-BE49-F238E27FC236}">
                <a16:creationId xmlns:a16="http://schemas.microsoft.com/office/drawing/2014/main" id="{805C6D08-4D65-4179-84A3-37136CEF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7338"/>
            <a:ext cx="85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9">
            <a:extLst>
              <a:ext uri="{FF2B5EF4-FFF2-40B4-BE49-F238E27FC236}">
                <a16:creationId xmlns:a16="http://schemas.microsoft.com/office/drawing/2014/main" id="{2FEEF0A1-9238-438C-A7ED-B02B2919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784AA1-99E6-4238-81F6-D27ACB6BD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25507B3-D766-4A50-8B76-121ECF011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Enrolled at Durham College for I.T.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Security researcher at Project Insecurity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Ethically disclose vulnerabilities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Pursuing the CCNA Cyber Ops certificate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656068-FB7D-44A3-9F2B-333E61AE1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5320DF-440A-475A-8916-974813187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Forums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HTB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YouTube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Textbooks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38E6B7-CD90-4FEC-BCA2-BB4E23BD1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Communications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8F64AD-DC9C-4DFF-ADCB-1339D92CC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IRC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XMPP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Twitter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1F688A-4B9D-4F95-9B42-AFC1AE1E8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My methodology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F5E4944-6B41-4E08-A68C-3C55356F2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Reconnaissance, Reconnaissance, Reconnaissance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More Reconnaissance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Even more Reconnaissance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Exploitation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410784-B4AA-400A-9BB2-CF7FD95DA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Reconnaissance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503248-B663-4DE7-A815-219792B1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Discovering web technologies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Enumerating subdomains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Scanning services on servers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Identifying WAFs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8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410784-B4AA-400A-9BB2-CF7FD95DA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Reconnaissance Tools/Demonstration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E26455-C6EA-4BA3-9EDA-0BEE9414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679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Nmap</a:t>
            </a:r>
            <a:r>
              <a:rPr lang="en-US" altLang="en-US" dirty="0">
                <a:solidFill>
                  <a:srgbClr val="FF0000"/>
                </a:solidFill>
              </a:rPr>
              <a:t>*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Wafw00f</a:t>
            </a:r>
            <a:r>
              <a:rPr lang="en-US" altLang="en-US" dirty="0">
                <a:solidFill>
                  <a:srgbClr val="FF0000"/>
                </a:solidFill>
              </a:rPr>
              <a:t>*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Knock</a:t>
            </a:r>
            <a:r>
              <a:rPr lang="en-US" altLang="en-US" dirty="0">
                <a:solidFill>
                  <a:srgbClr val="FF0000"/>
                </a:solidFill>
              </a:rPr>
              <a:t>*</a:t>
            </a:r>
          </a:p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WPScan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Google</a:t>
            </a:r>
            <a:r>
              <a:rPr lang="en-US" altLang="en-US" dirty="0">
                <a:solidFill>
                  <a:srgbClr val="FF0000"/>
                </a:solidFill>
              </a:rPr>
              <a:t>*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410784-B4AA-400A-9BB2-CF7FD95DA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What now?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503248-B663-4DE7-A815-219792B1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Search for outdated services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Research exploits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Test web parameters </a:t>
            </a: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410784-B4AA-400A-9BB2-CF7FD95DA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 Q&amp;A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E26455-C6EA-4BA3-9EDA-0BEE9414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679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30C1770-E0A5-44F8-88EB-4D8982DB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3144513" cy="31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038D816-68BA-4000-87B4-C39BA19C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71" y="2132856"/>
            <a:ext cx="259801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44998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96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Diseño predeterminado</vt:lpstr>
      <vt:lpstr>PowerPoint Presentation</vt:lpstr>
      <vt:lpstr>Background</vt:lpstr>
      <vt:lpstr>Resources</vt:lpstr>
      <vt:lpstr>Communications</vt:lpstr>
      <vt:lpstr>My methodology </vt:lpstr>
      <vt:lpstr>Reconnaissance</vt:lpstr>
      <vt:lpstr>Reconnaissance Tools/Demonstration</vt:lpstr>
      <vt:lpstr>What now?</vt:lpstr>
      <vt:lpstr> Q&amp;A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Manraaj Mand</cp:lastModifiedBy>
  <cp:revision>758</cp:revision>
  <dcterms:created xsi:type="dcterms:W3CDTF">2010-05-23T14:28:12Z</dcterms:created>
  <dcterms:modified xsi:type="dcterms:W3CDTF">2019-01-19T18:10:29Z</dcterms:modified>
</cp:coreProperties>
</file>