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3"/>
  </p:notesMasterIdLst>
  <p:sldIdLst>
    <p:sldId id="343" r:id="rId2"/>
    <p:sldId id="257" r:id="rId3"/>
    <p:sldId id="350" r:id="rId4"/>
    <p:sldId id="283" r:id="rId5"/>
    <p:sldId id="284" r:id="rId6"/>
    <p:sldId id="259" r:id="rId7"/>
    <p:sldId id="264" r:id="rId8"/>
    <p:sldId id="267" r:id="rId9"/>
    <p:sldId id="351" r:id="rId10"/>
    <p:sldId id="344" r:id="rId11"/>
    <p:sldId id="3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F341D-47E4-49D4-94D3-CF91CFFF1EB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C505D-5D48-45AA-B19A-17DD5A0E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2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aa.org/eaa/aircraft-building/BuilderResources/next-steps-after-your-airplane-is-built/operating-articles/incidents-accidents-emergencies/aircraft-accident-and-incident-reporting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263443/worldwide-air-traffic-fataliti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n.nhtsa.gov/tsftables/tsfar.ht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ats.bts.gov/Data_Elements.aspx?Data=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review of the current status of Flight safety and business</a:t>
            </a:r>
          </a:p>
          <a:p>
            <a:r>
              <a:rPr lang="en-US" dirty="0"/>
              <a:t>Presented by: Manuel Duran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E9F2-C620-4FC8-8F0A-A41F3E18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48F41-EB56-4229-95A2-9CD34F06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4454"/>
            <a:ext cx="10058400" cy="3760891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500" dirty="0"/>
              <a:t>Media may manipulate customers by explaining flight incidents, should be included in fatal accident count.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500" dirty="0"/>
              <a:t>Flights and Flight Revenue have increased substantially overtime. Covid-19 appears to be the reason for 2020 dip.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500" dirty="0"/>
              <a:t>Air Flight Travel has produced significantly less fatalities over the years compared to motor travel.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500" dirty="0"/>
              <a:t>We must take action to inform our consumers Flight Travel is the better and safer way of travel.</a:t>
            </a:r>
          </a:p>
        </p:txBody>
      </p:sp>
    </p:spTree>
    <p:extLst>
      <p:ext uri="{BB962C8B-B14F-4D97-AF65-F5344CB8AC3E}">
        <p14:creationId xmlns:p14="http://schemas.microsoft.com/office/powerpoint/2010/main" val="349449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5" name="Picture Placeholder 24" descr="Group of people at a meeting">
            <a:extLst>
              <a:ext uri="{FF2B5EF4-FFF2-40B4-BE49-F238E27FC236}">
                <a16:creationId xmlns:a16="http://schemas.microsoft.com/office/drawing/2014/main" id="{8DFFB7C0-8017-5C49-82B9-22CA9BCE81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01" y="603250"/>
            <a:ext cx="10921998" cy="3294019"/>
          </a:xfrm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Executive Summary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KPI’s From Provided Data</a:t>
            </a:r>
          </a:p>
          <a:p>
            <a:r>
              <a:rPr lang="en-US" sz="2000" dirty="0"/>
              <a:t>Difference Between Fatal Accidents &amp; Aircraft Incidents</a:t>
            </a:r>
          </a:p>
          <a:p>
            <a:r>
              <a:rPr lang="en-US" sz="2000" dirty="0"/>
              <a:t>Aircraft vs. Vehicle Fatality Comparison</a:t>
            </a:r>
          </a:p>
          <a:p>
            <a:r>
              <a:rPr lang="en-US" sz="2000" dirty="0"/>
              <a:t>U.S. Airline Revenue Review</a:t>
            </a:r>
          </a:p>
          <a:p>
            <a:r>
              <a:rPr lang="en-US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KPI’s From Provided Data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37F483E-6052-464F-BF28-0F896E26D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823" y="1408062"/>
            <a:ext cx="4481314" cy="963230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784E028-D125-4FEC-AE43-7BB12D6A7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822" y="4413228"/>
            <a:ext cx="4481315" cy="969378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F75B8376-B10A-4A34-A1F8-70C22CFF8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253" y="2980415"/>
            <a:ext cx="4570449" cy="10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8BA7BD76-C8C1-4068-8E86-E3309784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13" y="3850377"/>
            <a:ext cx="9470141" cy="1728301"/>
          </a:xfrm>
          <a:prstGeom prst="rect">
            <a:avLst/>
          </a:prstGeom>
          <a:noFill/>
        </p:spPr>
      </p:pic>
      <p:pic>
        <p:nvPicPr>
          <p:cNvPr id="5" name="Picture 4" descr="Graphical user interface, chart, bar chart&#10;&#10;Description automatically generated">
            <a:extLst>
              <a:ext uri="{FF2B5EF4-FFF2-40B4-BE49-F238E27FC236}">
                <a16:creationId xmlns:a16="http://schemas.microsoft.com/office/drawing/2014/main" id="{B81E059B-FA69-4514-ACA1-A75097182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213" y="1971737"/>
            <a:ext cx="9463937" cy="1585210"/>
          </a:xfrm>
          <a:prstGeom prst="rect">
            <a:avLst/>
          </a:prstGeom>
          <a:noFill/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KPI’s From Provided Data cont. </a:t>
            </a:r>
          </a:p>
        </p:txBody>
      </p:sp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KPI Information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259514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Possible difference between Incidents and Fatal Accidents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Flights have increased from 2004-2021</a:t>
            </a:r>
          </a:p>
          <a:p>
            <a:pPr marL="486918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Only dip was due to Covid-19 (2020)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Airlines with the highest fatalities are inflated due to one air flight. </a:t>
            </a:r>
          </a:p>
          <a:p>
            <a:pPr marL="486918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Ex. Malaysia Airlines Flight 370 (227) &amp; Flight 447 (228)</a:t>
            </a:r>
          </a:p>
          <a:p>
            <a:pPr marL="486918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  <a:p>
            <a:pPr marL="486918" lvl="1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7" name="Picture Placeholder 26" descr="Woman standing in front of a window on tablet">
            <a:extLst>
              <a:ext uri="{FF2B5EF4-FFF2-40B4-BE49-F238E27FC236}">
                <a16:creationId xmlns:a16="http://schemas.microsoft.com/office/drawing/2014/main" id="{1E23C3D4-3265-654A-93D6-FE4FDACECE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4550" y="633875"/>
            <a:ext cx="5632450" cy="5591175"/>
          </a:xfr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76223"/>
            <a:ext cx="4639736" cy="736282"/>
          </a:xfrm>
        </p:spPr>
        <p:txBody>
          <a:bodyPr/>
          <a:lstStyle/>
          <a:p>
            <a:r>
              <a:rPr lang="en-US" dirty="0"/>
              <a:t>Fatal Accidents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12505"/>
            <a:ext cx="4639736" cy="2390976"/>
          </a:xfrm>
        </p:spPr>
        <p:txBody>
          <a:bodyPr>
            <a:normAutofit fontScale="92500"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An occurrence associated with operation of an aircraft.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Timeframe: anytime a person boards the aircraft for flight and when flight is disembarked.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Includes: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Deaths or Hospitalization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Fractures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Third-Degree Burns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1876223"/>
            <a:ext cx="4639736" cy="736282"/>
          </a:xfrm>
        </p:spPr>
        <p:txBody>
          <a:bodyPr/>
          <a:lstStyle/>
          <a:p>
            <a:r>
              <a:rPr lang="en-US" dirty="0"/>
              <a:t>Aircraft Incidents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4984" y="2612506"/>
            <a:ext cx="4639736" cy="2704974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Events that prevent the aircraft from performing flight </a:t>
            </a:r>
            <a:r>
              <a:rPr lang="en-US" dirty="0"/>
              <a:t>duties</a:t>
            </a:r>
            <a:endParaRPr lang="en-US" sz="18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Includes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Flight System Malfunction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Flight Crew Injury or Illness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Exceeding of Maximu</a:t>
            </a:r>
            <a:r>
              <a:rPr lang="en-US" sz="1600" dirty="0"/>
              <a:t>m Weight Limit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Engine Failure Before Take Off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Difference Between Fatal Accidents &amp; Aircraft Incidents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4FBE1-E182-4532-A76B-6B8692C3DFE7}"/>
              </a:ext>
            </a:extLst>
          </p:cNvPr>
          <p:cNvSpPr txBox="1"/>
          <p:nvPr/>
        </p:nvSpPr>
        <p:spPr>
          <a:xfrm>
            <a:off x="1097278" y="5317480"/>
            <a:ext cx="196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5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Aircraft vs. Vehicle Fatality Comparison</a:t>
            </a:r>
            <a:endParaRPr lang="en-US" sz="2800"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C846850-E052-4C6A-AC1F-5EC783754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688744"/>
            <a:ext cx="9545320" cy="3683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8758CC-6778-4A9F-AECB-2739AB0E0781}"/>
              </a:ext>
            </a:extLst>
          </p:cNvPr>
          <p:cNvSpPr txBox="1"/>
          <p:nvPr/>
        </p:nvSpPr>
        <p:spPr>
          <a:xfrm>
            <a:off x="1257300" y="5725454"/>
            <a:ext cx="925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b="0" i="0" u="none" strike="noStrike" dirty="0">
                <a:effectLst/>
                <a:latin typeface="Open Sans"/>
                <a:hlinkClick r:id="rId3"/>
              </a:rPr>
              <a:t>https://www.statista.com/statistics/263443/worldwide-air-traffic-fatalities/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2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4452881-E1C7-4C6C-A5E9-B6791520B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" y="1657680"/>
            <a:ext cx="8645730" cy="376089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Aircraft vs. Vehicle Fatality Comparison Cont.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87076-E6ED-4557-9B5B-F6AAE8E4BEE9}"/>
              </a:ext>
            </a:extLst>
          </p:cNvPr>
          <p:cNvSpPr txBox="1"/>
          <p:nvPr/>
        </p:nvSpPr>
        <p:spPr>
          <a:xfrm>
            <a:off x="1003300" y="5710238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b="0" i="0" u="sng" dirty="0">
                <a:solidFill>
                  <a:srgbClr val="5FB4F7"/>
                </a:solidFill>
                <a:effectLst/>
                <a:latin typeface="Open Sans"/>
                <a:hlinkClick r:id="rId3"/>
              </a:rPr>
              <a:t>nhtsa.dot.gov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74CB5-588B-420F-A688-57A4D53F75AE}"/>
              </a:ext>
            </a:extLst>
          </p:cNvPr>
          <p:cNvSpPr txBox="1"/>
          <p:nvPr/>
        </p:nvSpPr>
        <p:spPr>
          <a:xfrm>
            <a:off x="4275270" y="5545797"/>
            <a:ext cx="6880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Vehicles: passenger cars, light and large trucks, buses, and other/unknown. </a:t>
            </a:r>
          </a:p>
          <a:p>
            <a:r>
              <a:rPr lang="en-US" sz="1400" dirty="0"/>
              <a:t>** Nonoccupants: pedestrians, pedal cyclists, and other/unknown.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862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EBED272-D4A4-4D74-903B-66982D23F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14" y="1733736"/>
            <a:ext cx="9168772" cy="3965493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D8941FB-0A4D-4112-AFE0-51C171A2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U.S. Airline Revenue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165C3-9021-44BD-B93F-ABC7F7D16419}"/>
              </a:ext>
            </a:extLst>
          </p:cNvPr>
          <p:cNvSpPr txBox="1"/>
          <p:nvPr/>
        </p:nvSpPr>
        <p:spPr>
          <a:xfrm>
            <a:off x="1409700" y="5730463"/>
            <a:ext cx="793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https://www.transtats.bts.gov/Data_Elements.aspx?Data=1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358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451</TotalTime>
  <Words>357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Open Sans</vt:lpstr>
      <vt:lpstr>RetrospectVTI</vt:lpstr>
      <vt:lpstr>Executive Summary</vt:lpstr>
      <vt:lpstr>Executive Summary OUTLINE</vt:lpstr>
      <vt:lpstr>KPI’s From Provided Data</vt:lpstr>
      <vt:lpstr>KPI’s From Provided Data cont. </vt:lpstr>
      <vt:lpstr>Insights from KPI Information</vt:lpstr>
      <vt:lpstr>Difference Between Fatal Accidents &amp; Aircraft Incidents</vt:lpstr>
      <vt:lpstr>Aircraft vs. Vehicle Fatality Comparison</vt:lpstr>
      <vt:lpstr>Aircraft vs. Vehicle Fatality Comparison Cont. </vt:lpstr>
      <vt:lpstr>U.S. Airline Revenue Review</vt:lpstr>
      <vt:lpstr>Conclusion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Duran</dc:creator>
  <cp:lastModifiedBy>Manuel Duran</cp:lastModifiedBy>
  <cp:revision>22</cp:revision>
  <dcterms:created xsi:type="dcterms:W3CDTF">2021-04-25T20:14:38Z</dcterms:created>
  <dcterms:modified xsi:type="dcterms:W3CDTF">2021-04-26T03:45:50Z</dcterms:modified>
</cp:coreProperties>
</file>