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10/9/20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10/9/20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alm-fortress-78674.herokuapp.com/api/v1.0/drugvunemployment" TargetMode="External"/><Relationship Id="rId7" Type="http://schemas.openxmlformats.org/officeDocument/2006/relationships/image" Target="../media/image6.png"/><Relationship Id="rId2" Type="http://schemas.openxmlformats.org/officeDocument/2006/relationships/hyperlink" Target="https://calm-fortress-78674.herokuapp.com/api/v1.0/drugdata"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0C147-3C90-A14F-972B-3BE26274D80E}"/>
              </a:ext>
            </a:extLst>
          </p:cNvPr>
          <p:cNvPicPr>
            <a:picLocks noChangeAspect="1"/>
          </p:cNvPicPr>
          <p:nvPr/>
        </p:nvPicPr>
        <p:blipFill rotWithShape="1">
          <a:blip r:embed="rId2"/>
          <a:srcRect r="4910"/>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13000">
                <a:schemeClr val="bg1"/>
              </a:gs>
              <a:gs pos="3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7463482" y="1041400"/>
            <a:ext cx="4627212" cy="2387600"/>
          </a:xfrm>
        </p:spPr>
        <p:txBody>
          <a:bodyPr/>
          <a:lstStyle/>
          <a:p>
            <a:r>
              <a:rPr lang="en-US" b="1" dirty="0">
                <a:solidFill>
                  <a:srgbClr val="DE0204"/>
                </a:solidFill>
                <a:latin typeface="Arial" panose="020B0604020202020204" pitchFamily="34" charset="0"/>
                <a:cs typeface="Arial" panose="020B0604020202020204" pitchFamily="34" charset="0"/>
              </a:rPr>
              <a:t>DRUGDASH</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err="1"/>
              <a:t>DrugDash</a:t>
            </a:r>
            <a:r>
              <a:rPr lang="en-US" dirty="0"/>
              <a:t> – 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545470"/>
            <a:ext cx="11208798" cy="4864208"/>
          </a:xfrm>
        </p:spPr>
        <p:txBody>
          <a:bodyPr>
            <a:normAutofit/>
          </a:bodyPr>
          <a:lstStyle/>
          <a:p>
            <a:r>
              <a:rPr lang="en-US" dirty="0"/>
              <a:t>An interactive Dashboard that explores US States for the following data:</a:t>
            </a:r>
          </a:p>
          <a:p>
            <a:pPr lvl="1"/>
            <a:r>
              <a:rPr lang="en-US" dirty="0"/>
              <a:t> Drug Overdose Deaths, % to total Deaths and Drug type over a 12-month period over the years 2015 to 2018.</a:t>
            </a:r>
          </a:p>
          <a:p>
            <a:pPr lvl="1"/>
            <a:r>
              <a:rPr lang="en-US" dirty="0"/>
              <a:t>Exploring drug overdose by state the interactive dashboard will also compare state unemployment rates over the same time period.</a:t>
            </a:r>
          </a:p>
          <a:p>
            <a:pPr lvl="1"/>
            <a:r>
              <a:rPr lang="en-US" dirty="0"/>
              <a:t>Mental health survey by state that ask survey participants the following questions. What stresses you out, </a:t>
            </a:r>
          </a:p>
          <a:p>
            <a:pPr lvl="2"/>
            <a:r>
              <a:rPr lang="en-US" dirty="0"/>
              <a:t>What are you most likely to do when you are stressed, </a:t>
            </a:r>
          </a:p>
          <a:p>
            <a:pPr lvl="2"/>
            <a:endParaRPr lang="en-US" dirty="0"/>
          </a:p>
          <a:p>
            <a:pPr lvl="1"/>
            <a:r>
              <a:rPr lang="en-US" dirty="0"/>
              <a:t> The purpose of this dashboard is to allow the user to select a State then understand the stress factors, unemployment rates and drug use habits of the state residents.</a:t>
            </a:r>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r>
              <a:rPr lang="en-US" dirty="0"/>
              <a:t>Mental Health Survey by all 50 states asking residence how they deal with stress factors. </a:t>
            </a:r>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Then passed </a:t>
            </a:r>
            <a:r>
              <a:rPr lang="en-US" dirty="0" err="1"/>
              <a:t>dataframes</a:t>
            </a:r>
            <a:r>
              <a:rPr lang="en-US" dirty="0"/>
              <a:t> to </a:t>
            </a:r>
            <a:r>
              <a:rPr lang="en-US" dirty="0" err="1"/>
              <a:t>SQLAlchemy</a:t>
            </a:r>
            <a:r>
              <a:rPr lang="en-US" dirty="0"/>
              <a:t> to create a multiple usable database resources.</a:t>
            </a:r>
          </a:p>
          <a:p>
            <a:r>
              <a:rPr lang="en-US" dirty="0"/>
              <a:t>Using Python we developed a flask app in JSON format as a functioning API through Heroku.</a:t>
            </a:r>
          </a:p>
          <a:p>
            <a:pPr lvl="1"/>
            <a:r>
              <a:rPr lang="en-US" dirty="0"/>
              <a:t>See deployed API links below for access.</a:t>
            </a:r>
          </a:p>
          <a:p>
            <a:pPr lvl="1"/>
            <a:r>
              <a:rPr lang="en-US" dirty="0">
                <a:hlinkClick r:id="rId2"/>
              </a:rPr>
              <a:t>https://calm-fortress-78674.herokuapp.com/api/v1.0/drugdata</a:t>
            </a:r>
            <a:endParaRPr lang="en-US" dirty="0"/>
          </a:p>
          <a:p>
            <a:pPr lvl="1"/>
            <a:r>
              <a:rPr lang="en-US" dirty="0">
                <a:hlinkClick r:id="rId3"/>
              </a:rPr>
              <a:t>https://calm-fortress-78674.herokuapp.com/api/v1.0/drugvunemployment</a:t>
            </a:r>
            <a:endParaRPr lang="en-US" dirty="0"/>
          </a:p>
          <a:p>
            <a:r>
              <a:rPr lang="en-US" dirty="0"/>
              <a:t>Create HTML &amp; JavaScript based interactive dashboard that will allow users to interface by selecting a state to change visualization and details.</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4"/>
          <a:stretch>
            <a:fillRect/>
          </a:stretch>
        </p:blipFill>
        <p:spPr>
          <a:xfrm>
            <a:off x="254502" y="5483630"/>
            <a:ext cx="972940" cy="480312"/>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1423609" y="5535644"/>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5"/>
          <a:stretch>
            <a:fillRect/>
          </a:stretch>
        </p:blipFill>
        <p:spPr>
          <a:xfrm>
            <a:off x="2012237" y="5364425"/>
            <a:ext cx="2084665" cy="654605"/>
          </a:xfrm>
          <a:prstGeom prst="rect">
            <a:avLst/>
          </a:prstGeom>
        </p:spPr>
      </p:pic>
      <p:pic>
        <p:nvPicPr>
          <p:cNvPr id="7" name="Picture 6">
            <a:extLst>
              <a:ext uri="{FF2B5EF4-FFF2-40B4-BE49-F238E27FC236}">
                <a16:creationId xmlns:a16="http://schemas.microsoft.com/office/drawing/2014/main" id="{3274280F-50AA-4C43-B590-2EE5C2CF7DE9}"/>
              </a:ext>
            </a:extLst>
          </p:cNvPr>
          <p:cNvPicPr>
            <a:picLocks noChangeAspect="1"/>
          </p:cNvPicPr>
          <p:nvPr/>
        </p:nvPicPr>
        <p:blipFill>
          <a:blip r:embed="rId6"/>
          <a:stretch>
            <a:fillRect/>
          </a:stretch>
        </p:blipFill>
        <p:spPr>
          <a:xfrm>
            <a:off x="4752117" y="5512035"/>
            <a:ext cx="1740965" cy="391228"/>
          </a:xfrm>
          <a:prstGeom prst="rect">
            <a:avLst/>
          </a:prstGeom>
        </p:spPr>
      </p:pic>
      <p:pic>
        <p:nvPicPr>
          <p:cNvPr id="12" name="Picture 11">
            <a:extLst>
              <a:ext uri="{FF2B5EF4-FFF2-40B4-BE49-F238E27FC236}">
                <a16:creationId xmlns:a16="http://schemas.microsoft.com/office/drawing/2014/main" id="{91EEFFC2-938B-483A-9274-271EFA2E36B3}"/>
              </a:ext>
            </a:extLst>
          </p:cNvPr>
          <p:cNvPicPr>
            <a:picLocks noChangeAspect="1"/>
          </p:cNvPicPr>
          <p:nvPr/>
        </p:nvPicPr>
        <p:blipFill>
          <a:blip r:embed="rId7"/>
          <a:stretch>
            <a:fillRect/>
          </a:stretch>
        </p:blipFill>
        <p:spPr>
          <a:xfrm>
            <a:off x="7504793" y="5325908"/>
            <a:ext cx="1606758" cy="654605"/>
          </a:xfrm>
          <a:prstGeom prst="rect">
            <a:avLst/>
          </a:prstGeom>
        </p:spPr>
      </p:pic>
      <p:pic>
        <p:nvPicPr>
          <p:cNvPr id="15" name="Picture 14">
            <a:extLst>
              <a:ext uri="{FF2B5EF4-FFF2-40B4-BE49-F238E27FC236}">
                <a16:creationId xmlns:a16="http://schemas.microsoft.com/office/drawing/2014/main" id="{2B4328ED-E69B-4854-BFB6-99C41E9D1473}"/>
              </a:ext>
            </a:extLst>
          </p:cNvPr>
          <p:cNvPicPr>
            <a:picLocks noChangeAspect="1"/>
          </p:cNvPicPr>
          <p:nvPr/>
        </p:nvPicPr>
        <p:blipFill>
          <a:blip r:embed="rId8"/>
          <a:stretch>
            <a:fillRect/>
          </a:stretch>
        </p:blipFill>
        <p:spPr>
          <a:xfrm>
            <a:off x="10205399" y="5364425"/>
            <a:ext cx="1348152" cy="512180"/>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4099932"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6764316"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CBCF0FA-DA32-43A3-9EBF-F76322FF0928}"/>
              </a:ext>
            </a:extLst>
          </p:cNvPr>
          <p:cNvSpPr/>
          <p:nvPr/>
        </p:nvSpPr>
        <p:spPr>
          <a:xfrm>
            <a:off x="9476345"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243396" y="178694"/>
            <a:ext cx="10515600" cy="1325563"/>
          </a:xfrm>
        </p:spPr>
        <p:txBody>
          <a:bodyPr/>
          <a:lstStyle/>
          <a:p>
            <a:r>
              <a:rPr lang="en-US" dirty="0"/>
              <a:t>Java Script Code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243397" y="1504256"/>
            <a:ext cx="5944340" cy="5175049"/>
          </a:xfrm>
        </p:spPr>
        <p:txBody>
          <a:bodyPr/>
          <a:lstStyle/>
          <a:p>
            <a:r>
              <a:rPr lang="en-US" dirty="0"/>
              <a:t>Info Function: Initializes Chart functions with starting value populated through states.</a:t>
            </a:r>
          </a:p>
          <a:p>
            <a:endParaRPr lang="en-US" dirty="0"/>
          </a:p>
          <a:p>
            <a:r>
              <a:rPr lang="en-US" dirty="0"/>
              <a:t>Chart Functions pass with state object to filter API/JSON data and catch records to populate Chart data.</a:t>
            </a:r>
          </a:p>
          <a:p>
            <a:endParaRPr lang="en-US" dirty="0"/>
          </a:p>
          <a:p>
            <a:r>
              <a:rPr lang="en-US" dirty="0"/>
              <a:t>On-Change function allows users to select new states and repass record data back to charts to update.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0F3A790-C822-49A8-B1E0-EDE3EADE415C}"/>
              </a:ext>
            </a:extLst>
          </p:cNvPr>
          <p:cNvPicPr>
            <a:picLocks noChangeAspect="1"/>
          </p:cNvPicPr>
          <p:nvPr/>
        </p:nvPicPr>
        <p:blipFill>
          <a:blip r:embed="rId2"/>
          <a:stretch>
            <a:fillRect/>
          </a:stretch>
        </p:blipFill>
        <p:spPr>
          <a:xfrm>
            <a:off x="6692935" y="300764"/>
            <a:ext cx="2515340" cy="2271016"/>
          </a:xfrm>
          <a:prstGeom prst="rect">
            <a:avLst/>
          </a:prstGeom>
        </p:spPr>
      </p:pic>
      <p:pic>
        <p:nvPicPr>
          <p:cNvPr id="5" name="Picture 4">
            <a:extLst>
              <a:ext uri="{FF2B5EF4-FFF2-40B4-BE49-F238E27FC236}">
                <a16:creationId xmlns:a16="http://schemas.microsoft.com/office/drawing/2014/main" id="{537DA88A-C778-4E5E-A539-3B23AAE8CDAF}"/>
              </a:ext>
            </a:extLst>
          </p:cNvPr>
          <p:cNvPicPr>
            <a:picLocks noChangeAspect="1"/>
          </p:cNvPicPr>
          <p:nvPr/>
        </p:nvPicPr>
        <p:blipFill>
          <a:blip r:embed="rId3"/>
          <a:stretch>
            <a:fillRect/>
          </a:stretch>
        </p:blipFill>
        <p:spPr>
          <a:xfrm>
            <a:off x="6692935" y="2571779"/>
            <a:ext cx="2515340" cy="2808276"/>
          </a:xfrm>
          <a:prstGeom prst="rect">
            <a:avLst/>
          </a:prstGeom>
        </p:spPr>
      </p:pic>
      <p:pic>
        <p:nvPicPr>
          <p:cNvPr id="6" name="Picture 5">
            <a:extLst>
              <a:ext uri="{FF2B5EF4-FFF2-40B4-BE49-F238E27FC236}">
                <a16:creationId xmlns:a16="http://schemas.microsoft.com/office/drawing/2014/main" id="{CA58E2EC-3C04-4258-BC96-3330E1C57E84}"/>
              </a:ext>
            </a:extLst>
          </p:cNvPr>
          <p:cNvPicPr>
            <a:picLocks noChangeAspect="1"/>
          </p:cNvPicPr>
          <p:nvPr/>
        </p:nvPicPr>
        <p:blipFill>
          <a:blip r:embed="rId4"/>
          <a:stretch>
            <a:fillRect/>
          </a:stretch>
        </p:blipFill>
        <p:spPr>
          <a:xfrm>
            <a:off x="9203275" y="300764"/>
            <a:ext cx="2216418" cy="3128236"/>
          </a:xfrm>
          <a:prstGeom prst="rect">
            <a:avLst/>
          </a:prstGeom>
        </p:spPr>
      </p:pic>
      <p:pic>
        <p:nvPicPr>
          <p:cNvPr id="7" name="Picture 6">
            <a:extLst>
              <a:ext uri="{FF2B5EF4-FFF2-40B4-BE49-F238E27FC236}">
                <a16:creationId xmlns:a16="http://schemas.microsoft.com/office/drawing/2014/main" id="{8F15637E-A3F2-4E29-8DFC-49C74999C151}"/>
              </a:ext>
            </a:extLst>
          </p:cNvPr>
          <p:cNvPicPr>
            <a:picLocks noChangeAspect="1"/>
          </p:cNvPicPr>
          <p:nvPr/>
        </p:nvPicPr>
        <p:blipFill>
          <a:blip r:embed="rId5"/>
          <a:stretch>
            <a:fillRect/>
          </a:stretch>
        </p:blipFill>
        <p:spPr>
          <a:xfrm>
            <a:off x="9208276" y="3429000"/>
            <a:ext cx="2211418" cy="3186420"/>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129F-35AB-9A43-9446-17E9C6EB9A79}"/>
              </a:ext>
            </a:extLst>
          </p:cNvPr>
          <p:cNvSpPr>
            <a:spLocks noGrp="1"/>
          </p:cNvSpPr>
          <p:nvPr>
            <p:ph type="title"/>
          </p:nvPr>
        </p:nvSpPr>
        <p:spPr>
          <a:xfrm>
            <a:off x="190130" y="178695"/>
            <a:ext cx="10515600" cy="1215100"/>
          </a:xfrm>
        </p:spPr>
        <p:txBody>
          <a:bodyPr/>
          <a:lstStyle/>
          <a:p>
            <a:r>
              <a:rPr lang="en-US" dirty="0"/>
              <a:t>Java Script Process</a:t>
            </a:r>
          </a:p>
        </p:txBody>
      </p:sp>
      <p:sp>
        <p:nvSpPr>
          <p:cNvPr id="3" name="Content Placeholder 2">
            <a:extLst>
              <a:ext uri="{FF2B5EF4-FFF2-40B4-BE49-F238E27FC236}">
                <a16:creationId xmlns:a16="http://schemas.microsoft.com/office/drawing/2014/main" id="{AB8085EB-EBA3-614E-936B-875C17F93D2C}"/>
              </a:ext>
            </a:extLst>
          </p:cNvPr>
          <p:cNvSpPr>
            <a:spLocks noGrp="1"/>
          </p:cNvSpPr>
          <p:nvPr>
            <p:ph idx="1"/>
          </p:nvPr>
        </p:nvSpPr>
        <p:spPr>
          <a:xfrm>
            <a:off x="190131" y="1464816"/>
            <a:ext cx="5669132" cy="5086904"/>
          </a:xfrm>
        </p:spPr>
        <p:txBody>
          <a:bodyPr/>
          <a:lstStyle/>
          <a:p>
            <a:r>
              <a:rPr lang="en-US" dirty="0"/>
              <a:t>Interactive drop down to select state.</a:t>
            </a:r>
          </a:p>
          <a:p>
            <a:r>
              <a:rPr lang="en-US" dirty="0"/>
              <a:t>Once the state is selected the </a:t>
            </a:r>
            <a:r>
              <a:rPr lang="en-US" dirty="0" err="1"/>
              <a:t>javascript</a:t>
            </a:r>
            <a:r>
              <a:rPr lang="en-US" dirty="0"/>
              <a:t> functions populate the following charts.</a:t>
            </a:r>
          </a:p>
          <a:p>
            <a:pPr lvl="1"/>
            <a:r>
              <a:rPr lang="en-US" dirty="0"/>
              <a:t>Line Chart: Unemployment vs OD Rate</a:t>
            </a:r>
          </a:p>
          <a:p>
            <a:pPr lvl="1"/>
            <a:r>
              <a:rPr lang="en-US" dirty="0"/>
              <a:t>Pie Chart: % Breakdown of OD Type.</a:t>
            </a:r>
          </a:p>
          <a:p>
            <a:pPr lvl="1"/>
            <a:r>
              <a:rPr lang="en-US" dirty="0"/>
              <a:t>Bubble Chart: Comparing total OD Deaths by Chart.</a:t>
            </a:r>
          </a:p>
          <a:p>
            <a:pPr lvl="1"/>
            <a:r>
              <a:rPr lang="en-US" dirty="0"/>
              <a:t>Stacked Bar Chart: Displaying how people in that state cope with stress by category.</a:t>
            </a:r>
          </a:p>
        </p:txBody>
      </p:sp>
      <p:pic>
        <p:nvPicPr>
          <p:cNvPr id="4" name="Picture 3">
            <a:extLst>
              <a:ext uri="{FF2B5EF4-FFF2-40B4-BE49-F238E27FC236}">
                <a16:creationId xmlns:a16="http://schemas.microsoft.com/office/drawing/2014/main" id="{BB41F534-6AD9-4EFA-9F0D-D0A5CB3164AC}"/>
              </a:ext>
            </a:extLst>
          </p:cNvPr>
          <p:cNvPicPr>
            <a:picLocks noChangeAspect="1"/>
          </p:cNvPicPr>
          <p:nvPr/>
        </p:nvPicPr>
        <p:blipFill>
          <a:blip r:embed="rId2"/>
          <a:stretch>
            <a:fillRect/>
          </a:stretch>
        </p:blipFill>
        <p:spPr>
          <a:xfrm>
            <a:off x="5859263" y="306279"/>
            <a:ext cx="5778201" cy="1047671"/>
          </a:xfrm>
          <a:prstGeom prst="rect">
            <a:avLst/>
          </a:prstGeom>
        </p:spPr>
      </p:pic>
      <p:pic>
        <p:nvPicPr>
          <p:cNvPr id="5" name="Picture 4">
            <a:extLst>
              <a:ext uri="{FF2B5EF4-FFF2-40B4-BE49-F238E27FC236}">
                <a16:creationId xmlns:a16="http://schemas.microsoft.com/office/drawing/2014/main" id="{5D857F0A-7D3D-4605-8C1A-EB4876844C0E}"/>
              </a:ext>
            </a:extLst>
          </p:cNvPr>
          <p:cNvPicPr>
            <a:picLocks noChangeAspect="1"/>
          </p:cNvPicPr>
          <p:nvPr/>
        </p:nvPicPr>
        <p:blipFill>
          <a:blip r:embed="rId3"/>
          <a:stretch>
            <a:fillRect/>
          </a:stretch>
        </p:blipFill>
        <p:spPr>
          <a:xfrm>
            <a:off x="5859262" y="1230528"/>
            <a:ext cx="5778201" cy="2125211"/>
          </a:xfrm>
          <a:prstGeom prst="rect">
            <a:avLst/>
          </a:prstGeom>
        </p:spPr>
      </p:pic>
      <p:pic>
        <p:nvPicPr>
          <p:cNvPr id="6" name="Picture 5">
            <a:extLst>
              <a:ext uri="{FF2B5EF4-FFF2-40B4-BE49-F238E27FC236}">
                <a16:creationId xmlns:a16="http://schemas.microsoft.com/office/drawing/2014/main" id="{19FEF601-932A-4343-A86F-F201B57A9893}"/>
              </a:ext>
            </a:extLst>
          </p:cNvPr>
          <p:cNvPicPr>
            <a:picLocks noChangeAspect="1"/>
          </p:cNvPicPr>
          <p:nvPr/>
        </p:nvPicPr>
        <p:blipFill>
          <a:blip r:embed="rId4"/>
          <a:stretch>
            <a:fillRect/>
          </a:stretch>
        </p:blipFill>
        <p:spPr>
          <a:xfrm>
            <a:off x="5859263" y="2982293"/>
            <a:ext cx="5778201" cy="2125211"/>
          </a:xfrm>
          <a:prstGeom prst="rect">
            <a:avLst/>
          </a:prstGeom>
        </p:spPr>
      </p:pic>
      <p:pic>
        <p:nvPicPr>
          <p:cNvPr id="7" name="Picture 6">
            <a:extLst>
              <a:ext uri="{FF2B5EF4-FFF2-40B4-BE49-F238E27FC236}">
                <a16:creationId xmlns:a16="http://schemas.microsoft.com/office/drawing/2014/main" id="{4EBEF9BE-75CE-4D82-9989-5900EE9A3990}"/>
              </a:ext>
            </a:extLst>
          </p:cNvPr>
          <p:cNvPicPr>
            <a:picLocks noChangeAspect="1"/>
          </p:cNvPicPr>
          <p:nvPr/>
        </p:nvPicPr>
        <p:blipFill>
          <a:blip r:embed="rId5"/>
          <a:stretch>
            <a:fillRect/>
          </a:stretch>
        </p:blipFill>
        <p:spPr>
          <a:xfrm>
            <a:off x="5859263" y="4957563"/>
            <a:ext cx="4216892" cy="1766663"/>
          </a:xfrm>
          <a:prstGeom prst="rect">
            <a:avLst/>
          </a:prstGeom>
        </p:spPr>
      </p:pic>
    </p:spTree>
    <p:extLst>
      <p:ext uri="{BB962C8B-B14F-4D97-AF65-F5344CB8AC3E}">
        <p14:creationId xmlns:p14="http://schemas.microsoft.com/office/powerpoint/2010/main" val="138401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70000" lnSpcReduction="20000"/>
          </a:bodyPr>
          <a:lstStyle/>
          <a:p>
            <a:r>
              <a:rPr lang="en-US" dirty="0"/>
              <a:t>Majority of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a:p>
            <a:pPr marL="0" indent="0" algn="ctr">
              <a:buNone/>
            </a:pPr>
            <a:r>
              <a:rPr lang="en-US" b="1" i="1" dirty="0"/>
              <a:t>Now on to a live demo of the </a:t>
            </a:r>
            <a:r>
              <a:rPr lang="en-US" b="1" i="1" dirty="0" err="1"/>
              <a:t>DrugDash</a:t>
            </a:r>
            <a:endParaRPr lang="en-US" b="1" i="1"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1548223"/>
            <a:ext cx="10515600" cy="4351338"/>
          </a:xfrm>
        </p:spPr>
        <p:txBody>
          <a:bodyPr>
            <a:normAutofit/>
          </a:bodyPr>
          <a:lstStyle/>
          <a:p>
            <a:pPr marL="0" indent="0" algn="ctr">
              <a:buNone/>
            </a:pPr>
            <a:r>
              <a:rPr lang="en-US" sz="7200" dirty="0"/>
              <a:t>Questions</a:t>
            </a:r>
          </a:p>
          <a:p>
            <a:pPr marL="0" indent="0" algn="ctr">
              <a:buNone/>
            </a:pPr>
            <a:r>
              <a:rPr lang="en-US" sz="7200" dirty="0"/>
              <a:t>And</a:t>
            </a:r>
          </a:p>
          <a:p>
            <a:pPr marL="0" indent="0" algn="ctr">
              <a:buNone/>
            </a:pPr>
            <a:r>
              <a:rPr lang="en-US" sz="7200" dirty="0"/>
              <a:t>live share </a:t>
            </a:r>
          </a:p>
        </p:txBody>
      </p:sp>
    </p:spTree>
    <p:extLst>
      <p:ext uri="{BB962C8B-B14F-4D97-AF65-F5344CB8AC3E}">
        <p14:creationId xmlns:p14="http://schemas.microsoft.com/office/powerpoint/2010/main" val="1679480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533</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DRUGDASH</vt:lpstr>
      <vt:lpstr>DrugDash – Functional Proposal</vt:lpstr>
      <vt:lpstr>Source Data</vt:lpstr>
      <vt:lpstr>ETL Process:</vt:lpstr>
      <vt:lpstr>Java Script Code Process</vt:lpstr>
      <vt:lpstr>Java Script Process</vt:lpstr>
      <vt:lpstr>Conclusions &amp; Observations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Tim Scott Tallent</cp:lastModifiedBy>
  <cp:revision>12</cp:revision>
  <dcterms:created xsi:type="dcterms:W3CDTF">2020-10-09T00:08:16Z</dcterms:created>
  <dcterms:modified xsi:type="dcterms:W3CDTF">2020-10-09T23:19:23Z</dcterms:modified>
</cp:coreProperties>
</file>