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8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BB153-0B89-4F0C-8281-1D235F3F3C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683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Name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yassen</a:t>
            </a:r>
            <a:r>
              <a:rPr lang="en-US" dirty="0" smtClean="0"/>
              <a:t> </a:t>
            </a:r>
            <a:r>
              <a:rPr lang="en-US" dirty="0" err="1" smtClean="0"/>
              <a:t>farouk</a:t>
            </a:r>
            <a:r>
              <a:rPr lang="en-US" dirty="0" smtClean="0"/>
              <a:t> </a:t>
            </a:r>
            <a:r>
              <a:rPr lang="en-US" dirty="0" err="1" smtClean="0"/>
              <a:t>fathy</a:t>
            </a:r>
            <a:r>
              <a:rPr lang="en-US" dirty="0" smtClean="0"/>
              <a:t> </a:t>
            </a:r>
            <a:r>
              <a:rPr lang="en-US" sz="7200" dirty="0" smtClean="0"/>
              <a:t>section</a:t>
            </a:r>
            <a:r>
              <a:rPr lang="en-US" dirty="0" smtClean="0"/>
              <a:t>:6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title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trains in </a:t>
            </a:r>
            <a:r>
              <a:rPr lang="en-US" sz="4400" dirty="0" err="1" smtClean="0"/>
              <a:t>egypt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32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description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this site will help us to know the time of arrive of any train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and also time of leave of this train and also type of train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27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functions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this site will only take the station of leaving and the station of arriving </a:t>
            </a:r>
          </a:p>
          <a:p>
            <a:r>
              <a:rPr lang="en-US" sz="4000" dirty="0" smtClean="0"/>
              <a:t>Traveler can specify type of train he want 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developing platform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php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48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technologies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html,css,javascript,php,pdo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616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49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client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people that use this site who want to know the times of trains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that they will need to travelling     (travelers)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8128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93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Name :yassen farouk fathy section:6</vt:lpstr>
      <vt:lpstr>title</vt:lpstr>
      <vt:lpstr>description</vt:lpstr>
      <vt:lpstr>functions</vt:lpstr>
      <vt:lpstr>developing platform</vt:lpstr>
      <vt:lpstr>technologies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:mahmoud hamdi sayed section:6</dc:title>
  <dc:creator>Windows User</dc:creator>
  <cp:lastModifiedBy>Windows User</cp:lastModifiedBy>
  <cp:revision>4</cp:revision>
  <dcterms:created xsi:type="dcterms:W3CDTF">2018-10-26T19:50:12Z</dcterms:created>
  <dcterms:modified xsi:type="dcterms:W3CDTF">2018-11-28T12:14:06Z</dcterms:modified>
</cp:coreProperties>
</file>