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1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506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7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4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8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2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6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6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0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B153-0B89-4F0C-8281-1D235F3F3C99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51EE88-D736-433C-894A-CAE1B034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0683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Name</a:t>
            </a:r>
            <a:r>
              <a:rPr lang="en-US" dirty="0" smtClean="0"/>
              <a:t> :</a:t>
            </a:r>
            <a:r>
              <a:rPr lang="en-US" dirty="0" err="1"/>
              <a:t>m</a:t>
            </a:r>
            <a:r>
              <a:rPr lang="en-US" dirty="0" err="1" smtClean="0"/>
              <a:t>ahmoud</a:t>
            </a:r>
            <a:r>
              <a:rPr lang="en-US" dirty="0" smtClean="0"/>
              <a:t> </a:t>
            </a:r>
            <a:r>
              <a:rPr lang="en-US" dirty="0" err="1" smtClean="0"/>
              <a:t>hamdi</a:t>
            </a:r>
            <a:r>
              <a:rPr lang="en-US" dirty="0" smtClean="0"/>
              <a:t> </a:t>
            </a:r>
            <a:r>
              <a:rPr lang="en-US" dirty="0" err="1" smtClean="0"/>
              <a:t>sayed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smtClean="0"/>
              <a:t>section</a:t>
            </a:r>
            <a:r>
              <a:rPr lang="en-US" dirty="0" smtClean="0"/>
              <a:t>:6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title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trains in </a:t>
            </a:r>
            <a:r>
              <a:rPr lang="en-US" sz="4400" dirty="0" err="1" smtClean="0"/>
              <a:t>egypt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326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description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this site will help us to know the time of arrive of any train in </a:t>
            </a:r>
            <a:r>
              <a:rPr lang="en-US" sz="4400" dirty="0" err="1" smtClean="0"/>
              <a:t>egypt</a:t>
            </a:r>
            <a:r>
              <a:rPr lang="en-US" sz="4400" dirty="0" smtClean="0"/>
              <a:t> and also time of leave of this train and also type of train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278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functions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this site will only take the station of leaving and the station of arriving </a:t>
            </a:r>
          </a:p>
          <a:p>
            <a:r>
              <a:rPr lang="en-US" sz="4000" dirty="0" smtClean="0"/>
              <a:t>Traveler can specify type of train he want </a:t>
            </a:r>
          </a:p>
          <a:p>
            <a:pPr marL="0" indent="0">
              <a:buNone/>
            </a:pP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developing platform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php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6483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technologies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html,css,javascript,php,pdo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616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498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client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people that use this site who want to know the times of trains in </a:t>
            </a:r>
            <a:r>
              <a:rPr lang="en-US" sz="4400" dirty="0" err="1" smtClean="0"/>
              <a:t>egypt</a:t>
            </a:r>
            <a:r>
              <a:rPr lang="en-US" sz="4400" dirty="0" smtClean="0"/>
              <a:t> that they will need to travelling     (travelers)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18128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92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Name :mahmoud hamdi sayed section:6</vt:lpstr>
      <vt:lpstr>title</vt:lpstr>
      <vt:lpstr>description</vt:lpstr>
      <vt:lpstr>functions</vt:lpstr>
      <vt:lpstr>developing platform</vt:lpstr>
      <vt:lpstr>technologies</vt:lpstr>
      <vt:lpstr>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:mahmoud hamdi sayed section:6</dc:title>
  <dc:creator>Windows User</dc:creator>
  <cp:lastModifiedBy>Windows User</cp:lastModifiedBy>
  <cp:revision>2</cp:revision>
  <dcterms:created xsi:type="dcterms:W3CDTF">2018-10-26T19:50:12Z</dcterms:created>
  <dcterms:modified xsi:type="dcterms:W3CDTF">2018-10-26T20:04:59Z</dcterms:modified>
</cp:coreProperties>
</file>