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9" r:id="rId20"/>
    <p:sldId id="278" r:id="rId2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9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vi Roy" userId="4d4a7bf88c138bde" providerId="LiveId" clId="{16E79F0F-80E3-4797-8C97-CB30BCDD29A9}"/>
    <pc:docChg chg="modSld">
      <pc:chgData name="Manavi Roy" userId="4d4a7bf88c138bde" providerId="LiveId" clId="{16E79F0F-80E3-4797-8C97-CB30BCDD29A9}" dt="2025-07-27T10:25:24.236" v="26" actId="20577"/>
      <pc:docMkLst>
        <pc:docMk/>
      </pc:docMkLst>
      <pc:sldChg chg="modSp mod">
        <pc:chgData name="Manavi Roy" userId="4d4a7bf88c138bde" providerId="LiveId" clId="{16E79F0F-80E3-4797-8C97-CB30BCDD29A9}" dt="2025-07-27T10:25:24.236" v="26" actId="20577"/>
        <pc:sldMkLst>
          <pc:docMk/>
          <pc:sldMk cId="0" sldId="256"/>
        </pc:sldMkLst>
        <pc:spChg chg="mod">
          <ac:chgData name="Manavi Roy" userId="4d4a7bf88c138bde" providerId="LiveId" clId="{16E79F0F-80E3-4797-8C97-CB30BCDD29A9}" dt="2025-07-27T10:25:24.236" v="26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5749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43" y="4243845"/>
            <a:ext cx="3076307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57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09342" y="2590078"/>
            <a:ext cx="3076308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145" y="2733709"/>
            <a:ext cx="8142013" cy="1373070"/>
          </a:xfrm>
        </p:spPr>
        <p:txBody>
          <a:bodyPr anchor="b">
            <a:noAutofit/>
          </a:bodyPr>
          <a:lstStyle>
            <a:lvl1pPr algn="r"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145" y="4394040"/>
            <a:ext cx="8142013" cy="1117687"/>
          </a:xfrm>
        </p:spPr>
        <p:txBody>
          <a:bodyPr>
            <a:normAutofit/>
          </a:bodyPr>
          <a:lstStyle>
            <a:lvl1pPr marL="0" indent="0" algn="r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2936" y="2750337"/>
            <a:ext cx="117158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6" y="4711617"/>
            <a:ext cx="9611355" cy="453051"/>
          </a:xfrm>
        </p:spPr>
        <p:txBody>
          <a:bodyPr anchor="b">
            <a:normAutofit/>
          </a:bodyPr>
          <a:lstStyle>
            <a:lvl1pPr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46" y="609598"/>
            <a:ext cx="9611355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2" y="5169584"/>
            <a:ext cx="9611358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310"/>
            <a:ext cx="1153850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9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609597"/>
            <a:ext cx="9611354" cy="3592750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616"/>
            <a:ext cx="1153850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7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563" y="609599"/>
            <a:ext cx="8716606" cy="3036061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1923" y="3653379"/>
            <a:ext cx="8154455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420" y="74811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1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0293" y="30335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1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526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2" y="4711616"/>
            <a:ext cx="9611358" cy="5885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3" y="5300150"/>
            <a:ext cx="9611358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53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047" y="753228"/>
            <a:ext cx="962245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774" y="2336873"/>
            <a:ext cx="3069235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145" y="3022674"/>
            <a:ext cx="3048908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4995" y="233687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4443" y="3022674"/>
            <a:ext cx="306244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2275" y="2336873"/>
            <a:ext cx="306922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2275" y="3022674"/>
            <a:ext cx="3069226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03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6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141" y="4297503"/>
            <a:ext cx="3048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141" y="2336873"/>
            <a:ext cx="304891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141" y="4873765"/>
            <a:ext cx="3048911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444" y="429750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4443" y="2336873"/>
            <a:ext cx="306244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3090" y="4873764"/>
            <a:ext cx="30664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8796" y="4297503"/>
            <a:ext cx="3062707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28795" y="2336873"/>
            <a:ext cx="306270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28671" y="4873762"/>
            <a:ext cx="306676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63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57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3428" y="1869573"/>
            <a:ext cx="5106988" cy="13678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5424" y="5372581"/>
            <a:ext cx="1602997" cy="1367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6593" y="609597"/>
            <a:ext cx="107352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145" y="609598"/>
            <a:ext cx="886769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5353" y="5936188"/>
            <a:ext cx="2742486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145" y="5936189"/>
            <a:ext cx="6125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4921" y="5398634"/>
            <a:ext cx="1153850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8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68" y="4087901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69" y="2726267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2869895"/>
            <a:ext cx="9611356" cy="1090788"/>
          </a:xfrm>
        </p:spPr>
        <p:txBody>
          <a:bodyPr anchor="ctr">
            <a:normAutofit/>
          </a:bodyPr>
          <a:lstStyle>
            <a:lvl1pPr algn="r"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4232172"/>
            <a:ext cx="9611356" cy="1704017"/>
          </a:xfrm>
        </p:spPr>
        <p:txBody>
          <a:bodyPr>
            <a:normAutofit/>
          </a:bodyPr>
          <a:lstStyle>
            <a:lvl1pPr marL="0" indent="0" algn="r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662" y="2869896"/>
            <a:ext cx="1153850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6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143" y="2336873"/>
            <a:ext cx="4697134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2666" y="2336873"/>
            <a:ext cx="4698834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3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3" y="753230"/>
            <a:ext cx="9611359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15" y="2336874"/>
            <a:ext cx="4471162" cy="693135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146" y="3030009"/>
            <a:ext cx="4697131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8638" y="2336873"/>
            <a:ext cx="4472863" cy="6920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2667" y="3030009"/>
            <a:ext cx="469883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2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3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0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753227"/>
            <a:ext cx="9611355" cy="108094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626" y="2336874"/>
            <a:ext cx="5606875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5" y="2336873"/>
            <a:ext cx="3789091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0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7" y="753228"/>
            <a:ext cx="9611353" cy="1080938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7066" y="2336874"/>
            <a:ext cx="5424436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2336874"/>
            <a:ext cx="387524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5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2336873"/>
            <a:ext cx="961135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9014" y="5936188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144" y="5936189"/>
            <a:ext cx="6868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6662" y="753228"/>
            <a:ext cx="1153850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73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Inventory Analysis and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Team Leader: Manavi Kumari</a:t>
            </a:r>
          </a:p>
          <a:p>
            <a:r>
              <a:rPr dirty="0"/>
              <a:t>Team Members: Vivek Kuma</a:t>
            </a:r>
            <a:r>
              <a:rPr lang="en-IN" dirty="0"/>
              <a:t>r</a:t>
            </a:r>
            <a:r>
              <a:rPr dirty="0"/>
              <a:t>, Ajay Kumar</a:t>
            </a:r>
          </a:p>
          <a:p>
            <a:r>
              <a:rPr dirty="0"/>
              <a:t>College: Sandip University, Madhubani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ABC </a:t>
            </a:r>
            <a:r>
              <a:rPr lang="en-IN" dirty="0"/>
              <a:t>classification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lang="en-IN" dirty="0"/>
              <a:t>Class A: high value items </a:t>
            </a:r>
          </a:p>
          <a:p>
            <a:pPr marL="0" indent="0">
              <a:buNone/>
              <a:defRPr sz="2000"/>
            </a:pPr>
            <a:r>
              <a:rPr lang="en-IN" dirty="0"/>
              <a:t>Class B: Medium value items </a:t>
            </a:r>
          </a:p>
          <a:p>
            <a:pPr marL="0" indent="0">
              <a:buNone/>
              <a:defRPr sz="2000"/>
            </a:pPr>
            <a:r>
              <a:rPr lang="en-IN" dirty="0"/>
              <a:t>Class C: low value items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turnover ratio formula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endParaRPr dirty="0"/>
          </a:p>
          <a:p>
            <a:pPr marL="0" indent="0">
              <a:spcAft>
                <a:spcPts val="600"/>
              </a:spcAft>
              <a:buNone/>
            </a:pPr>
            <a:r>
              <a:rPr lang="en-IN" dirty="0"/>
              <a:t>Current ratio from dataset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dirty="0"/>
              <a:t>Interpretation 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Reorder Level Calculation</a:t>
            </a:r>
            <a:br>
              <a:rPr lang="en-IN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endParaRPr dirty="0"/>
          </a:p>
          <a:p>
            <a:pPr>
              <a:spcAft>
                <a:spcPts val="600"/>
              </a:spcAft>
            </a:pPr>
            <a:r>
              <a:rPr lang="en-IN" dirty="0"/>
              <a:t>Smart watch need reorder</a:t>
            </a:r>
          </a:p>
          <a:p>
            <a:pPr>
              <a:spcAft>
                <a:spcPts val="600"/>
              </a:spcAft>
            </a:pPr>
            <a:r>
              <a:rPr lang="en-IN" dirty="0"/>
              <a:t>Safety stock concept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 Identified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endParaRPr dirty="0"/>
          </a:p>
          <a:p>
            <a:pPr>
              <a:spcAft>
                <a:spcPts val="600"/>
              </a:spcAft>
            </a:pPr>
            <a:r>
              <a:rPr lang="en-IN" dirty="0"/>
              <a:t>Overstocking in some products</a:t>
            </a:r>
          </a:p>
          <a:p>
            <a:pPr>
              <a:spcAft>
                <a:spcPts val="600"/>
              </a:spcAft>
            </a:pPr>
            <a:r>
              <a:rPr lang="en-IN" dirty="0"/>
              <a:t>Low stock for key items</a:t>
            </a:r>
          </a:p>
          <a:p>
            <a:pPr>
              <a:spcAft>
                <a:spcPts val="600"/>
              </a:spcAft>
            </a:pPr>
            <a:r>
              <a:rPr lang="en-IN" dirty="0"/>
              <a:t>Irregular Vendor Supply</a:t>
            </a:r>
          </a:p>
          <a:p>
            <a:pPr>
              <a:spcAft>
                <a:spcPts val="600"/>
              </a:spcAft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Optimization </a:t>
            </a:r>
            <a:r>
              <a:rPr lang="en-IN" dirty="0"/>
              <a:t>Strategies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endParaRPr dirty="0"/>
          </a:p>
          <a:p>
            <a:pPr>
              <a:spcAft>
                <a:spcPts val="600"/>
              </a:spcAft>
            </a:pPr>
            <a:r>
              <a:rPr lang="en-IN" dirty="0"/>
              <a:t>EOQ (Economic Order Quantity)</a:t>
            </a:r>
          </a:p>
          <a:p>
            <a:pPr>
              <a:spcAft>
                <a:spcPts val="600"/>
              </a:spcAft>
            </a:pPr>
            <a:r>
              <a:rPr lang="en-IN" dirty="0"/>
              <a:t>Automated Reorder alerts</a:t>
            </a:r>
          </a:p>
          <a:p>
            <a:pPr>
              <a:spcAft>
                <a:spcPts val="600"/>
              </a:spcAft>
            </a:pPr>
            <a:r>
              <a:rPr lang="en-IN" dirty="0"/>
              <a:t>Vendor performance review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Preview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endParaRPr dirty="0"/>
          </a:p>
          <a:p>
            <a:pPr>
              <a:spcAft>
                <a:spcPts val="600"/>
              </a:spcAft>
            </a:pPr>
            <a:r>
              <a:rPr lang="en-IN" dirty="0"/>
              <a:t>Sates vs Purchase chart</a:t>
            </a:r>
          </a:p>
          <a:p>
            <a:pPr>
              <a:spcAft>
                <a:spcPts val="600"/>
              </a:spcAft>
            </a:pPr>
            <a:r>
              <a:rPr lang="en-IN" dirty="0"/>
              <a:t>Stock status chart</a:t>
            </a:r>
          </a:p>
          <a:p>
            <a:pPr>
              <a:spcAft>
                <a:spcPts val="600"/>
              </a:spcAft>
            </a:pPr>
            <a:r>
              <a:rPr lang="en-IN" dirty="0"/>
              <a:t>KPI metrics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Financial Impact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lang="en-IN" dirty="0"/>
              <a:t>Profit margin analysis </a:t>
            </a:r>
          </a:p>
          <a:p>
            <a:pPr marL="0" indent="0">
              <a:buNone/>
              <a:defRPr sz="2000"/>
            </a:pPr>
            <a:r>
              <a:rPr lang="en-IN" dirty="0"/>
              <a:t>Cost saving opportunities 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</a:t>
            </a:r>
            <a:r>
              <a:rPr lang="en-IN" dirty="0"/>
              <a:t>Enhancement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lang="en-IN" dirty="0"/>
              <a:t>AI Driven demand forecasting </a:t>
            </a:r>
          </a:p>
          <a:p>
            <a:pPr marL="0" indent="0">
              <a:buNone/>
              <a:defRPr sz="2000"/>
            </a:pPr>
            <a:r>
              <a:rPr lang="en-IN" dirty="0"/>
              <a:t>Real time tracking with barcode 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Leanings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endParaRPr dirty="0"/>
          </a:p>
          <a:p>
            <a:pPr>
              <a:spcAft>
                <a:spcPts val="600"/>
              </a:spcAft>
            </a:pPr>
            <a:r>
              <a:rPr lang="en-IN" dirty="0"/>
              <a:t>Data driven decision making</a:t>
            </a:r>
          </a:p>
          <a:p>
            <a:pPr>
              <a:spcAft>
                <a:spcPts val="600"/>
              </a:spcAft>
            </a:pPr>
            <a:r>
              <a:rPr lang="en-IN" dirty="0"/>
              <a:t>Importance of accurate records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7C40-4B57-14A8-0FE5-3D2C6523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A82D6-976A-AC77-0260-407107BFC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Summary of analysis</a:t>
            </a:r>
          </a:p>
          <a:p>
            <a:r>
              <a:rPr lang="en-IN" dirty="0"/>
              <a:t>How optimization improves efficiency</a:t>
            </a:r>
          </a:p>
        </p:txBody>
      </p:sp>
    </p:spTree>
    <p:extLst>
      <p:ext uri="{BB962C8B-B14F-4D97-AF65-F5344CB8AC3E}">
        <p14:creationId xmlns:p14="http://schemas.microsoft.com/office/powerpoint/2010/main" val="76988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 sz="2000"/>
            </a:pPr>
            <a:endParaRPr/>
          </a:p>
          <a:p>
            <a:pPr>
              <a:spcAft>
                <a:spcPts val="600"/>
              </a:spcAft>
            </a:pPr>
            <a:r>
              <a:t>Inventory refers to the stock of goods and materials that a company holds for the purpose of resale, production, or maintenance.</a:t>
            </a:r>
          </a:p>
          <a:p>
            <a:pPr>
              <a:spcAft>
                <a:spcPts val="600"/>
              </a:spcAft>
            </a:pPr>
            <a:r>
              <a:t>It includes raw materials, components, work-in-progress, and finished goods.</a:t>
            </a:r>
          </a:p>
          <a:p>
            <a:pPr>
              <a:spcAft>
                <a:spcPts val="600"/>
              </a:spcAft>
            </a:pPr>
            <a:r>
              <a:t>Effective inventory management ensures right products in right quantity at the right time.</a:t>
            </a:r>
          </a:p>
          <a:p>
            <a:pPr>
              <a:spcAft>
                <a:spcPts val="600"/>
              </a:spcAft>
            </a:pPr>
            <a:r>
              <a:t>It helps minimize holding costs and avoids stockouts.</a:t>
            </a:r>
          </a:p>
          <a:p>
            <a:pPr>
              <a:spcAft>
                <a:spcPts val="600"/>
              </a:spcAft>
            </a:pPr>
            <a:r>
              <a:t>Poor inventory management can lead to high storage costs and customer dissatisfaction.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Thank you for your attention!</a:t>
            </a:r>
          </a:p>
          <a:p>
            <a:r>
              <a:rPr dirty="0"/>
              <a:t>We welcome your questions and feedback.</a:t>
            </a:r>
          </a:p>
          <a:p>
            <a:r>
              <a:rPr dirty="0"/>
              <a:t>Presented by: Manavi Kumari (Leader), Vivek Kumar, Ajay Kumar</a:t>
            </a:r>
          </a:p>
          <a:p>
            <a:r>
              <a:rPr dirty="0"/>
              <a:t>College: Sandip University, Madhubani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endParaRPr dirty="0"/>
          </a:p>
          <a:p>
            <a:pPr>
              <a:spcAft>
                <a:spcPts val="600"/>
              </a:spcAft>
            </a:pPr>
            <a:r>
              <a:rPr dirty="0"/>
              <a:t>• </a:t>
            </a:r>
            <a:r>
              <a:rPr lang="en-US" sz="4000" dirty="0"/>
              <a:t>Improve stock </a:t>
            </a:r>
            <a:r>
              <a:rPr lang="en-US" sz="4000" dirty="0" err="1"/>
              <a:t>accuracyReduce</a:t>
            </a:r>
            <a:r>
              <a:rPr lang="en-US" sz="4000" dirty="0"/>
              <a:t> excess  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4000" dirty="0"/>
              <a:t>   </a:t>
            </a:r>
            <a:r>
              <a:rPr lang="en-US" sz="4000" dirty="0" err="1"/>
              <a:t>inventoryOptimize</a:t>
            </a:r>
            <a:r>
              <a:rPr lang="en-US" sz="4000" dirty="0"/>
              <a:t> reordering 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4000" dirty="0"/>
              <a:t>   </a:t>
            </a:r>
            <a:r>
              <a:rPr lang="en-US" sz="4000" dirty="0" err="1"/>
              <a:t>processIncrease</a:t>
            </a:r>
            <a:r>
              <a:rPr lang="en-US" sz="4000" dirty="0"/>
              <a:t> profitability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endParaRPr dirty="0"/>
          </a:p>
          <a:p>
            <a:pPr>
              <a:spcAft>
                <a:spcPts val="600"/>
              </a:spcAft>
            </a:pPr>
            <a:r>
              <a:rPr dirty="0"/>
              <a:t>• Microsoft Excel:</a:t>
            </a:r>
            <a:r>
              <a:rPr lang="en-IN" dirty="0"/>
              <a:t> data analysis and pivot tables</a:t>
            </a:r>
            <a:endParaRPr dirty="0"/>
          </a:p>
          <a:p>
            <a:pPr>
              <a:spcAft>
                <a:spcPts val="600"/>
              </a:spcAft>
            </a:pPr>
            <a:r>
              <a:rPr dirty="0"/>
              <a:t>• Python: </a:t>
            </a:r>
            <a:r>
              <a:rPr lang="en-IN" dirty="0"/>
              <a:t>automation </a:t>
            </a:r>
            <a:endParaRPr dirty="0"/>
          </a:p>
          <a:p>
            <a:pPr>
              <a:spcAft>
                <a:spcPts val="600"/>
              </a:spcAft>
            </a:pPr>
            <a:r>
              <a:rPr dirty="0"/>
              <a:t>• Power BI: </a:t>
            </a:r>
            <a:r>
              <a:rPr lang="en-IN" dirty="0"/>
              <a:t>visual dashboard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</a:t>
            </a:r>
            <a:r>
              <a:rPr lang="en-IN" dirty="0"/>
              <a:t>Overview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endParaRPr lang="en-IN" sz="4000" dirty="0"/>
          </a:p>
          <a:p>
            <a:pPr>
              <a:spcAft>
                <a:spcPts val="600"/>
              </a:spcAft>
            </a:pPr>
            <a:r>
              <a:rPr lang="en-IN" sz="4000" dirty="0"/>
              <a:t>• Number of products ,vendor 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sz="4000" dirty="0"/>
              <a:t>    ,customer ,transactions  covered   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sz="4000" dirty="0"/>
              <a:t>     dataset size </a:t>
            </a:r>
          </a:p>
          <a:p>
            <a:pPr marL="0" indent="0">
              <a:spcAft>
                <a:spcPts val="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Vendors &amp; products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endParaRPr dirty="0"/>
          </a:p>
          <a:p>
            <a:pPr marL="0" indent="0">
              <a:spcAft>
                <a:spcPts val="600"/>
              </a:spcAft>
              <a:buNone/>
            </a:pPr>
            <a:r>
              <a:rPr lang="en-IN" dirty="0"/>
              <a:t>Key vendors 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dirty="0"/>
              <a:t>Products categories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dirty="0"/>
              <a:t>Cost vs selling price summary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Purchase analysis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lang="en-IN" dirty="0"/>
              <a:t>Monthly purchases trends </a:t>
            </a:r>
          </a:p>
          <a:p>
            <a:pPr marL="0" indent="0">
              <a:buNone/>
              <a:defRPr sz="2000"/>
            </a:pPr>
            <a:r>
              <a:rPr lang="en-IN" dirty="0"/>
              <a:t>Total purchase quantity and amount</a:t>
            </a:r>
          </a:p>
          <a:p>
            <a:pPr marL="0" indent="0">
              <a:buNone/>
              <a:defRPr sz="2000"/>
            </a:pPr>
            <a:r>
              <a:rPr lang="en-IN" dirty="0"/>
              <a:t>Vendor contribution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 analysis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endParaRPr dirty="0"/>
          </a:p>
          <a:p>
            <a:pPr>
              <a:spcAft>
                <a:spcPts val="600"/>
              </a:spcAft>
            </a:pPr>
            <a:r>
              <a:rPr lang="en-IN" dirty="0" err="1"/>
              <a:t>Monthely</a:t>
            </a:r>
            <a:r>
              <a:rPr lang="en-IN" dirty="0"/>
              <a:t> sales trend </a:t>
            </a:r>
          </a:p>
          <a:p>
            <a:pPr>
              <a:spcAft>
                <a:spcPts val="600"/>
              </a:spcAft>
            </a:pPr>
            <a:r>
              <a:rPr lang="en-IN" dirty="0"/>
              <a:t>Top selling product </a:t>
            </a:r>
          </a:p>
          <a:p>
            <a:pPr>
              <a:spcAft>
                <a:spcPts val="600"/>
              </a:spcAft>
            </a:pPr>
            <a:r>
              <a:rPr lang="en-IN" dirty="0"/>
              <a:t>Major Customers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Inventory status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IN" dirty="0"/>
              <a:t>Current stoke levels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dirty="0"/>
              <a:t>Fast moving and slow moving items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dirty="0"/>
              <a:t>Low stock alert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102</TotalTime>
  <Words>347</Words>
  <Application>Microsoft Office PowerPoint</Application>
  <PresentationFormat>Custom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Trebuchet MS</vt:lpstr>
      <vt:lpstr>Berlin</vt:lpstr>
      <vt:lpstr>Inventory Analysis and Optimization</vt:lpstr>
      <vt:lpstr>Introduction</vt:lpstr>
      <vt:lpstr>Project Objectives</vt:lpstr>
      <vt:lpstr>Tools Used</vt:lpstr>
      <vt:lpstr>Data Overview </vt:lpstr>
      <vt:lpstr>Vendors &amp; products </vt:lpstr>
      <vt:lpstr>Purchase analysis </vt:lpstr>
      <vt:lpstr>Sale analysis </vt:lpstr>
      <vt:lpstr>Inventory status </vt:lpstr>
      <vt:lpstr>ABC classification </vt:lpstr>
      <vt:lpstr>Stock turnover ratio formula </vt:lpstr>
      <vt:lpstr>Reorder Level Calculation </vt:lpstr>
      <vt:lpstr>Issues Identified</vt:lpstr>
      <vt:lpstr>Optimization Strategies</vt:lpstr>
      <vt:lpstr>Dashboard Preview</vt:lpstr>
      <vt:lpstr>Financial Impact </vt:lpstr>
      <vt:lpstr>Future Enhancement </vt:lpstr>
      <vt:lpstr>Key Leanings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Manavi Roy</dc:creator>
  <cp:keywords/>
  <dc:description>generated using python-pptx</dc:description>
  <cp:lastModifiedBy>Manavi Roy</cp:lastModifiedBy>
  <cp:revision>2</cp:revision>
  <dcterms:created xsi:type="dcterms:W3CDTF">2013-01-27T09:14:16Z</dcterms:created>
  <dcterms:modified xsi:type="dcterms:W3CDTF">2025-07-27T10:25:27Z</dcterms:modified>
  <cp:category/>
</cp:coreProperties>
</file>