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9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353" y="755681"/>
            <a:ext cx="38207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A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417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>
              <a:lnSpc>
                <a:spcPts val="9950"/>
              </a:lnSpc>
            </a:pP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417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>
              <a:lnSpc>
                <a:spcPts val="9950"/>
              </a:lnSpc>
            </a:pP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>
              <a:lnSpc>
                <a:spcPts val="9950"/>
              </a:lnSpc>
            </a:pP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>
              <a:lnSpc>
                <a:spcPts val="9950"/>
              </a:lnSpc>
            </a:pP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>
              <a:lnSpc>
                <a:spcPts val="9950"/>
              </a:lnSpc>
            </a:pP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106" y="929071"/>
            <a:ext cx="612457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A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7106" y="3486982"/>
            <a:ext cx="7407909" cy="303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417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592602" y="8444827"/>
            <a:ext cx="5281804" cy="151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344170">
              <a:lnSpc>
                <a:spcPts val="9950"/>
              </a:lnSpc>
            </a:pPr>
            <a:r>
              <a:rPr spc="-969" dirty="0"/>
              <a:t>C</a:t>
            </a:r>
            <a:r>
              <a:rPr spc="-975" dirty="0"/>
              <a:t>O</a:t>
            </a:r>
            <a:r>
              <a:rPr spc="-1080" dirty="0"/>
              <a:t>LL</a:t>
            </a:r>
            <a:r>
              <a:rPr spc="-1110" dirty="0"/>
              <a:t>E</a:t>
            </a:r>
            <a:r>
              <a:rPr spc="-980" dirty="0"/>
              <a:t>G</a:t>
            </a:r>
            <a:r>
              <a:rPr spc="-360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1352" y="-495300"/>
            <a:ext cx="11885295" cy="10396436"/>
          </a:xfrm>
          <a:prstGeom prst="rect">
            <a:avLst/>
          </a:prstGeom>
        </p:spPr>
        <p:txBody>
          <a:bodyPr vert="horz" wrap="square" lIns="0" tIns="715010" rIns="0" bIns="0" rtlCol="0">
            <a:spAutoFit/>
          </a:bodyPr>
          <a:lstStyle/>
          <a:p>
            <a:pPr marR="247015" algn="ctr">
              <a:lnSpc>
                <a:spcPct val="100000"/>
              </a:lnSpc>
              <a:spcBef>
                <a:spcPts val="5630"/>
              </a:spcBef>
            </a:pPr>
            <a:r>
              <a:rPr sz="12000" b="1" spc="300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lang="en-IN" sz="12000" b="1" spc="3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R="247015" algn="ctr">
              <a:lnSpc>
                <a:spcPct val="100000"/>
              </a:lnSpc>
              <a:spcBef>
                <a:spcPts val="5630"/>
              </a:spcBef>
            </a:pPr>
            <a:r>
              <a:rPr lang="en-IN" sz="4000" b="1" spc="300" dirty="0">
                <a:solidFill>
                  <a:srgbClr val="FFC000"/>
                </a:solidFill>
                <a:latin typeface="Trebuchet MS"/>
                <a:cs typeface="Trebuchet MS"/>
              </a:rPr>
              <a:t>COMMIT</a:t>
            </a:r>
            <a:r>
              <a:rPr lang="en-IN" sz="4000" b="1" spc="300" dirty="0">
                <a:solidFill>
                  <a:srgbClr val="FFFFFF"/>
                </a:solidFill>
                <a:latin typeface="Trebuchet MS"/>
                <a:cs typeface="Trebuchet MS"/>
              </a:rPr>
              <a:t> TRANSACTION</a:t>
            </a:r>
            <a:endParaRPr sz="4000" dirty="0">
              <a:latin typeface="Trebuchet MS"/>
              <a:cs typeface="Trebuchet MS"/>
            </a:endParaRPr>
          </a:p>
          <a:p>
            <a:pPr marR="394335" algn="ctr">
              <a:lnSpc>
                <a:spcPct val="100000"/>
              </a:lnSpc>
              <a:spcBef>
                <a:spcPts val="2780"/>
              </a:spcBef>
            </a:pPr>
            <a:r>
              <a:rPr lang="en-IN" sz="8800" b="1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8800" b="1" spc="-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lang="en-IN" sz="8800" b="1" spc="-25" dirty="0">
              <a:solidFill>
                <a:srgbClr val="FFFFFF"/>
              </a:solidFill>
              <a:latin typeface="Verdana"/>
              <a:cs typeface="Trebuchet MS"/>
            </a:endParaRPr>
          </a:p>
          <a:p>
            <a:pPr marR="394335" algn="ctr">
              <a:lnSpc>
                <a:spcPct val="100000"/>
              </a:lnSpc>
              <a:spcBef>
                <a:spcPts val="2780"/>
              </a:spcBef>
            </a:pPr>
            <a:r>
              <a:rPr lang="en-IN" sz="9200" b="1" spc="-25" dirty="0">
                <a:solidFill>
                  <a:srgbClr val="FFFFFF"/>
                </a:solidFill>
                <a:latin typeface="Verdana"/>
                <a:cs typeface="Trebuchet MS"/>
              </a:rPr>
              <a:t>Manoranjan Sinha</a:t>
            </a:r>
          </a:p>
          <a:p>
            <a:pPr marR="394335" algn="ctr">
              <a:lnSpc>
                <a:spcPct val="100000"/>
              </a:lnSpc>
              <a:spcBef>
                <a:spcPts val="2780"/>
              </a:spcBef>
            </a:pPr>
            <a:r>
              <a:rPr lang="en-IN" sz="8000" b="1" spc="-25" dirty="0">
                <a:solidFill>
                  <a:srgbClr val="FFC000"/>
                </a:solidFill>
                <a:latin typeface="Verdana"/>
                <a:cs typeface="Trebuchet MS"/>
              </a:rPr>
              <a:t>Batch-MIP-DA-10</a:t>
            </a:r>
            <a:endParaRPr sz="8400" dirty="0">
              <a:latin typeface="Trebuchet MS"/>
              <a:cs typeface="Trebuchet MS"/>
            </a:endParaRP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D7C7AE9D-6331-57C2-B572-4F1C5AC78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3200" y="-381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1" y="1028700"/>
            <a:ext cx="1295399" cy="12548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1712" y="1270413"/>
            <a:ext cx="61245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b="1" i="0" dirty="0">
                <a:solidFill>
                  <a:srgbClr val="FFC000"/>
                </a:solidFill>
                <a:effectLst/>
                <a:latin typeface="Epilogue"/>
              </a:rPr>
              <a:t>SQL </a:t>
            </a:r>
            <a:r>
              <a:rPr lang="en-IN" b="1" i="0" dirty="0">
                <a:solidFill>
                  <a:schemeClr val="bg1"/>
                </a:solidFill>
                <a:effectLst/>
                <a:latin typeface="Epilogue"/>
              </a:rPr>
              <a:t>Transactions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3771900"/>
            <a:ext cx="16738600" cy="310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dirty="0">
                <a:solidFill>
                  <a:schemeClr val="bg1"/>
                </a:solidFill>
              </a:rPr>
              <a:t>A transaction is a unit or sequence of work that is performed on a database. Transactions are accomplished in a logical order, whether in a manual fashion by a user or automatically by some sort of a database program</a:t>
            </a:r>
            <a:r>
              <a:rPr lang="en-US" sz="4000" dirty="0"/>
              <a:t>.</a:t>
            </a:r>
            <a:endParaRPr lang="en-IN" sz="40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0" i="0" dirty="0">
              <a:solidFill>
                <a:schemeClr val="bg1"/>
              </a:solidFill>
              <a:effectLst/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8023" y="767131"/>
            <a:ext cx="6124575" cy="878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5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SQL </a:t>
            </a:r>
            <a:r>
              <a:rPr lang="en-IN" spc="-15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Commit</a:t>
            </a:r>
            <a:endParaRPr spc="-30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6843D-6919-0151-C394-503F1C3FF4EE}"/>
              </a:ext>
            </a:extLst>
          </p:cNvPr>
          <p:cNvSpPr txBox="1"/>
          <p:nvPr/>
        </p:nvSpPr>
        <p:spPr>
          <a:xfrm>
            <a:off x="1295400" y="3009900"/>
            <a:ext cx="1600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Inter"/>
              </a:rPr>
              <a:t>COMMIT is the SQL command that is used for storing changes performed by a transaction. When a COMMIT command is issued it saves all the changes since last COMMIT or ROLLBACK.</a:t>
            </a:r>
          </a:p>
          <a:p>
            <a:endParaRPr lang="en-US" sz="4000" dirty="0">
              <a:solidFill>
                <a:schemeClr val="bg1"/>
              </a:solidFill>
              <a:latin typeface="Inter"/>
            </a:endParaRPr>
          </a:p>
          <a:p>
            <a:r>
              <a:rPr lang="en-US" sz="4800" b="1" dirty="0">
                <a:solidFill>
                  <a:schemeClr val="bg1"/>
                </a:solidFill>
                <a:latin typeface="Inter"/>
              </a:rPr>
              <a:t>Syntex:</a:t>
            </a:r>
          </a:p>
          <a:p>
            <a:r>
              <a:rPr lang="en-US" sz="4000" b="0" i="0" dirty="0">
                <a:solidFill>
                  <a:schemeClr val="bg1"/>
                </a:solidFill>
                <a:effectLst/>
                <a:latin typeface="Inter"/>
              </a:rPr>
              <a:t>The syntax for commit includes just one keyword 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Inter"/>
              </a:rPr>
              <a:t>COMMIT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89C18D-B10B-0E2C-1955-7AD526136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-1" r="2060" b="3435"/>
          <a:stretch/>
        </p:blipFill>
        <p:spPr>
          <a:xfrm>
            <a:off x="1524000" y="7277100"/>
            <a:ext cx="16002000" cy="1402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338527"/>
            <a:ext cx="612457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u="heavy" spc="12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SQL </a:t>
            </a:r>
            <a:r>
              <a:rPr lang="en-IN" u="heavy" spc="12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Commit Example</a:t>
            </a:r>
            <a:endParaRPr u="heavy" spc="125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06212" y="529016"/>
            <a:ext cx="1426743" cy="1576364"/>
            <a:chOff x="5706212" y="724266"/>
            <a:chExt cx="1190625" cy="1190625"/>
          </a:xfrm>
        </p:grpSpPr>
        <p:sp>
          <p:nvSpPr>
            <p:cNvPr id="4" name="object 4"/>
            <p:cNvSpPr/>
            <p:nvPr/>
          </p:nvSpPr>
          <p:spPr>
            <a:xfrm>
              <a:off x="5706212" y="826906"/>
              <a:ext cx="698500" cy="760095"/>
            </a:xfrm>
            <a:custGeom>
              <a:avLst/>
              <a:gdLst/>
              <a:ahLst/>
              <a:cxnLst/>
              <a:rect l="l" t="t" r="r" b="b"/>
              <a:pathLst>
                <a:path w="698500" h="760094">
                  <a:moveTo>
                    <a:pt x="348976" y="759536"/>
                  </a:moveTo>
                  <a:lnTo>
                    <a:pt x="278634" y="757451"/>
                  </a:lnTo>
                  <a:lnTo>
                    <a:pt x="213123" y="751471"/>
                  </a:lnTo>
                  <a:lnTo>
                    <a:pt x="153844" y="742008"/>
                  </a:lnTo>
                  <a:lnTo>
                    <a:pt x="102199" y="729476"/>
                  </a:lnTo>
                  <a:lnTo>
                    <a:pt x="59590" y="714286"/>
                  </a:lnTo>
                  <a:lnTo>
                    <a:pt x="7088" y="677583"/>
                  </a:lnTo>
                  <a:lnTo>
                    <a:pt x="0" y="656896"/>
                  </a:lnTo>
                  <a:lnTo>
                    <a:pt x="0" y="0"/>
                  </a:lnTo>
                  <a:lnTo>
                    <a:pt x="697952" y="0"/>
                  </a:lnTo>
                  <a:lnTo>
                    <a:pt x="697952" y="370145"/>
                  </a:lnTo>
                  <a:lnTo>
                    <a:pt x="453460" y="755046"/>
                  </a:lnTo>
                  <a:lnTo>
                    <a:pt x="402451" y="758343"/>
                  </a:lnTo>
                  <a:lnTo>
                    <a:pt x="348976" y="759536"/>
                  </a:lnTo>
                  <a:close/>
                </a:path>
              </a:pathLst>
            </a:custGeom>
            <a:solidFill>
              <a:srgbClr val="408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06212" y="724266"/>
              <a:ext cx="698500" cy="205740"/>
            </a:xfrm>
            <a:custGeom>
              <a:avLst/>
              <a:gdLst/>
              <a:ahLst/>
              <a:cxnLst/>
              <a:rect l="l" t="t" r="r" b="b"/>
              <a:pathLst>
                <a:path w="698500" h="205740">
                  <a:moveTo>
                    <a:pt x="348976" y="205280"/>
                  </a:moveTo>
                  <a:lnTo>
                    <a:pt x="278657" y="203195"/>
                  </a:lnTo>
                  <a:lnTo>
                    <a:pt x="213157" y="197215"/>
                  </a:lnTo>
                  <a:lnTo>
                    <a:pt x="153879" y="187752"/>
                  </a:lnTo>
                  <a:lnTo>
                    <a:pt x="102229" y="175219"/>
                  </a:lnTo>
                  <a:lnTo>
                    <a:pt x="59611" y="160029"/>
                  </a:lnTo>
                  <a:lnTo>
                    <a:pt x="7091" y="123327"/>
                  </a:lnTo>
                  <a:lnTo>
                    <a:pt x="0" y="102640"/>
                  </a:lnTo>
                  <a:lnTo>
                    <a:pt x="7091" y="81952"/>
                  </a:lnTo>
                  <a:lnTo>
                    <a:pt x="59611" y="45250"/>
                  </a:lnTo>
                  <a:lnTo>
                    <a:pt x="102229" y="30060"/>
                  </a:lnTo>
                  <a:lnTo>
                    <a:pt x="153879" y="17527"/>
                  </a:lnTo>
                  <a:lnTo>
                    <a:pt x="213157" y="8065"/>
                  </a:lnTo>
                  <a:lnTo>
                    <a:pt x="278657" y="2085"/>
                  </a:lnTo>
                  <a:lnTo>
                    <a:pt x="348976" y="0"/>
                  </a:lnTo>
                  <a:lnTo>
                    <a:pt x="419317" y="2085"/>
                  </a:lnTo>
                  <a:lnTo>
                    <a:pt x="484829" y="8065"/>
                  </a:lnTo>
                  <a:lnTo>
                    <a:pt x="544108" y="17527"/>
                  </a:lnTo>
                  <a:lnTo>
                    <a:pt x="595753" y="30060"/>
                  </a:lnTo>
                  <a:lnTo>
                    <a:pt x="638362" y="45250"/>
                  </a:lnTo>
                  <a:lnTo>
                    <a:pt x="690864" y="81952"/>
                  </a:lnTo>
                  <a:lnTo>
                    <a:pt x="697952" y="102640"/>
                  </a:lnTo>
                  <a:lnTo>
                    <a:pt x="690864" y="123327"/>
                  </a:lnTo>
                  <a:lnTo>
                    <a:pt x="638362" y="160029"/>
                  </a:lnTo>
                  <a:lnTo>
                    <a:pt x="595753" y="175219"/>
                  </a:lnTo>
                  <a:lnTo>
                    <a:pt x="544108" y="187752"/>
                  </a:lnTo>
                  <a:lnTo>
                    <a:pt x="484829" y="197215"/>
                  </a:lnTo>
                  <a:lnTo>
                    <a:pt x="419317" y="203195"/>
                  </a:lnTo>
                  <a:lnTo>
                    <a:pt x="348976" y="205280"/>
                  </a:lnTo>
                  <a:close/>
                </a:path>
              </a:pathLst>
            </a:custGeom>
            <a:solidFill>
              <a:srgbClr val="347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6211" y="991132"/>
              <a:ext cx="698500" cy="431165"/>
            </a:xfrm>
            <a:custGeom>
              <a:avLst/>
              <a:gdLst/>
              <a:ahLst/>
              <a:cxnLst/>
              <a:rect l="l" t="t" r="r" b="b"/>
              <a:pathLst>
                <a:path w="698500" h="431165">
                  <a:moveTo>
                    <a:pt x="523697" y="335267"/>
                  </a:moveTo>
                  <a:lnTo>
                    <a:pt x="483692" y="341134"/>
                  </a:lnTo>
                  <a:lnTo>
                    <a:pt x="440931" y="345427"/>
                  </a:lnTo>
                  <a:lnTo>
                    <a:pt x="395884" y="348081"/>
                  </a:lnTo>
                  <a:lnTo>
                    <a:pt x="348970" y="348983"/>
                  </a:lnTo>
                  <a:lnTo>
                    <a:pt x="278625" y="346900"/>
                  </a:lnTo>
                  <a:lnTo>
                    <a:pt x="213118" y="340918"/>
                  </a:lnTo>
                  <a:lnTo>
                    <a:pt x="153835" y="331457"/>
                  </a:lnTo>
                  <a:lnTo>
                    <a:pt x="102196" y="318922"/>
                  </a:lnTo>
                  <a:lnTo>
                    <a:pt x="59588" y="303733"/>
                  </a:lnTo>
                  <a:lnTo>
                    <a:pt x="7086" y="267030"/>
                  </a:lnTo>
                  <a:lnTo>
                    <a:pt x="0" y="246341"/>
                  </a:lnTo>
                  <a:lnTo>
                    <a:pt x="0" y="328447"/>
                  </a:lnTo>
                  <a:lnTo>
                    <a:pt x="27419" y="368401"/>
                  </a:lnTo>
                  <a:lnTo>
                    <a:pt x="102196" y="401027"/>
                  </a:lnTo>
                  <a:lnTo>
                    <a:pt x="153835" y="413562"/>
                  </a:lnTo>
                  <a:lnTo>
                    <a:pt x="213118" y="423024"/>
                  </a:lnTo>
                  <a:lnTo>
                    <a:pt x="278625" y="429006"/>
                  </a:lnTo>
                  <a:lnTo>
                    <a:pt x="348970" y="431088"/>
                  </a:lnTo>
                  <a:lnTo>
                    <a:pt x="381952" y="430631"/>
                  </a:lnTo>
                  <a:lnTo>
                    <a:pt x="414070" y="429310"/>
                  </a:lnTo>
                  <a:lnTo>
                    <a:pt x="445211" y="427164"/>
                  </a:lnTo>
                  <a:lnTo>
                    <a:pt x="475272" y="424281"/>
                  </a:lnTo>
                  <a:lnTo>
                    <a:pt x="523697" y="335267"/>
                  </a:lnTo>
                  <a:close/>
                </a:path>
                <a:path w="698500" h="431165">
                  <a:moveTo>
                    <a:pt x="697941" y="0"/>
                  </a:moveTo>
                  <a:lnTo>
                    <a:pt x="670521" y="39954"/>
                  </a:lnTo>
                  <a:lnTo>
                    <a:pt x="595744" y="72580"/>
                  </a:lnTo>
                  <a:lnTo>
                    <a:pt x="544106" y="85115"/>
                  </a:lnTo>
                  <a:lnTo>
                    <a:pt x="484822" y="94576"/>
                  </a:lnTo>
                  <a:lnTo>
                    <a:pt x="419315" y="100558"/>
                  </a:lnTo>
                  <a:lnTo>
                    <a:pt x="348970" y="102641"/>
                  </a:lnTo>
                  <a:lnTo>
                    <a:pt x="278650" y="100558"/>
                  </a:lnTo>
                  <a:lnTo>
                    <a:pt x="213156" y="94576"/>
                  </a:lnTo>
                  <a:lnTo>
                    <a:pt x="153873" y="85115"/>
                  </a:lnTo>
                  <a:lnTo>
                    <a:pt x="102222" y="72580"/>
                  </a:lnTo>
                  <a:lnTo>
                    <a:pt x="59601" y="57391"/>
                  </a:lnTo>
                  <a:lnTo>
                    <a:pt x="7086" y="20688"/>
                  </a:lnTo>
                  <a:lnTo>
                    <a:pt x="0" y="0"/>
                  </a:lnTo>
                  <a:lnTo>
                    <a:pt x="0" y="82118"/>
                  </a:lnTo>
                  <a:lnTo>
                    <a:pt x="27419" y="122072"/>
                  </a:lnTo>
                  <a:lnTo>
                    <a:pt x="102222" y="154698"/>
                  </a:lnTo>
                  <a:lnTo>
                    <a:pt x="153873" y="167233"/>
                  </a:lnTo>
                  <a:lnTo>
                    <a:pt x="213156" y="176695"/>
                  </a:lnTo>
                  <a:lnTo>
                    <a:pt x="278650" y="182676"/>
                  </a:lnTo>
                  <a:lnTo>
                    <a:pt x="348970" y="184759"/>
                  </a:lnTo>
                  <a:lnTo>
                    <a:pt x="419315" y="182676"/>
                  </a:lnTo>
                  <a:lnTo>
                    <a:pt x="484822" y="176695"/>
                  </a:lnTo>
                  <a:lnTo>
                    <a:pt x="544106" y="167233"/>
                  </a:lnTo>
                  <a:lnTo>
                    <a:pt x="595744" y="154698"/>
                  </a:lnTo>
                  <a:lnTo>
                    <a:pt x="638352" y="139509"/>
                  </a:lnTo>
                  <a:lnTo>
                    <a:pt x="690854" y="102806"/>
                  </a:lnTo>
                  <a:lnTo>
                    <a:pt x="697941" y="82118"/>
                  </a:lnTo>
                  <a:lnTo>
                    <a:pt x="697941" y="0"/>
                  </a:lnTo>
                  <a:close/>
                </a:path>
              </a:pathLst>
            </a:custGeom>
            <a:solidFill>
              <a:srgbClr val="6DD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7828" y="1175882"/>
              <a:ext cx="739140" cy="739140"/>
            </a:xfrm>
            <a:custGeom>
              <a:avLst/>
              <a:gdLst/>
              <a:ahLst/>
              <a:cxnLst/>
              <a:rect l="l" t="t" r="r" b="b"/>
              <a:pathLst>
                <a:path w="739140" h="739139">
                  <a:moveTo>
                    <a:pt x="369504" y="739008"/>
                  </a:moveTo>
                  <a:lnTo>
                    <a:pt x="323153" y="736129"/>
                  </a:lnTo>
                  <a:lnTo>
                    <a:pt x="278520" y="727723"/>
                  </a:lnTo>
                  <a:lnTo>
                    <a:pt x="235952" y="714137"/>
                  </a:lnTo>
                  <a:lnTo>
                    <a:pt x="195795" y="695716"/>
                  </a:lnTo>
                  <a:lnTo>
                    <a:pt x="158396" y="672807"/>
                  </a:lnTo>
                  <a:lnTo>
                    <a:pt x="124099" y="645756"/>
                  </a:lnTo>
                  <a:lnTo>
                    <a:pt x="93252" y="614909"/>
                  </a:lnTo>
                  <a:lnTo>
                    <a:pt x="66201" y="580612"/>
                  </a:lnTo>
                  <a:lnTo>
                    <a:pt x="43292" y="543212"/>
                  </a:lnTo>
                  <a:lnTo>
                    <a:pt x="24871" y="503055"/>
                  </a:lnTo>
                  <a:lnTo>
                    <a:pt x="11284" y="460487"/>
                  </a:lnTo>
                  <a:lnTo>
                    <a:pt x="2878" y="415855"/>
                  </a:lnTo>
                  <a:lnTo>
                    <a:pt x="0" y="369504"/>
                  </a:lnTo>
                  <a:lnTo>
                    <a:pt x="2878" y="323153"/>
                  </a:lnTo>
                  <a:lnTo>
                    <a:pt x="11284" y="278520"/>
                  </a:lnTo>
                  <a:lnTo>
                    <a:pt x="24871" y="235952"/>
                  </a:lnTo>
                  <a:lnTo>
                    <a:pt x="43292" y="195795"/>
                  </a:lnTo>
                  <a:lnTo>
                    <a:pt x="66201" y="158396"/>
                  </a:lnTo>
                  <a:lnTo>
                    <a:pt x="93252" y="124099"/>
                  </a:lnTo>
                  <a:lnTo>
                    <a:pt x="124099" y="93252"/>
                  </a:lnTo>
                  <a:lnTo>
                    <a:pt x="158396" y="66201"/>
                  </a:lnTo>
                  <a:lnTo>
                    <a:pt x="195795" y="43292"/>
                  </a:lnTo>
                  <a:lnTo>
                    <a:pt x="235952" y="24871"/>
                  </a:lnTo>
                  <a:lnTo>
                    <a:pt x="278520" y="11284"/>
                  </a:lnTo>
                  <a:lnTo>
                    <a:pt x="323153" y="2878"/>
                  </a:lnTo>
                  <a:lnTo>
                    <a:pt x="369504" y="0"/>
                  </a:lnTo>
                  <a:lnTo>
                    <a:pt x="415855" y="2878"/>
                  </a:lnTo>
                  <a:lnTo>
                    <a:pt x="460487" y="11284"/>
                  </a:lnTo>
                  <a:lnTo>
                    <a:pt x="503055" y="24871"/>
                  </a:lnTo>
                  <a:lnTo>
                    <a:pt x="543212" y="43292"/>
                  </a:lnTo>
                  <a:lnTo>
                    <a:pt x="580612" y="66201"/>
                  </a:lnTo>
                  <a:lnTo>
                    <a:pt x="614909" y="93252"/>
                  </a:lnTo>
                  <a:lnTo>
                    <a:pt x="645756" y="124099"/>
                  </a:lnTo>
                  <a:lnTo>
                    <a:pt x="672807" y="158396"/>
                  </a:lnTo>
                  <a:lnTo>
                    <a:pt x="695716" y="195795"/>
                  </a:lnTo>
                  <a:lnTo>
                    <a:pt x="714137" y="235952"/>
                  </a:lnTo>
                  <a:lnTo>
                    <a:pt x="727723" y="278520"/>
                  </a:lnTo>
                  <a:lnTo>
                    <a:pt x="736129" y="323153"/>
                  </a:lnTo>
                  <a:lnTo>
                    <a:pt x="739008" y="369504"/>
                  </a:lnTo>
                  <a:lnTo>
                    <a:pt x="736129" y="415855"/>
                  </a:lnTo>
                  <a:lnTo>
                    <a:pt x="727723" y="460487"/>
                  </a:lnTo>
                  <a:lnTo>
                    <a:pt x="714137" y="503055"/>
                  </a:lnTo>
                  <a:lnTo>
                    <a:pt x="695716" y="543212"/>
                  </a:lnTo>
                  <a:lnTo>
                    <a:pt x="672807" y="580612"/>
                  </a:lnTo>
                  <a:lnTo>
                    <a:pt x="645756" y="614909"/>
                  </a:lnTo>
                  <a:lnTo>
                    <a:pt x="614909" y="645756"/>
                  </a:lnTo>
                  <a:lnTo>
                    <a:pt x="580612" y="672807"/>
                  </a:lnTo>
                  <a:lnTo>
                    <a:pt x="543212" y="695716"/>
                  </a:lnTo>
                  <a:lnTo>
                    <a:pt x="503055" y="714137"/>
                  </a:lnTo>
                  <a:lnTo>
                    <a:pt x="460487" y="727723"/>
                  </a:lnTo>
                  <a:lnTo>
                    <a:pt x="415855" y="736129"/>
                  </a:lnTo>
                  <a:lnTo>
                    <a:pt x="369504" y="739008"/>
                  </a:lnTo>
                  <a:close/>
                </a:path>
              </a:pathLst>
            </a:custGeom>
            <a:solidFill>
              <a:srgbClr val="347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0465" y="1401698"/>
              <a:ext cx="534035" cy="287655"/>
            </a:xfrm>
            <a:custGeom>
              <a:avLst/>
              <a:gdLst/>
              <a:ahLst/>
              <a:cxnLst/>
              <a:rect l="l" t="t" r="r" b="b"/>
              <a:pathLst>
                <a:path w="534034" h="287655">
                  <a:moveTo>
                    <a:pt x="164223" y="82105"/>
                  </a:moveTo>
                  <a:lnTo>
                    <a:pt x="157759" y="50165"/>
                  </a:lnTo>
                  <a:lnTo>
                    <a:pt x="140157" y="24066"/>
                  </a:lnTo>
                  <a:lnTo>
                    <a:pt x="114058" y="6451"/>
                  </a:lnTo>
                  <a:lnTo>
                    <a:pt x="82105" y="0"/>
                  </a:lnTo>
                  <a:lnTo>
                    <a:pt x="50165" y="6451"/>
                  </a:lnTo>
                  <a:lnTo>
                    <a:pt x="24066" y="24066"/>
                  </a:lnTo>
                  <a:lnTo>
                    <a:pt x="6451" y="50165"/>
                  </a:lnTo>
                  <a:lnTo>
                    <a:pt x="0" y="82105"/>
                  </a:lnTo>
                  <a:lnTo>
                    <a:pt x="6451" y="114058"/>
                  </a:lnTo>
                  <a:lnTo>
                    <a:pt x="24066" y="140157"/>
                  </a:lnTo>
                  <a:lnTo>
                    <a:pt x="50165" y="157759"/>
                  </a:lnTo>
                  <a:lnTo>
                    <a:pt x="98069" y="167462"/>
                  </a:lnTo>
                  <a:lnTo>
                    <a:pt x="111112" y="176276"/>
                  </a:lnTo>
                  <a:lnTo>
                    <a:pt x="119926" y="189318"/>
                  </a:lnTo>
                  <a:lnTo>
                    <a:pt x="123164" y="205282"/>
                  </a:lnTo>
                  <a:lnTo>
                    <a:pt x="119926" y="221234"/>
                  </a:lnTo>
                  <a:lnTo>
                    <a:pt x="111112" y="234289"/>
                  </a:lnTo>
                  <a:lnTo>
                    <a:pt x="98069" y="243103"/>
                  </a:lnTo>
                  <a:lnTo>
                    <a:pt x="82105" y="246329"/>
                  </a:lnTo>
                  <a:lnTo>
                    <a:pt x="66154" y="243103"/>
                  </a:lnTo>
                  <a:lnTo>
                    <a:pt x="53098" y="234289"/>
                  </a:lnTo>
                  <a:lnTo>
                    <a:pt x="44284" y="221234"/>
                  </a:lnTo>
                  <a:lnTo>
                    <a:pt x="39433" y="197307"/>
                  </a:lnTo>
                  <a:lnTo>
                    <a:pt x="35026" y="190779"/>
                  </a:lnTo>
                  <a:lnTo>
                    <a:pt x="0" y="205282"/>
                  </a:lnTo>
                  <a:lnTo>
                    <a:pt x="6451" y="237223"/>
                  </a:lnTo>
                  <a:lnTo>
                    <a:pt x="24066" y="263321"/>
                  </a:lnTo>
                  <a:lnTo>
                    <a:pt x="50165" y="280936"/>
                  </a:lnTo>
                  <a:lnTo>
                    <a:pt x="82105" y="287388"/>
                  </a:lnTo>
                  <a:lnTo>
                    <a:pt x="114058" y="280936"/>
                  </a:lnTo>
                  <a:lnTo>
                    <a:pt x="140157" y="263321"/>
                  </a:lnTo>
                  <a:lnTo>
                    <a:pt x="157759" y="237223"/>
                  </a:lnTo>
                  <a:lnTo>
                    <a:pt x="164223" y="205282"/>
                  </a:lnTo>
                  <a:lnTo>
                    <a:pt x="157759" y="173329"/>
                  </a:lnTo>
                  <a:lnTo>
                    <a:pt x="140157" y="147231"/>
                  </a:lnTo>
                  <a:lnTo>
                    <a:pt x="114058" y="129628"/>
                  </a:lnTo>
                  <a:lnTo>
                    <a:pt x="66154" y="119926"/>
                  </a:lnTo>
                  <a:lnTo>
                    <a:pt x="53098" y="111112"/>
                  </a:lnTo>
                  <a:lnTo>
                    <a:pt x="44284" y="98069"/>
                  </a:lnTo>
                  <a:lnTo>
                    <a:pt x="41059" y="82105"/>
                  </a:lnTo>
                  <a:lnTo>
                    <a:pt x="44284" y="66154"/>
                  </a:lnTo>
                  <a:lnTo>
                    <a:pt x="53098" y="53098"/>
                  </a:lnTo>
                  <a:lnTo>
                    <a:pt x="66154" y="44284"/>
                  </a:lnTo>
                  <a:lnTo>
                    <a:pt x="82105" y="41059"/>
                  </a:lnTo>
                  <a:lnTo>
                    <a:pt x="98069" y="44284"/>
                  </a:lnTo>
                  <a:lnTo>
                    <a:pt x="111112" y="53098"/>
                  </a:lnTo>
                  <a:lnTo>
                    <a:pt x="119926" y="66154"/>
                  </a:lnTo>
                  <a:lnTo>
                    <a:pt x="124777" y="90093"/>
                  </a:lnTo>
                  <a:lnTo>
                    <a:pt x="129184" y="96608"/>
                  </a:lnTo>
                  <a:lnTo>
                    <a:pt x="135712" y="101015"/>
                  </a:lnTo>
                  <a:lnTo>
                    <a:pt x="143687" y="102641"/>
                  </a:lnTo>
                  <a:lnTo>
                    <a:pt x="151676" y="101015"/>
                  </a:lnTo>
                  <a:lnTo>
                    <a:pt x="158203" y="96608"/>
                  </a:lnTo>
                  <a:lnTo>
                    <a:pt x="162598" y="90093"/>
                  </a:lnTo>
                  <a:lnTo>
                    <a:pt x="164223" y="82105"/>
                  </a:lnTo>
                  <a:close/>
                </a:path>
                <a:path w="534034" h="287655">
                  <a:moveTo>
                    <a:pt x="369506" y="82105"/>
                  </a:moveTo>
                  <a:lnTo>
                    <a:pt x="363042" y="50165"/>
                  </a:lnTo>
                  <a:lnTo>
                    <a:pt x="356895" y="41059"/>
                  </a:lnTo>
                  <a:lnTo>
                    <a:pt x="345440" y="24066"/>
                  </a:lnTo>
                  <a:lnTo>
                    <a:pt x="328447" y="12611"/>
                  </a:lnTo>
                  <a:lnTo>
                    <a:pt x="328447" y="82105"/>
                  </a:lnTo>
                  <a:lnTo>
                    <a:pt x="328447" y="199097"/>
                  </a:lnTo>
                  <a:lnTo>
                    <a:pt x="324993" y="193890"/>
                  </a:lnTo>
                  <a:lnTo>
                    <a:pt x="319239" y="188125"/>
                  </a:lnTo>
                  <a:lnTo>
                    <a:pt x="311962" y="185153"/>
                  </a:lnTo>
                  <a:lnTo>
                    <a:pt x="304088" y="185115"/>
                  </a:lnTo>
                  <a:lnTo>
                    <a:pt x="296532" y="188201"/>
                  </a:lnTo>
                  <a:lnTo>
                    <a:pt x="290753" y="193954"/>
                  </a:lnTo>
                  <a:lnTo>
                    <a:pt x="287756" y="201231"/>
                  </a:lnTo>
                  <a:lnTo>
                    <a:pt x="287718" y="209105"/>
                  </a:lnTo>
                  <a:lnTo>
                    <a:pt x="290842" y="216662"/>
                  </a:lnTo>
                  <a:lnTo>
                    <a:pt x="307111" y="241046"/>
                  </a:lnTo>
                  <a:lnTo>
                    <a:pt x="301180" y="244335"/>
                  </a:lnTo>
                  <a:lnTo>
                    <a:pt x="294525" y="246329"/>
                  </a:lnTo>
                  <a:lnTo>
                    <a:pt x="287388" y="246329"/>
                  </a:lnTo>
                  <a:lnTo>
                    <a:pt x="271437" y="243103"/>
                  </a:lnTo>
                  <a:lnTo>
                    <a:pt x="258381" y="234289"/>
                  </a:lnTo>
                  <a:lnTo>
                    <a:pt x="249567" y="221234"/>
                  </a:lnTo>
                  <a:lnTo>
                    <a:pt x="246329" y="205282"/>
                  </a:lnTo>
                  <a:lnTo>
                    <a:pt x="246329" y="82105"/>
                  </a:lnTo>
                  <a:lnTo>
                    <a:pt x="249567" y="66154"/>
                  </a:lnTo>
                  <a:lnTo>
                    <a:pt x="258381" y="53098"/>
                  </a:lnTo>
                  <a:lnTo>
                    <a:pt x="271437" y="44284"/>
                  </a:lnTo>
                  <a:lnTo>
                    <a:pt x="287388" y="41059"/>
                  </a:lnTo>
                  <a:lnTo>
                    <a:pt x="303339" y="44284"/>
                  </a:lnTo>
                  <a:lnTo>
                    <a:pt x="316395" y="53098"/>
                  </a:lnTo>
                  <a:lnTo>
                    <a:pt x="325208" y="66154"/>
                  </a:lnTo>
                  <a:lnTo>
                    <a:pt x="328447" y="82105"/>
                  </a:lnTo>
                  <a:lnTo>
                    <a:pt x="328447" y="12611"/>
                  </a:lnTo>
                  <a:lnTo>
                    <a:pt x="319328" y="6451"/>
                  </a:lnTo>
                  <a:lnTo>
                    <a:pt x="287388" y="0"/>
                  </a:lnTo>
                  <a:lnTo>
                    <a:pt x="255447" y="6451"/>
                  </a:lnTo>
                  <a:lnTo>
                    <a:pt x="229349" y="24066"/>
                  </a:lnTo>
                  <a:lnTo>
                    <a:pt x="211734" y="50165"/>
                  </a:lnTo>
                  <a:lnTo>
                    <a:pt x="205282" y="82105"/>
                  </a:lnTo>
                  <a:lnTo>
                    <a:pt x="205282" y="205282"/>
                  </a:lnTo>
                  <a:lnTo>
                    <a:pt x="211734" y="237223"/>
                  </a:lnTo>
                  <a:lnTo>
                    <a:pt x="229349" y="263321"/>
                  </a:lnTo>
                  <a:lnTo>
                    <a:pt x="255447" y="280936"/>
                  </a:lnTo>
                  <a:lnTo>
                    <a:pt x="287388" y="287388"/>
                  </a:lnTo>
                  <a:lnTo>
                    <a:pt x="298881" y="286562"/>
                  </a:lnTo>
                  <a:lnTo>
                    <a:pt x="309841" y="284149"/>
                  </a:lnTo>
                  <a:lnTo>
                    <a:pt x="320205" y="280314"/>
                  </a:lnTo>
                  <a:lnTo>
                    <a:pt x="329895" y="275196"/>
                  </a:lnTo>
                  <a:lnTo>
                    <a:pt x="335826" y="284187"/>
                  </a:lnTo>
                  <a:lnTo>
                    <a:pt x="342315" y="287388"/>
                  </a:lnTo>
                  <a:lnTo>
                    <a:pt x="352907" y="287388"/>
                  </a:lnTo>
                  <a:lnTo>
                    <a:pt x="369163" y="263042"/>
                  </a:lnTo>
                  <a:lnTo>
                    <a:pt x="366052" y="255473"/>
                  </a:lnTo>
                  <a:lnTo>
                    <a:pt x="359930" y="246329"/>
                  </a:lnTo>
                  <a:lnTo>
                    <a:pt x="358914" y="244805"/>
                  </a:lnTo>
                  <a:lnTo>
                    <a:pt x="363308" y="235686"/>
                  </a:lnTo>
                  <a:lnTo>
                    <a:pt x="366649" y="226034"/>
                  </a:lnTo>
                  <a:lnTo>
                    <a:pt x="368757" y="215887"/>
                  </a:lnTo>
                  <a:lnTo>
                    <a:pt x="369506" y="205282"/>
                  </a:lnTo>
                  <a:lnTo>
                    <a:pt x="369506" y="199097"/>
                  </a:lnTo>
                  <a:lnTo>
                    <a:pt x="369506" y="82105"/>
                  </a:lnTo>
                  <a:close/>
                </a:path>
                <a:path w="534034" h="287655">
                  <a:moveTo>
                    <a:pt x="533730" y="266865"/>
                  </a:moveTo>
                  <a:lnTo>
                    <a:pt x="532104" y="258889"/>
                  </a:lnTo>
                  <a:lnTo>
                    <a:pt x="527697" y="252361"/>
                  </a:lnTo>
                  <a:lnTo>
                    <a:pt x="521169" y="247954"/>
                  </a:lnTo>
                  <a:lnTo>
                    <a:pt x="513194" y="246329"/>
                  </a:lnTo>
                  <a:lnTo>
                    <a:pt x="451612" y="246329"/>
                  </a:lnTo>
                  <a:lnTo>
                    <a:pt x="451612" y="20523"/>
                  </a:lnTo>
                  <a:lnTo>
                    <a:pt x="449999" y="12547"/>
                  </a:lnTo>
                  <a:lnTo>
                    <a:pt x="445592" y="6019"/>
                  </a:lnTo>
                  <a:lnTo>
                    <a:pt x="439064" y="1612"/>
                  </a:lnTo>
                  <a:lnTo>
                    <a:pt x="431088" y="0"/>
                  </a:lnTo>
                  <a:lnTo>
                    <a:pt x="423113" y="1612"/>
                  </a:lnTo>
                  <a:lnTo>
                    <a:pt x="416585" y="6019"/>
                  </a:lnTo>
                  <a:lnTo>
                    <a:pt x="412178" y="12547"/>
                  </a:lnTo>
                  <a:lnTo>
                    <a:pt x="410552" y="20523"/>
                  </a:lnTo>
                  <a:lnTo>
                    <a:pt x="410552" y="266865"/>
                  </a:lnTo>
                  <a:lnTo>
                    <a:pt x="412178" y="274840"/>
                  </a:lnTo>
                  <a:lnTo>
                    <a:pt x="416585" y="281368"/>
                  </a:lnTo>
                  <a:lnTo>
                    <a:pt x="423113" y="285775"/>
                  </a:lnTo>
                  <a:lnTo>
                    <a:pt x="431088" y="287388"/>
                  </a:lnTo>
                  <a:lnTo>
                    <a:pt x="513194" y="287388"/>
                  </a:lnTo>
                  <a:lnTo>
                    <a:pt x="521169" y="285775"/>
                  </a:lnTo>
                  <a:lnTo>
                    <a:pt x="527697" y="281368"/>
                  </a:lnTo>
                  <a:lnTo>
                    <a:pt x="532104" y="274840"/>
                  </a:lnTo>
                  <a:lnTo>
                    <a:pt x="533730" y="2668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884430-6F3F-910C-7644-A684893525B7}"/>
              </a:ext>
            </a:extLst>
          </p:cNvPr>
          <p:cNvSpPr txBox="1"/>
          <p:nvPr/>
        </p:nvSpPr>
        <p:spPr>
          <a:xfrm>
            <a:off x="609600" y="2981385"/>
            <a:ext cx="64769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CREATE TABLE CUSTOMERS (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ID INT NOT NULL,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NAME VARCHAR (20) NOT NULL,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AGE INT NOT NULL,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ADDRESS CHAR (25),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SALARY DECIMAL (18, 2),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PRIMARY KEY (ID)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);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0BF9D-7E7A-DE5C-2B28-671B613F30BB}"/>
              </a:ext>
            </a:extLst>
          </p:cNvPr>
          <p:cNvSpPr txBox="1"/>
          <p:nvPr/>
        </p:nvSpPr>
        <p:spPr>
          <a:xfrm>
            <a:off x="8458200" y="876300"/>
            <a:ext cx="6324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INSERT INTO CUSTOMERS VALUES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(1, 'Ramesh', 32, 'Ahmedabad', 2000.00),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(2, '</a:t>
            </a:r>
            <a:r>
              <a:rPr lang="en-IN" sz="3200" dirty="0" err="1">
                <a:solidFill>
                  <a:schemeClr val="bg1"/>
                </a:solidFill>
              </a:rPr>
              <a:t>Khilan</a:t>
            </a:r>
            <a:r>
              <a:rPr lang="en-IN" sz="3200" dirty="0">
                <a:solidFill>
                  <a:schemeClr val="bg1"/>
                </a:solidFill>
              </a:rPr>
              <a:t>', 25, 'Delhi', 1500.00),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(3, 'Kaushik', 23, 'Kota', 2000.00),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(4, 'Chaitali', 25, 'Mumbai', 6500.00),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(5, 'Hardik', 27, 'Bhopal', 8500.00),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(6, 'Komal', 22, 'Hyderabad', 4500.00),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(7, 'Muffy', 24, 'Indore', 10000.00);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97810-50ED-3044-DB57-29D607005E6B}"/>
              </a:ext>
            </a:extLst>
          </p:cNvPr>
          <p:cNvSpPr txBox="1"/>
          <p:nvPr/>
        </p:nvSpPr>
        <p:spPr>
          <a:xfrm>
            <a:off x="7696200" y="8420100"/>
            <a:ext cx="937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DELETE FROM CUSTOMERS WHERE AGE =25;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COMMIT;</a:t>
            </a:r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EB1B40E-C4CB-2CD6-DCCB-2B50C4BB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6" y="929071"/>
            <a:ext cx="13146094" cy="1723549"/>
          </a:xfrm>
        </p:spPr>
        <p:txBody>
          <a:bodyPr/>
          <a:lstStyle/>
          <a:p>
            <a:r>
              <a:rPr lang="en-IN" dirty="0"/>
              <a:t>SELECT * FROM CUSTOMERS;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0C41D85-7239-2831-2862-E54C3549D1A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4" y="2933700"/>
            <a:ext cx="17051931" cy="5884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376</TotalTime>
  <Words>244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Epilogue</vt:lpstr>
      <vt:lpstr>Inter</vt:lpstr>
      <vt:lpstr>Trebuchet MS</vt:lpstr>
      <vt:lpstr>Verdana</vt:lpstr>
      <vt:lpstr>Office Theme</vt:lpstr>
      <vt:lpstr>PowerPoint Presentation</vt:lpstr>
      <vt:lpstr>SQL Transactions</vt:lpstr>
      <vt:lpstr>SQL Commit</vt:lpstr>
      <vt:lpstr>SQL Commit Example</vt:lpstr>
      <vt:lpstr>SELECT * FROM CUSTOMERS;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(notes)</dc:title>
  <dc:creator>Rahul Neha</dc:creator>
  <cp:keywords>DAFrbWAV1Yk,BAEHDsZUYOI</cp:keywords>
  <cp:lastModifiedBy>Manoranjan Sinha</cp:lastModifiedBy>
  <cp:revision>3</cp:revision>
  <dcterms:created xsi:type="dcterms:W3CDTF">2024-06-15T09:37:02Z</dcterms:created>
  <dcterms:modified xsi:type="dcterms:W3CDTF">2024-06-16T17:30:18Z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2024-06-15T00:00:00Z</vt:filetime>
  </property>
  <property fmtid="{D5CDD505-2E9C-101B-9397-08002B2CF9AE}" pid="5" name="Producer">
    <vt:lpwstr>Canva</vt:lpwstr>
  </property>
</Properties>
</file>