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5" r:id="rId7"/>
    <p:sldId id="276" r:id="rId8"/>
    <p:sldId id="278" r:id="rId9"/>
    <p:sldId id="279" r:id="rId10"/>
    <p:sldId id="287" r:id="rId11"/>
    <p:sldId id="280" r:id="rId12"/>
    <p:sldId id="282" r:id="rId13"/>
    <p:sldId id="284" r:id="rId14"/>
    <p:sldId id="285" r:id="rId15"/>
    <p:sldId id="286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1DE39-1D57-4595-8174-644A6034686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7454207-310E-4229-BCA6-6B4A3B728C1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BA339241-D42A-482B-A9D6-4C520CD33A16}" cxnId="{D5564AC6-0F10-498F-990B-CC024F91E321}" type="parTrans">
      <dgm:prSet/>
      <dgm:spPr/>
      <dgm:t>
        <a:bodyPr/>
        <a:lstStyle/>
        <a:p>
          <a:endParaRPr lang="en-IN"/>
        </a:p>
      </dgm:t>
    </dgm:pt>
    <dgm:pt modelId="{F6F3FA57-6E7C-45FB-8A9B-F81B59F98B33}" cxnId="{D5564AC6-0F10-498F-990B-CC024F91E321}" type="sibTrans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E662029E-CEBE-44B6-8A07-D9C4F5F10B8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Data Pre-processing</a:t>
          </a:r>
          <a:endParaRPr lang="en-IN" dirty="0"/>
        </a:p>
      </dgm:t>
    </dgm:pt>
    <dgm:pt modelId="{83233C19-75A3-4048-87E9-C29532442365}" cxnId="{5A608878-D23E-488F-A583-EC7362FCBFD9}" type="parTrans">
      <dgm:prSet/>
      <dgm:spPr/>
      <dgm:t>
        <a:bodyPr/>
        <a:lstStyle/>
        <a:p>
          <a:endParaRPr lang="en-IN"/>
        </a:p>
      </dgm:t>
    </dgm:pt>
    <dgm:pt modelId="{CADC788E-BEFF-4FFB-BC92-C74A9EAF8943}" cxnId="{5A608878-D23E-488F-A583-EC7362FCBFD9}" type="sibTrans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18E3DF9B-5480-4B8A-9DA8-4FDB27DE76C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EDA and Feature Selection</a:t>
          </a:r>
          <a:endParaRPr lang="en-IN" dirty="0"/>
        </a:p>
      </dgm:t>
    </dgm:pt>
    <dgm:pt modelId="{D81F80C2-121D-425C-8B3A-1E9081129F12}" cxnId="{63877A3B-5B08-4EC0-AB39-8F8E8536B2E8}" type="parTrans">
      <dgm:prSet/>
      <dgm:spPr/>
      <dgm:t>
        <a:bodyPr/>
        <a:lstStyle/>
        <a:p>
          <a:endParaRPr lang="en-IN"/>
        </a:p>
      </dgm:t>
    </dgm:pt>
    <dgm:pt modelId="{1A0ED4F1-FB36-4E75-8869-92411BC7AA93}" cxnId="{63877A3B-5B08-4EC0-AB39-8F8E8536B2E8}" type="sibTrans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BF84FC8F-3C6C-40D2-BCFB-4A4CFE1775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Model Selection</a:t>
          </a:r>
          <a:endParaRPr lang="en-IN" dirty="0"/>
        </a:p>
      </dgm:t>
    </dgm:pt>
    <dgm:pt modelId="{52F6D84A-992D-47C4-8B94-EA03B19A738E}" cxnId="{7AA99C83-CF96-4D87-967B-9F70DA5EE88F}" type="parTrans">
      <dgm:prSet/>
      <dgm:spPr/>
      <dgm:t>
        <a:bodyPr/>
        <a:lstStyle/>
        <a:p>
          <a:endParaRPr lang="en-IN"/>
        </a:p>
      </dgm:t>
    </dgm:pt>
    <dgm:pt modelId="{30A95514-A8F1-4529-B90B-605AE636A1AE}" cxnId="{7AA99C83-CF96-4D87-967B-9F70DA5EE88F}" type="sibTrans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332F5E36-E118-4861-B963-BF5A4B6CA49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Model Training</a:t>
          </a:r>
          <a:endParaRPr lang="en-IN" dirty="0"/>
        </a:p>
      </dgm:t>
    </dgm:pt>
    <dgm:pt modelId="{DDFE0F8A-B54A-4B99-AA53-579EB4D28F86}" cxnId="{FE9792A4-1559-4981-9DF7-4674CE3551D4}" type="parTrans">
      <dgm:prSet/>
      <dgm:spPr/>
      <dgm:t>
        <a:bodyPr/>
        <a:lstStyle/>
        <a:p>
          <a:endParaRPr lang="en-IN"/>
        </a:p>
      </dgm:t>
    </dgm:pt>
    <dgm:pt modelId="{A9120DEE-60F1-497B-8A1B-34297B447390}" cxnId="{FE9792A4-1559-4981-9DF7-4674CE3551D4}" type="sibTrans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3E64B45D-190F-4AB8-A011-FD98584BA0B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Inference</a:t>
          </a:r>
          <a:endParaRPr lang="en-IN" dirty="0"/>
        </a:p>
      </dgm:t>
    </dgm:pt>
    <dgm:pt modelId="{57B215A0-6820-4A1F-BE89-C767082EC3E4}" cxnId="{9EE59B65-61E4-422D-AC6E-F6E21FB201FB}" type="parTrans">
      <dgm:prSet/>
      <dgm:spPr/>
      <dgm:t>
        <a:bodyPr/>
        <a:lstStyle/>
        <a:p>
          <a:endParaRPr lang="en-IN"/>
        </a:p>
      </dgm:t>
    </dgm:pt>
    <dgm:pt modelId="{686B322A-8724-472B-94ED-2CB15B43227C}" cxnId="{9EE59B65-61E4-422D-AC6E-F6E21FB201FB}" type="sibTrans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A31FDAA1-E5F4-41D7-9DF6-33892EF1808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Model Deployment</a:t>
          </a:r>
          <a:endParaRPr lang="en-IN" dirty="0"/>
        </a:p>
      </dgm:t>
    </dgm:pt>
    <dgm:pt modelId="{5E4A7F72-2452-491E-BEDF-A8E2F887FEFE}" cxnId="{286E61D5-477F-4643-AD4C-2BD819DF4EBA}" type="parTrans">
      <dgm:prSet/>
      <dgm:spPr/>
      <dgm:t>
        <a:bodyPr/>
        <a:lstStyle/>
        <a:p>
          <a:endParaRPr lang="en-IN"/>
        </a:p>
      </dgm:t>
    </dgm:pt>
    <dgm:pt modelId="{A5C624B3-684E-403D-94C6-431F63009A24}" cxnId="{286E61D5-477F-4643-AD4C-2BD819DF4EBA}" type="sibTrans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99C0E08B-AFB9-4203-9DE9-6D3EF1AD574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Data Product</a:t>
          </a:r>
          <a:endParaRPr lang="en-IN" dirty="0"/>
        </a:p>
      </dgm:t>
    </dgm:pt>
    <dgm:pt modelId="{2902F3C2-9EC0-44FF-8A52-10D1CEADB703}" cxnId="{06B26C68-FD8B-47FF-B6B0-B8BC5C7F9922}" type="parTrans">
      <dgm:prSet/>
      <dgm:spPr/>
      <dgm:t>
        <a:bodyPr/>
        <a:lstStyle/>
        <a:p>
          <a:endParaRPr lang="en-IN"/>
        </a:p>
      </dgm:t>
    </dgm:pt>
    <dgm:pt modelId="{2C458448-20E1-4951-82CF-8AB16B51536A}" cxnId="{06B26C68-FD8B-47FF-B6B0-B8BC5C7F9922}" type="sibTrans">
      <dgm:prSet/>
      <dgm:spPr/>
      <dgm:t>
        <a:bodyPr/>
        <a:lstStyle/>
        <a:p>
          <a:endParaRPr lang="en-IN"/>
        </a:p>
      </dgm:t>
    </dgm:pt>
    <dgm:pt modelId="{3122F87B-7906-41CF-A43B-4066F2BEB465}" type="pres">
      <dgm:prSet presAssocID="{5551DE39-1D57-4595-8174-644A6034686B}" presName="Name0" presStyleCnt="0">
        <dgm:presLayoutVars>
          <dgm:dir/>
          <dgm:resizeHandles/>
        </dgm:presLayoutVars>
      </dgm:prSet>
      <dgm:spPr/>
    </dgm:pt>
    <dgm:pt modelId="{BC62F074-410A-43B3-8571-949050182C06}" type="pres">
      <dgm:prSet presAssocID="{87454207-310E-4229-BCA6-6B4A3B728C1F}" presName="compNode" presStyleCnt="0"/>
      <dgm:spPr/>
    </dgm:pt>
    <dgm:pt modelId="{C4751B05-70D1-4A04-AF1C-E6368232D113}" type="pres">
      <dgm:prSet presAssocID="{87454207-310E-4229-BCA6-6B4A3B728C1F}" presName="dummyConnPt" presStyleCnt="0"/>
      <dgm:spPr/>
    </dgm:pt>
    <dgm:pt modelId="{7703D30A-CA34-4E6C-9B47-5B72BC974DCC}" type="pres">
      <dgm:prSet presAssocID="{87454207-310E-4229-BCA6-6B4A3B728C1F}" presName="node" presStyleLbl="node1" presStyleIdx="0" presStyleCnt="8">
        <dgm:presLayoutVars>
          <dgm:bulletEnabled val="1"/>
        </dgm:presLayoutVars>
      </dgm:prSet>
      <dgm:spPr/>
    </dgm:pt>
    <dgm:pt modelId="{1420004B-6CED-427C-A3FA-453757903906}" type="pres">
      <dgm:prSet presAssocID="{F6F3FA57-6E7C-45FB-8A9B-F81B59F98B33}" presName="sibTrans" presStyleLbl="bgSibTrans2D1" presStyleIdx="0" presStyleCnt="7"/>
      <dgm:spPr/>
    </dgm:pt>
    <dgm:pt modelId="{EA62BDC5-4131-4CEA-A238-FB58D591A86A}" type="pres">
      <dgm:prSet presAssocID="{E662029E-CEBE-44B6-8A07-D9C4F5F10B8F}" presName="compNode" presStyleCnt="0"/>
      <dgm:spPr/>
    </dgm:pt>
    <dgm:pt modelId="{3F707036-C9E8-4569-989A-E133F6E2B0EF}" type="pres">
      <dgm:prSet presAssocID="{E662029E-CEBE-44B6-8A07-D9C4F5F10B8F}" presName="dummyConnPt" presStyleCnt="0"/>
      <dgm:spPr/>
    </dgm:pt>
    <dgm:pt modelId="{65E46E97-791F-47DB-940B-6B87F1BE645C}" type="pres">
      <dgm:prSet presAssocID="{E662029E-CEBE-44B6-8A07-D9C4F5F10B8F}" presName="node" presStyleLbl="node1" presStyleIdx="1" presStyleCnt="8" custLinFactNeighborX="-343">
        <dgm:presLayoutVars>
          <dgm:bulletEnabled val="1"/>
        </dgm:presLayoutVars>
      </dgm:prSet>
      <dgm:spPr/>
    </dgm:pt>
    <dgm:pt modelId="{992BE41E-B159-4CB8-80C3-14148922F5AC}" type="pres">
      <dgm:prSet presAssocID="{CADC788E-BEFF-4FFB-BC92-C74A9EAF8943}" presName="sibTrans" presStyleLbl="bgSibTrans2D1" presStyleIdx="1" presStyleCnt="7"/>
      <dgm:spPr/>
    </dgm:pt>
    <dgm:pt modelId="{2AC18A21-C77E-450A-A75A-0CF2E52FE064}" type="pres">
      <dgm:prSet presAssocID="{18E3DF9B-5480-4B8A-9DA8-4FDB27DE76C0}" presName="compNode" presStyleCnt="0"/>
      <dgm:spPr/>
    </dgm:pt>
    <dgm:pt modelId="{A46D0085-2983-4A3C-B803-1DD0CA98DB66}" type="pres">
      <dgm:prSet presAssocID="{18E3DF9B-5480-4B8A-9DA8-4FDB27DE76C0}" presName="dummyConnPt" presStyleCnt="0"/>
      <dgm:spPr/>
    </dgm:pt>
    <dgm:pt modelId="{8AD44BA4-E388-4CAF-88D1-A2EB6E29D692}" type="pres">
      <dgm:prSet presAssocID="{18E3DF9B-5480-4B8A-9DA8-4FDB27DE76C0}" presName="node" presStyleLbl="node1" presStyleIdx="2" presStyleCnt="8">
        <dgm:presLayoutVars>
          <dgm:bulletEnabled val="1"/>
        </dgm:presLayoutVars>
      </dgm:prSet>
      <dgm:spPr/>
    </dgm:pt>
    <dgm:pt modelId="{B3F940D7-4C47-4183-994E-96DE477464A2}" type="pres">
      <dgm:prSet presAssocID="{1A0ED4F1-FB36-4E75-8869-92411BC7AA93}" presName="sibTrans" presStyleLbl="bgSibTrans2D1" presStyleIdx="2" presStyleCnt="7"/>
      <dgm:spPr/>
    </dgm:pt>
    <dgm:pt modelId="{74ACB5A2-DFA2-49D7-BABA-B5DFBB5AF344}" type="pres">
      <dgm:prSet presAssocID="{BF84FC8F-3C6C-40D2-BCFB-4A4CFE177588}" presName="compNode" presStyleCnt="0"/>
      <dgm:spPr/>
    </dgm:pt>
    <dgm:pt modelId="{8888EB1E-AF51-4E68-9429-2B18139CA7A8}" type="pres">
      <dgm:prSet presAssocID="{BF84FC8F-3C6C-40D2-BCFB-4A4CFE177588}" presName="dummyConnPt" presStyleCnt="0"/>
      <dgm:spPr/>
    </dgm:pt>
    <dgm:pt modelId="{05BF5DAA-E757-4A42-AB9E-DE2C997C6F50}" type="pres">
      <dgm:prSet presAssocID="{BF84FC8F-3C6C-40D2-BCFB-4A4CFE177588}" presName="node" presStyleLbl="node1" presStyleIdx="3" presStyleCnt="8">
        <dgm:presLayoutVars>
          <dgm:bulletEnabled val="1"/>
        </dgm:presLayoutVars>
      </dgm:prSet>
      <dgm:spPr/>
    </dgm:pt>
    <dgm:pt modelId="{240614C6-C497-4E17-878B-04BC9A333E75}" type="pres">
      <dgm:prSet presAssocID="{30A95514-A8F1-4529-B90B-605AE636A1AE}" presName="sibTrans" presStyleLbl="bgSibTrans2D1" presStyleIdx="3" presStyleCnt="7"/>
      <dgm:spPr/>
    </dgm:pt>
    <dgm:pt modelId="{D9DE7E61-BBCB-427F-82D4-6C410326F7EE}" type="pres">
      <dgm:prSet presAssocID="{332F5E36-E118-4861-B963-BF5A4B6CA495}" presName="compNode" presStyleCnt="0"/>
      <dgm:spPr/>
    </dgm:pt>
    <dgm:pt modelId="{A7A008CB-16C7-45BC-A1E6-BF9D4F818D69}" type="pres">
      <dgm:prSet presAssocID="{332F5E36-E118-4861-B963-BF5A4B6CA495}" presName="dummyConnPt" presStyleCnt="0"/>
      <dgm:spPr/>
    </dgm:pt>
    <dgm:pt modelId="{6F00FBD7-9518-47EF-A1D5-8D43F66A0E21}" type="pres">
      <dgm:prSet presAssocID="{332F5E36-E118-4861-B963-BF5A4B6CA495}" presName="node" presStyleLbl="node1" presStyleIdx="4" presStyleCnt="8">
        <dgm:presLayoutVars>
          <dgm:bulletEnabled val="1"/>
        </dgm:presLayoutVars>
      </dgm:prSet>
      <dgm:spPr/>
    </dgm:pt>
    <dgm:pt modelId="{D87CC1C5-FF69-47DA-BFC8-2DE945378324}" type="pres">
      <dgm:prSet presAssocID="{A9120DEE-60F1-497B-8A1B-34297B447390}" presName="sibTrans" presStyleLbl="bgSibTrans2D1" presStyleIdx="4" presStyleCnt="7"/>
      <dgm:spPr/>
    </dgm:pt>
    <dgm:pt modelId="{AFC27715-A858-49B1-8797-9C27F653C4A8}" type="pres">
      <dgm:prSet presAssocID="{3E64B45D-190F-4AB8-A011-FD98584BA0B4}" presName="compNode" presStyleCnt="0"/>
      <dgm:spPr/>
    </dgm:pt>
    <dgm:pt modelId="{49C55A6E-A7E7-49B5-B100-E0E3A471F13B}" type="pres">
      <dgm:prSet presAssocID="{3E64B45D-190F-4AB8-A011-FD98584BA0B4}" presName="dummyConnPt" presStyleCnt="0"/>
      <dgm:spPr/>
    </dgm:pt>
    <dgm:pt modelId="{88B96F37-5347-4FB6-AE63-7BE8ABF2D9C2}" type="pres">
      <dgm:prSet presAssocID="{3E64B45D-190F-4AB8-A011-FD98584BA0B4}" presName="node" presStyleLbl="node1" presStyleIdx="5" presStyleCnt="8" custLinFactNeighborX="-39">
        <dgm:presLayoutVars>
          <dgm:bulletEnabled val="1"/>
        </dgm:presLayoutVars>
      </dgm:prSet>
      <dgm:spPr/>
    </dgm:pt>
    <dgm:pt modelId="{C8D59C86-43C7-4460-B0B0-E20848C89C7E}" type="pres">
      <dgm:prSet presAssocID="{686B322A-8724-472B-94ED-2CB15B43227C}" presName="sibTrans" presStyleLbl="bgSibTrans2D1" presStyleIdx="5" presStyleCnt="7"/>
      <dgm:spPr/>
    </dgm:pt>
    <dgm:pt modelId="{931B2E7A-A271-4F57-8A39-35D335FD6AEB}" type="pres">
      <dgm:prSet presAssocID="{A31FDAA1-E5F4-41D7-9DF6-33892EF1808E}" presName="compNode" presStyleCnt="0"/>
      <dgm:spPr/>
    </dgm:pt>
    <dgm:pt modelId="{EEFBFFAC-B0C7-4641-861F-837C3C632B4C}" type="pres">
      <dgm:prSet presAssocID="{A31FDAA1-E5F4-41D7-9DF6-33892EF1808E}" presName="dummyConnPt" presStyleCnt="0"/>
      <dgm:spPr/>
    </dgm:pt>
    <dgm:pt modelId="{66AB89CE-7282-4E21-B5E6-25790C70091B}" type="pres">
      <dgm:prSet presAssocID="{A31FDAA1-E5F4-41D7-9DF6-33892EF1808E}" presName="node" presStyleLbl="node1" presStyleIdx="6" presStyleCnt="8">
        <dgm:presLayoutVars>
          <dgm:bulletEnabled val="1"/>
        </dgm:presLayoutVars>
      </dgm:prSet>
      <dgm:spPr/>
    </dgm:pt>
    <dgm:pt modelId="{93E5ECD7-7362-449F-8485-36F47EDB3B1C}" type="pres">
      <dgm:prSet presAssocID="{A5C624B3-684E-403D-94C6-431F63009A24}" presName="sibTrans" presStyleLbl="bgSibTrans2D1" presStyleIdx="6" presStyleCnt="7"/>
      <dgm:spPr/>
    </dgm:pt>
    <dgm:pt modelId="{75F18C6E-AD96-4CC0-983B-2D92D91EDD7C}" type="pres">
      <dgm:prSet presAssocID="{99C0E08B-AFB9-4203-9DE9-6D3EF1AD574A}" presName="compNode" presStyleCnt="0"/>
      <dgm:spPr/>
    </dgm:pt>
    <dgm:pt modelId="{225D49FA-3ABD-4FC3-8F67-CC8303A37981}" type="pres">
      <dgm:prSet presAssocID="{99C0E08B-AFB9-4203-9DE9-6D3EF1AD574A}" presName="dummyConnPt" presStyleCnt="0"/>
      <dgm:spPr/>
    </dgm:pt>
    <dgm:pt modelId="{0685FADE-212D-440B-BA6B-06382CB02A8D}" type="pres">
      <dgm:prSet presAssocID="{99C0E08B-AFB9-4203-9DE9-6D3EF1AD574A}" presName="node" presStyleLbl="node1" presStyleIdx="7" presStyleCnt="8">
        <dgm:presLayoutVars>
          <dgm:bulletEnabled val="1"/>
        </dgm:presLayoutVars>
      </dgm:prSet>
      <dgm:spPr/>
    </dgm:pt>
  </dgm:ptLst>
  <dgm:cxnLst>
    <dgm:cxn modelId="{0BC00919-EA3F-43D2-B039-BD3F79CBDCD7}" type="presOf" srcId="{686B322A-8724-472B-94ED-2CB15B43227C}" destId="{C8D59C86-43C7-4460-B0B0-E20848C89C7E}" srcOrd="0" destOrd="0" presId="urn:microsoft.com/office/officeart/2005/8/layout/bProcess4"/>
    <dgm:cxn modelId="{3CCAC035-0875-4E8E-8E77-99DD7AEF7BB9}" type="presOf" srcId="{3E64B45D-190F-4AB8-A011-FD98584BA0B4}" destId="{88B96F37-5347-4FB6-AE63-7BE8ABF2D9C2}" srcOrd="0" destOrd="0" presId="urn:microsoft.com/office/officeart/2005/8/layout/bProcess4"/>
    <dgm:cxn modelId="{63877A3B-5B08-4EC0-AB39-8F8E8536B2E8}" srcId="{5551DE39-1D57-4595-8174-644A6034686B}" destId="{18E3DF9B-5480-4B8A-9DA8-4FDB27DE76C0}" srcOrd="2" destOrd="0" parTransId="{D81F80C2-121D-425C-8B3A-1E9081129F12}" sibTransId="{1A0ED4F1-FB36-4E75-8869-92411BC7AA93}"/>
    <dgm:cxn modelId="{9EE59B65-61E4-422D-AC6E-F6E21FB201FB}" srcId="{5551DE39-1D57-4595-8174-644A6034686B}" destId="{3E64B45D-190F-4AB8-A011-FD98584BA0B4}" srcOrd="5" destOrd="0" parTransId="{57B215A0-6820-4A1F-BE89-C767082EC3E4}" sibTransId="{686B322A-8724-472B-94ED-2CB15B43227C}"/>
    <dgm:cxn modelId="{06B26C68-FD8B-47FF-B6B0-B8BC5C7F9922}" srcId="{5551DE39-1D57-4595-8174-644A6034686B}" destId="{99C0E08B-AFB9-4203-9DE9-6D3EF1AD574A}" srcOrd="7" destOrd="0" parTransId="{2902F3C2-9EC0-44FF-8A52-10D1CEADB703}" sibTransId="{2C458448-20E1-4951-82CF-8AB16B51536A}"/>
    <dgm:cxn modelId="{261B794A-DE98-4A09-89D3-0038FE4DCBC4}" type="presOf" srcId="{87454207-310E-4229-BCA6-6B4A3B728C1F}" destId="{7703D30A-CA34-4E6C-9B47-5B72BC974DCC}" srcOrd="0" destOrd="0" presId="urn:microsoft.com/office/officeart/2005/8/layout/bProcess4"/>
    <dgm:cxn modelId="{A6CB8F4C-4476-492C-941C-5DA61DBA619C}" type="presOf" srcId="{A31FDAA1-E5F4-41D7-9DF6-33892EF1808E}" destId="{66AB89CE-7282-4E21-B5E6-25790C70091B}" srcOrd="0" destOrd="0" presId="urn:microsoft.com/office/officeart/2005/8/layout/bProcess4"/>
    <dgm:cxn modelId="{3EB9CA6C-0286-4B8F-84B9-29DB3AD0C5B9}" type="presOf" srcId="{CADC788E-BEFF-4FFB-BC92-C74A9EAF8943}" destId="{992BE41E-B159-4CB8-80C3-14148922F5AC}" srcOrd="0" destOrd="0" presId="urn:microsoft.com/office/officeart/2005/8/layout/bProcess4"/>
    <dgm:cxn modelId="{5A608878-D23E-488F-A583-EC7362FCBFD9}" srcId="{5551DE39-1D57-4595-8174-644A6034686B}" destId="{E662029E-CEBE-44B6-8A07-D9C4F5F10B8F}" srcOrd="1" destOrd="0" parTransId="{83233C19-75A3-4048-87E9-C29532442365}" sibTransId="{CADC788E-BEFF-4FFB-BC92-C74A9EAF8943}"/>
    <dgm:cxn modelId="{7AA99C83-CF96-4D87-967B-9F70DA5EE88F}" srcId="{5551DE39-1D57-4595-8174-644A6034686B}" destId="{BF84FC8F-3C6C-40D2-BCFB-4A4CFE177588}" srcOrd="3" destOrd="0" parTransId="{52F6D84A-992D-47C4-8B94-EA03B19A738E}" sibTransId="{30A95514-A8F1-4529-B90B-605AE636A1AE}"/>
    <dgm:cxn modelId="{15CBA489-CB7A-4A62-AC5A-1BFCAAE3964C}" type="presOf" srcId="{BF84FC8F-3C6C-40D2-BCFB-4A4CFE177588}" destId="{05BF5DAA-E757-4A42-AB9E-DE2C997C6F50}" srcOrd="0" destOrd="0" presId="urn:microsoft.com/office/officeart/2005/8/layout/bProcess4"/>
    <dgm:cxn modelId="{FE9792A4-1559-4981-9DF7-4674CE3551D4}" srcId="{5551DE39-1D57-4595-8174-644A6034686B}" destId="{332F5E36-E118-4861-B963-BF5A4B6CA495}" srcOrd="4" destOrd="0" parTransId="{DDFE0F8A-B54A-4B99-AA53-579EB4D28F86}" sibTransId="{A9120DEE-60F1-497B-8A1B-34297B447390}"/>
    <dgm:cxn modelId="{ECC139A6-9EAC-4901-B255-7023975E9253}" type="presOf" srcId="{332F5E36-E118-4861-B963-BF5A4B6CA495}" destId="{6F00FBD7-9518-47EF-A1D5-8D43F66A0E21}" srcOrd="0" destOrd="0" presId="urn:microsoft.com/office/officeart/2005/8/layout/bProcess4"/>
    <dgm:cxn modelId="{E52B73A8-CE65-48F9-BC16-5A851DD8A8E0}" type="presOf" srcId="{F6F3FA57-6E7C-45FB-8A9B-F81B59F98B33}" destId="{1420004B-6CED-427C-A3FA-453757903906}" srcOrd="0" destOrd="0" presId="urn:microsoft.com/office/officeart/2005/8/layout/bProcess4"/>
    <dgm:cxn modelId="{9DFFE9AF-ED6C-494B-A340-EB353EDF1760}" type="presOf" srcId="{A9120DEE-60F1-497B-8A1B-34297B447390}" destId="{D87CC1C5-FF69-47DA-BFC8-2DE945378324}" srcOrd="0" destOrd="0" presId="urn:microsoft.com/office/officeart/2005/8/layout/bProcess4"/>
    <dgm:cxn modelId="{7A7684B5-EFA9-4BE3-9FCA-0684AA4B9B17}" type="presOf" srcId="{30A95514-A8F1-4529-B90B-605AE636A1AE}" destId="{240614C6-C497-4E17-878B-04BC9A333E75}" srcOrd="0" destOrd="0" presId="urn:microsoft.com/office/officeart/2005/8/layout/bProcess4"/>
    <dgm:cxn modelId="{B5A12FC3-976B-425F-9103-84FA469D5055}" type="presOf" srcId="{18E3DF9B-5480-4B8A-9DA8-4FDB27DE76C0}" destId="{8AD44BA4-E388-4CAF-88D1-A2EB6E29D692}" srcOrd="0" destOrd="0" presId="urn:microsoft.com/office/officeart/2005/8/layout/bProcess4"/>
    <dgm:cxn modelId="{E4FF7CC3-E31B-4853-9AE6-27CF01629735}" type="presOf" srcId="{1A0ED4F1-FB36-4E75-8869-92411BC7AA93}" destId="{B3F940D7-4C47-4183-994E-96DE477464A2}" srcOrd="0" destOrd="0" presId="urn:microsoft.com/office/officeart/2005/8/layout/bProcess4"/>
    <dgm:cxn modelId="{D5564AC6-0F10-498F-990B-CC024F91E321}" srcId="{5551DE39-1D57-4595-8174-644A6034686B}" destId="{87454207-310E-4229-BCA6-6B4A3B728C1F}" srcOrd="0" destOrd="0" parTransId="{BA339241-D42A-482B-A9D6-4C520CD33A16}" sibTransId="{F6F3FA57-6E7C-45FB-8A9B-F81B59F98B33}"/>
    <dgm:cxn modelId="{286E61D5-477F-4643-AD4C-2BD819DF4EBA}" srcId="{5551DE39-1D57-4595-8174-644A6034686B}" destId="{A31FDAA1-E5F4-41D7-9DF6-33892EF1808E}" srcOrd="6" destOrd="0" parTransId="{5E4A7F72-2452-491E-BEDF-A8E2F887FEFE}" sibTransId="{A5C624B3-684E-403D-94C6-431F63009A24}"/>
    <dgm:cxn modelId="{5B5B7EDB-C9E6-42DA-ABE1-BF4F75D9B6F8}" type="presOf" srcId="{99C0E08B-AFB9-4203-9DE9-6D3EF1AD574A}" destId="{0685FADE-212D-440B-BA6B-06382CB02A8D}" srcOrd="0" destOrd="0" presId="urn:microsoft.com/office/officeart/2005/8/layout/bProcess4"/>
    <dgm:cxn modelId="{BD5824E0-BF2B-41A0-8416-E06E5DE67FD8}" type="presOf" srcId="{A5C624B3-684E-403D-94C6-431F63009A24}" destId="{93E5ECD7-7362-449F-8485-36F47EDB3B1C}" srcOrd="0" destOrd="0" presId="urn:microsoft.com/office/officeart/2005/8/layout/bProcess4"/>
    <dgm:cxn modelId="{FA15E2E6-0347-4C76-9A30-06F09E507BA2}" type="presOf" srcId="{5551DE39-1D57-4595-8174-644A6034686B}" destId="{3122F87B-7906-41CF-A43B-4066F2BEB465}" srcOrd="0" destOrd="0" presId="urn:microsoft.com/office/officeart/2005/8/layout/bProcess4"/>
    <dgm:cxn modelId="{AEA422FF-D8D2-473A-B072-CEC4A3655900}" type="presOf" srcId="{E662029E-CEBE-44B6-8A07-D9C4F5F10B8F}" destId="{65E46E97-791F-47DB-940B-6B87F1BE645C}" srcOrd="0" destOrd="0" presId="urn:microsoft.com/office/officeart/2005/8/layout/bProcess4"/>
    <dgm:cxn modelId="{114B98C3-9A8A-4C43-A4A2-2C4EFEDD9A8D}" type="presParOf" srcId="{3122F87B-7906-41CF-A43B-4066F2BEB465}" destId="{BC62F074-410A-43B3-8571-949050182C06}" srcOrd="0" destOrd="0" presId="urn:microsoft.com/office/officeart/2005/8/layout/bProcess4"/>
    <dgm:cxn modelId="{F113B0E6-B34A-4544-9C79-685698F6C8C4}" type="presParOf" srcId="{BC62F074-410A-43B3-8571-949050182C06}" destId="{C4751B05-70D1-4A04-AF1C-E6368232D113}" srcOrd="0" destOrd="0" presId="urn:microsoft.com/office/officeart/2005/8/layout/bProcess4"/>
    <dgm:cxn modelId="{64374689-39BB-4EE2-A24D-C6C46E078D18}" type="presParOf" srcId="{BC62F074-410A-43B3-8571-949050182C06}" destId="{7703D30A-CA34-4E6C-9B47-5B72BC974DCC}" srcOrd="1" destOrd="0" presId="urn:microsoft.com/office/officeart/2005/8/layout/bProcess4"/>
    <dgm:cxn modelId="{6CDA472C-97FF-41DB-B396-96073C8BE3DA}" type="presParOf" srcId="{3122F87B-7906-41CF-A43B-4066F2BEB465}" destId="{1420004B-6CED-427C-A3FA-453757903906}" srcOrd="1" destOrd="0" presId="urn:microsoft.com/office/officeart/2005/8/layout/bProcess4"/>
    <dgm:cxn modelId="{18F23944-73C9-4F92-8049-F91E65D29D96}" type="presParOf" srcId="{3122F87B-7906-41CF-A43B-4066F2BEB465}" destId="{EA62BDC5-4131-4CEA-A238-FB58D591A86A}" srcOrd="2" destOrd="0" presId="urn:microsoft.com/office/officeart/2005/8/layout/bProcess4"/>
    <dgm:cxn modelId="{9C263546-9A60-49F8-A86A-9A0CE7F200AA}" type="presParOf" srcId="{EA62BDC5-4131-4CEA-A238-FB58D591A86A}" destId="{3F707036-C9E8-4569-989A-E133F6E2B0EF}" srcOrd="0" destOrd="0" presId="urn:microsoft.com/office/officeart/2005/8/layout/bProcess4"/>
    <dgm:cxn modelId="{D26FD953-F1FD-44C5-AB75-4D17FDA00FB4}" type="presParOf" srcId="{EA62BDC5-4131-4CEA-A238-FB58D591A86A}" destId="{65E46E97-791F-47DB-940B-6B87F1BE645C}" srcOrd="1" destOrd="0" presId="urn:microsoft.com/office/officeart/2005/8/layout/bProcess4"/>
    <dgm:cxn modelId="{EFC247C6-DF1B-48F0-98A3-05AFE77589AF}" type="presParOf" srcId="{3122F87B-7906-41CF-A43B-4066F2BEB465}" destId="{992BE41E-B159-4CB8-80C3-14148922F5AC}" srcOrd="3" destOrd="0" presId="urn:microsoft.com/office/officeart/2005/8/layout/bProcess4"/>
    <dgm:cxn modelId="{8F54EB03-0714-46B5-94C0-31DCA5AD6AFF}" type="presParOf" srcId="{3122F87B-7906-41CF-A43B-4066F2BEB465}" destId="{2AC18A21-C77E-450A-A75A-0CF2E52FE064}" srcOrd="4" destOrd="0" presId="urn:microsoft.com/office/officeart/2005/8/layout/bProcess4"/>
    <dgm:cxn modelId="{7E4A3BAF-A3A9-47B3-A90E-3A160A28C22B}" type="presParOf" srcId="{2AC18A21-C77E-450A-A75A-0CF2E52FE064}" destId="{A46D0085-2983-4A3C-B803-1DD0CA98DB66}" srcOrd="0" destOrd="0" presId="urn:microsoft.com/office/officeart/2005/8/layout/bProcess4"/>
    <dgm:cxn modelId="{9D42CD5D-27AC-4212-90CE-9C699C242225}" type="presParOf" srcId="{2AC18A21-C77E-450A-A75A-0CF2E52FE064}" destId="{8AD44BA4-E388-4CAF-88D1-A2EB6E29D692}" srcOrd="1" destOrd="0" presId="urn:microsoft.com/office/officeart/2005/8/layout/bProcess4"/>
    <dgm:cxn modelId="{EC03B730-B70A-40C3-9F06-B359C5C9BC3C}" type="presParOf" srcId="{3122F87B-7906-41CF-A43B-4066F2BEB465}" destId="{B3F940D7-4C47-4183-994E-96DE477464A2}" srcOrd="5" destOrd="0" presId="urn:microsoft.com/office/officeart/2005/8/layout/bProcess4"/>
    <dgm:cxn modelId="{DDBAFAF9-5959-4D8E-90B3-A46883870A83}" type="presParOf" srcId="{3122F87B-7906-41CF-A43B-4066F2BEB465}" destId="{74ACB5A2-DFA2-49D7-BABA-B5DFBB5AF344}" srcOrd="6" destOrd="0" presId="urn:microsoft.com/office/officeart/2005/8/layout/bProcess4"/>
    <dgm:cxn modelId="{2985783B-5A47-4F7C-8114-C2EFE538BBA1}" type="presParOf" srcId="{74ACB5A2-DFA2-49D7-BABA-B5DFBB5AF344}" destId="{8888EB1E-AF51-4E68-9429-2B18139CA7A8}" srcOrd="0" destOrd="0" presId="urn:microsoft.com/office/officeart/2005/8/layout/bProcess4"/>
    <dgm:cxn modelId="{2E92F18D-85F8-4BA7-9769-61965C43638A}" type="presParOf" srcId="{74ACB5A2-DFA2-49D7-BABA-B5DFBB5AF344}" destId="{05BF5DAA-E757-4A42-AB9E-DE2C997C6F50}" srcOrd="1" destOrd="0" presId="urn:microsoft.com/office/officeart/2005/8/layout/bProcess4"/>
    <dgm:cxn modelId="{5BB072BA-0C05-41C1-81DB-4DCD24B9F951}" type="presParOf" srcId="{3122F87B-7906-41CF-A43B-4066F2BEB465}" destId="{240614C6-C497-4E17-878B-04BC9A333E75}" srcOrd="7" destOrd="0" presId="urn:microsoft.com/office/officeart/2005/8/layout/bProcess4"/>
    <dgm:cxn modelId="{6901E1A8-1D15-4DBE-82A0-E0B3D0DA8AC4}" type="presParOf" srcId="{3122F87B-7906-41CF-A43B-4066F2BEB465}" destId="{D9DE7E61-BBCB-427F-82D4-6C410326F7EE}" srcOrd="8" destOrd="0" presId="urn:microsoft.com/office/officeart/2005/8/layout/bProcess4"/>
    <dgm:cxn modelId="{0675D6F0-6148-4D17-A254-933C59632582}" type="presParOf" srcId="{D9DE7E61-BBCB-427F-82D4-6C410326F7EE}" destId="{A7A008CB-16C7-45BC-A1E6-BF9D4F818D69}" srcOrd="0" destOrd="0" presId="urn:microsoft.com/office/officeart/2005/8/layout/bProcess4"/>
    <dgm:cxn modelId="{6D4DB3A7-752C-4039-B535-7D91979A37BE}" type="presParOf" srcId="{D9DE7E61-BBCB-427F-82D4-6C410326F7EE}" destId="{6F00FBD7-9518-47EF-A1D5-8D43F66A0E21}" srcOrd="1" destOrd="0" presId="urn:microsoft.com/office/officeart/2005/8/layout/bProcess4"/>
    <dgm:cxn modelId="{E6FC9AF5-4D29-4E63-B412-4433453EE9CA}" type="presParOf" srcId="{3122F87B-7906-41CF-A43B-4066F2BEB465}" destId="{D87CC1C5-FF69-47DA-BFC8-2DE945378324}" srcOrd="9" destOrd="0" presId="urn:microsoft.com/office/officeart/2005/8/layout/bProcess4"/>
    <dgm:cxn modelId="{FB266BCF-67EF-4255-AEEA-FCC5A5904B50}" type="presParOf" srcId="{3122F87B-7906-41CF-A43B-4066F2BEB465}" destId="{AFC27715-A858-49B1-8797-9C27F653C4A8}" srcOrd="10" destOrd="0" presId="urn:microsoft.com/office/officeart/2005/8/layout/bProcess4"/>
    <dgm:cxn modelId="{653AE71E-3312-42B8-861B-8DCADB46DFD3}" type="presParOf" srcId="{AFC27715-A858-49B1-8797-9C27F653C4A8}" destId="{49C55A6E-A7E7-49B5-B100-E0E3A471F13B}" srcOrd="0" destOrd="0" presId="urn:microsoft.com/office/officeart/2005/8/layout/bProcess4"/>
    <dgm:cxn modelId="{E5D6B845-1A9D-4F97-B8DF-C37C155AE269}" type="presParOf" srcId="{AFC27715-A858-49B1-8797-9C27F653C4A8}" destId="{88B96F37-5347-4FB6-AE63-7BE8ABF2D9C2}" srcOrd="1" destOrd="0" presId="urn:microsoft.com/office/officeart/2005/8/layout/bProcess4"/>
    <dgm:cxn modelId="{915375ED-1FEC-4225-AF76-A9E72B3D9D26}" type="presParOf" srcId="{3122F87B-7906-41CF-A43B-4066F2BEB465}" destId="{C8D59C86-43C7-4460-B0B0-E20848C89C7E}" srcOrd="11" destOrd="0" presId="urn:microsoft.com/office/officeart/2005/8/layout/bProcess4"/>
    <dgm:cxn modelId="{A1151E56-426C-48FD-8B85-A39E1B642C7C}" type="presParOf" srcId="{3122F87B-7906-41CF-A43B-4066F2BEB465}" destId="{931B2E7A-A271-4F57-8A39-35D335FD6AEB}" srcOrd="12" destOrd="0" presId="urn:microsoft.com/office/officeart/2005/8/layout/bProcess4"/>
    <dgm:cxn modelId="{36EA12D1-A1B9-4DD3-98F0-742A7DAF0001}" type="presParOf" srcId="{931B2E7A-A271-4F57-8A39-35D335FD6AEB}" destId="{EEFBFFAC-B0C7-4641-861F-837C3C632B4C}" srcOrd="0" destOrd="0" presId="urn:microsoft.com/office/officeart/2005/8/layout/bProcess4"/>
    <dgm:cxn modelId="{8921D1C5-9DA7-4DC4-A459-7E73D5768AC1}" type="presParOf" srcId="{931B2E7A-A271-4F57-8A39-35D335FD6AEB}" destId="{66AB89CE-7282-4E21-B5E6-25790C70091B}" srcOrd="1" destOrd="0" presId="urn:microsoft.com/office/officeart/2005/8/layout/bProcess4"/>
    <dgm:cxn modelId="{4502E971-5E0A-495C-AEA4-0872EF8396E5}" type="presParOf" srcId="{3122F87B-7906-41CF-A43B-4066F2BEB465}" destId="{93E5ECD7-7362-449F-8485-36F47EDB3B1C}" srcOrd="13" destOrd="0" presId="urn:microsoft.com/office/officeart/2005/8/layout/bProcess4"/>
    <dgm:cxn modelId="{56D18C85-FED4-4EC6-8568-E794E1F53CB1}" type="presParOf" srcId="{3122F87B-7906-41CF-A43B-4066F2BEB465}" destId="{75F18C6E-AD96-4CC0-983B-2D92D91EDD7C}" srcOrd="14" destOrd="0" presId="urn:microsoft.com/office/officeart/2005/8/layout/bProcess4"/>
    <dgm:cxn modelId="{111A4C6D-5306-4F88-9FBE-5FF68ACF0116}" type="presParOf" srcId="{75F18C6E-AD96-4CC0-983B-2D92D91EDD7C}" destId="{225D49FA-3ABD-4FC3-8F67-CC8303A37981}" srcOrd="0" destOrd="0" presId="urn:microsoft.com/office/officeart/2005/8/layout/bProcess4"/>
    <dgm:cxn modelId="{0E21120E-B930-49EC-8A84-949D2E90CE23}" type="presParOf" srcId="{75F18C6E-AD96-4CC0-983B-2D92D91EDD7C}" destId="{0685FADE-212D-440B-BA6B-06382CB02A8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548007" cy="3141238"/>
        <a:chOff x="0" y="0"/>
        <a:chExt cx="8548007" cy="3141238"/>
      </a:xfrm>
    </dsp:grpSpPr>
    <dsp:sp modelId="{1420004B-6CED-427C-A3FA-453757903906}">
      <dsp:nvSpPr>
        <dsp:cNvPr id="4" name="Rectangles 3"/>
        <dsp:cNvSpPr/>
      </dsp:nvSpPr>
      <dsp:spPr bwMode="white">
        <a:xfrm rot="5415233">
          <a:off x="1272298" y="683643"/>
          <a:ext cx="1157882" cy="224374"/>
        </a:xfrm>
        <a:prstGeom prst="rect">
          <a:avLst/>
        </a:prstGeom>
        <a:solidFill>
          <a:schemeClr val="bg1">
            <a:lumMod val="50000"/>
          </a:schemeClr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15233">
        <a:off x="1272298" y="683643"/>
        <a:ext cx="1157882" cy="224374"/>
      </dsp:txXfrm>
    </dsp:sp>
    <dsp:sp modelId="{7703D30A-CA34-4E6C-9B47-5B72BC974DCC}">
      <dsp:nvSpPr>
        <dsp:cNvPr id="3" name="Rounded Rectangle 2"/>
        <dsp:cNvSpPr/>
      </dsp:nvSpPr>
      <dsp:spPr bwMode="white">
        <a:xfrm>
          <a:off x="1536639" y="0"/>
          <a:ext cx="1495828" cy="89749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Data collection</a:t>
          </a:r>
          <a:endParaRPr lang="en-IN" dirty="0"/>
        </a:p>
      </dsp:txBody>
      <dsp:txXfrm>
        <a:off x="1536639" y="0"/>
        <a:ext cx="1495828" cy="897497"/>
      </dsp:txXfrm>
    </dsp:sp>
    <dsp:sp modelId="{992BE41E-B159-4CB8-80C3-14148922F5AC}">
      <dsp:nvSpPr>
        <dsp:cNvPr id="6" name="Rectangles 5"/>
        <dsp:cNvSpPr/>
      </dsp:nvSpPr>
      <dsp:spPr bwMode="white">
        <a:xfrm rot="5384766">
          <a:off x="1272298" y="1805514"/>
          <a:ext cx="1157882" cy="224374"/>
        </a:xfrm>
        <a:prstGeom prst="rect">
          <a:avLst/>
        </a:prstGeom>
        <a:solidFill>
          <a:schemeClr val="bg1">
            <a:lumMod val="50000"/>
          </a:schemeClr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84766">
        <a:off x="1272298" y="1805514"/>
        <a:ext cx="1157882" cy="224374"/>
      </dsp:txXfrm>
    </dsp:sp>
    <dsp:sp modelId="{65E46E97-791F-47DB-940B-6B87F1BE645C}">
      <dsp:nvSpPr>
        <dsp:cNvPr id="5" name="Rounded Rectangle 4"/>
        <dsp:cNvSpPr/>
      </dsp:nvSpPr>
      <dsp:spPr bwMode="white">
        <a:xfrm>
          <a:off x="1531508" y="1121871"/>
          <a:ext cx="1495828" cy="89749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Data Pre-processing</a:t>
          </a:r>
          <a:endParaRPr lang="en-IN" dirty="0"/>
        </a:p>
      </dsp:txBody>
      <dsp:txXfrm>
        <a:off x="1531508" y="1121871"/>
        <a:ext cx="1495828" cy="897497"/>
      </dsp:txXfrm>
    </dsp:sp>
    <dsp:sp modelId="{B3F940D7-4C47-4183-994E-96DE477464A2}">
      <dsp:nvSpPr>
        <dsp:cNvPr id="8" name="Rectangles 7"/>
        <dsp:cNvSpPr/>
      </dsp:nvSpPr>
      <dsp:spPr bwMode="white">
        <a:xfrm rot="62200">
          <a:off x="1853642" y="2366449"/>
          <a:ext cx="1989776" cy="224374"/>
        </a:xfrm>
        <a:prstGeom prst="rect">
          <a:avLst/>
        </a:prstGeom>
        <a:solidFill>
          <a:schemeClr val="bg1">
            <a:lumMod val="50000"/>
          </a:schemeClr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62200">
        <a:off x="1853642" y="2366449"/>
        <a:ext cx="1989776" cy="224374"/>
      </dsp:txXfrm>
    </dsp:sp>
    <dsp:sp modelId="{8AD44BA4-E388-4CAF-88D1-A2EB6E29D692}">
      <dsp:nvSpPr>
        <dsp:cNvPr id="7" name="Rounded Rectangle 6"/>
        <dsp:cNvSpPr/>
      </dsp:nvSpPr>
      <dsp:spPr bwMode="white">
        <a:xfrm>
          <a:off x="1536639" y="2243741"/>
          <a:ext cx="1495828" cy="89749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EDA and Feature Selection</a:t>
          </a:r>
          <a:endParaRPr lang="en-IN" dirty="0"/>
        </a:p>
      </dsp:txBody>
      <dsp:txXfrm>
        <a:off x="1536639" y="2243741"/>
        <a:ext cx="1495828" cy="897497"/>
      </dsp:txXfrm>
    </dsp:sp>
    <dsp:sp modelId="{240614C6-C497-4E17-878B-04BC9A333E75}">
      <dsp:nvSpPr>
        <dsp:cNvPr id="10" name="Rectangles 9"/>
        <dsp:cNvSpPr/>
      </dsp:nvSpPr>
      <dsp:spPr bwMode="white">
        <a:xfrm rot="-5399999">
          <a:off x="3300320" y="1805514"/>
          <a:ext cx="1085871" cy="224374"/>
        </a:xfrm>
        <a:prstGeom prst="rect">
          <a:avLst/>
        </a:prstGeom>
        <a:solidFill>
          <a:schemeClr val="bg1">
            <a:lumMod val="50000"/>
          </a:schemeClr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5399999">
        <a:off x="3300320" y="1805514"/>
        <a:ext cx="1085871" cy="224374"/>
      </dsp:txXfrm>
    </dsp:sp>
    <dsp:sp modelId="{05BF5DAA-E757-4A42-AB9E-DE2C997C6F50}">
      <dsp:nvSpPr>
        <dsp:cNvPr id="9" name="Rounded Rectangle 8"/>
        <dsp:cNvSpPr/>
      </dsp:nvSpPr>
      <dsp:spPr bwMode="white">
        <a:xfrm>
          <a:off x="3526090" y="2243741"/>
          <a:ext cx="1495828" cy="89749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Model Selection</a:t>
          </a:r>
          <a:endParaRPr lang="en-IN" dirty="0"/>
        </a:p>
      </dsp:txBody>
      <dsp:txXfrm>
        <a:off x="3526090" y="2243741"/>
        <a:ext cx="1495828" cy="897497"/>
      </dsp:txXfrm>
    </dsp:sp>
    <dsp:sp modelId="{D87CC1C5-FF69-47DA-BFC8-2DE945378324}">
      <dsp:nvSpPr>
        <dsp:cNvPr id="12" name="Rectangles 11"/>
        <dsp:cNvSpPr/>
      </dsp:nvSpPr>
      <dsp:spPr bwMode="white">
        <a:xfrm rot="16198153">
          <a:off x="3300028" y="683643"/>
          <a:ext cx="1085871" cy="224374"/>
        </a:xfrm>
        <a:prstGeom prst="rect">
          <a:avLst/>
        </a:prstGeom>
        <a:solidFill>
          <a:schemeClr val="bg1">
            <a:lumMod val="50000"/>
          </a:schemeClr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6198153">
        <a:off x="3300028" y="683643"/>
        <a:ext cx="1085871" cy="224374"/>
      </dsp:txXfrm>
    </dsp:sp>
    <dsp:sp modelId="{6F00FBD7-9518-47EF-A1D5-8D43F66A0E21}">
      <dsp:nvSpPr>
        <dsp:cNvPr id="11" name="Rounded Rectangle 10"/>
        <dsp:cNvSpPr/>
      </dsp:nvSpPr>
      <dsp:spPr bwMode="white">
        <a:xfrm>
          <a:off x="3526090" y="1121871"/>
          <a:ext cx="1495828" cy="89749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Model Training</a:t>
          </a:r>
          <a:endParaRPr lang="en-IN" dirty="0"/>
        </a:p>
      </dsp:txBody>
      <dsp:txXfrm>
        <a:off x="3526090" y="1121871"/>
        <a:ext cx="1495828" cy="897497"/>
      </dsp:txXfrm>
    </dsp:sp>
    <dsp:sp modelId="{C8D59C86-43C7-4460-B0B0-E20848C89C7E}">
      <dsp:nvSpPr>
        <dsp:cNvPr id="14" name="Rectangles 13"/>
        <dsp:cNvSpPr/>
      </dsp:nvSpPr>
      <dsp:spPr bwMode="white">
        <a:xfrm rot="62182">
          <a:off x="3842509" y="122708"/>
          <a:ext cx="1990360" cy="224374"/>
        </a:xfrm>
        <a:prstGeom prst="rect">
          <a:avLst/>
        </a:prstGeom>
        <a:solidFill>
          <a:schemeClr val="bg1">
            <a:lumMod val="50000"/>
          </a:schemeClr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62182">
        <a:off x="3842509" y="122708"/>
        <a:ext cx="1990360" cy="224374"/>
      </dsp:txXfrm>
    </dsp:sp>
    <dsp:sp modelId="{88B96F37-5347-4FB6-AE63-7BE8ABF2D9C2}">
      <dsp:nvSpPr>
        <dsp:cNvPr id="13" name="Rounded Rectangle 12"/>
        <dsp:cNvSpPr/>
      </dsp:nvSpPr>
      <dsp:spPr bwMode="white">
        <a:xfrm>
          <a:off x="3525506" y="0"/>
          <a:ext cx="1495828" cy="89749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Inference</a:t>
          </a:r>
          <a:endParaRPr lang="en-IN" dirty="0"/>
        </a:p>
      </dsp:txBody>
      <dsp:txXfrm>
        <a:off x="3525506" y="0"/>
        <a:ext cx="1495828" cy="897497"/>
      </dsp:txXfrm>
    </dsp:sp>
    <dsp:sp modelId="{93E5ECD7-7362-449F-8485-36F47EDB3B1C}">
      <dsp:nvSpPr>
        <dsp:cNvPr id="16" name="Rectangles 15"/>
        <dsp:cNvSpPr/>
      </dsp:nvSpPr>
      <dsp:spPr bwMode="white">
        <a:xfrm rot="5399999">
          <a:off x="5253771" y="683643"/>
          <a:ext cx="1157871" cy="224374"/>
        </a:xfrm>
        <a:prstGeom prst="rect">
          <a:avLst/>
        </a:prstGeom>
        <a:solidFill>
          <a:schemeClr val="bg1">
            <a:lumMod val="50000"/>
          </a:schemeClr>
        </a:solidFill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5253771" y="683643"/>
        <a:ext cx="1157871" cy="224374"/>
      </dsp:txXfrm>
    </dsp:sp>
    <dsp:sp modelId="{66AB89CE-7282-4E21-B5E6-25790C70091B}">
      <dsp:nvSpPr>
        <dsp:cNvPr id="15" name="Rounded Rectangle 14"/>
        <dsp:cNvSpPr/>
      </dsp:nvSpPr>
      <dsp:spPr bwMode="white">
        <a:xfrm>
          <a:off x="5515540" y="0"/>
          <a:ext cx="1495828" cy="89749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Model Deployment</a:t>
          </a:r>
          <a:endParaRPr lang="en-IN" dirty="0"/>
        </a:p>
      </dsp:txBody>
      <dsp:txXfrm>
        <a:off x="5515540" y="0"/>
        <a:ext cx="1495828" cy="897497"/>
      </dsp:txXfrm>
    </dsp:sp>
    <dsp:sp modelId="{0685FADE-212D-440B-BA6B-06382CB02A8D}">
      <dsp:nvSpPr>
        <dsp:cNvPr id="17" name="Rounded Rectangle 16"/>
        <dsp:cNvSpPr/>
      </dsp:nvSpPr>
      <dsp:spPr bwMode="white">
        <a:xfrm>
          <a:off x="5515540" y="1121871"/>
          <a:ext cx="1495828" cy="89749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Data Product</a:t>
          </a:r>
          <a:endParaRPr lang="en-IN" dirty="0"/>
        </a:p>
      </dsp:txBody>
      <dsp:txXfrm>
        <a:off x="5515540" y="1121871"/>
        <a:ext cx="1495828" cy="897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bkpt" val="bal"/>
          <dgm:param type="contDir" val="revDir"/>
          <dgm:param type="grDir" val="tL"/>
          <dgm:param type="flowDir" val="col"/>
        </dgm:alg>
      </dgm:if>
      <dgm:else name="Name3">
        <dgm:alg type="snake">
          <dgm:param type="bkpt" val="bal"/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fd6b0d1d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fd6b0d1d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fe07e0d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fe07e0d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fd6b0d1d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fd6b0d1d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fd6b0d1d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fd6b0d1d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fe07e0d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fe07e0d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fe07e0d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fe07e0d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fe07e0d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fe07e0d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fd6b0d1d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fd6b0d1d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  <a:endParaRPr lang="en-US" sz="9150" dirty="0"/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  <a:endParaRPr lang="en-US" sz="9150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BEB847-434A-4D2C-BB70-2DBBAE2024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530" indent="-21463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microsoft.com/office/2007/relationships/diagramDrawing" Target="../diagrams/drawing1.xml"/><Relationship Id="rId8" Type="http://schemas.openxmlformats.org/officeDocument/2006/relationships/diagramColors" Target="../diagrams/colors1.xml"/><Relationship Id="rId7" Type="http://schemas.openxmlformats.org/officeDocument/2006/relationships/diagramQuickStyle" Target="../diagrams/quickStyl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6643" y="463082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Detecting Fake News On Social Media</a:t>
            </a:r>
            <a:endParaRPr lang="en-US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35287" y="3195943"/>
            <a:ext cx="3951514" cy="17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Members:</a:t>
            </a:r>
            <a:r>
              <a:rPr lang="en-GB" sz="14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                                        </a:t>
            </a:r>
            <a:endParaRPr lang="en-GB" sz="14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Vamsi Krishna </a:t>
            </a:r>
            <a:r>
              <a:rPr lang="en-GB" sz="1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Muppala</a:t>
            </a: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</a:t>
            </a:r>
            <a:endParaRPr lang="en-GB" sz="15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Edwin Sahil Samuel Kathi</a:t>
            </a:r>
            <a:endParaRPr lang="en-GB" sz="15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Jayakumar </a:t>
            </a:r>
            <a:r>
              <a:rPr lang="en-GB" sz="1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Kukkathotti</a:t>
            </a:r>
            <a:endParaRPr lang="en-GB" sz="15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Yashwanth</a:t>
            </a: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Kumar </a:t>
            </a:r>
            <a:r>
              <a:rPr lang="en-GB" sz="1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Chaganti</a:t>
            </a:r>
            <a:endParaRPr lang="en-GB" sz="15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Manoj Reddy</a:t>
            </a:r>
            <a:endParaRPr lang="en-GB" sz="15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Spoorthy</a:t>
            </a: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Gowde</a:t>
            </a:r>
            <a:endParaRPr lang="en-GB" sz="1500" dirty="0">
              <a:solidFill>
                <a:schemeClr val="tx1">
                  <a:lumMod val="9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5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Thivartharan</a:t>
            </a:r>
            <a:r>
              <a:rPr lang="en-GB" sz="1500" dirty="0">
                <a:solidFill>
                  <a:schemeClr val="tx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                 </a:t>
            </a:r>
            <a:endParaRPr sz="1500" dirty="0">
              <a:solidFill>
                <a:schemeClr val="tx1">
                  <a:lumMod val="95000"/>
                </a:schemeClr>
              </a:solidFill>
              <a:latin typeface="Trebuchet MS" panose="020B06030202020202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2" name="Picture 7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4" name="Oval 7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6" name="Picture 7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8" name="Picture 7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Evaluation Metrics: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86" name="Rectangle 8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Freeform: Shape 8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" name="TextBox 5"/>
          <p:cNvSpPr txBox="1"/>
          <p:nvPr/>
        </p:nvSpPr>
        <p:spPr>
          <a:xfrm>
            <a:off x="136058" y="1808273"/>
            <a:ext cx="8020063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Measures the proportion of true positives out of all predicted positives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Measures the proportion of true positives out of all actual positives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Harmonic mean of precision and recall, provides a balance between them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AUC-ROC: Area under the receiver operating characteristic (ROC) curve, measures the overall performance of a classifier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Results: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miling Face with No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7938" y="1158797"/>
            <a:ext cx="2892580" cy="289258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6293" y="2127996"/>
            <a:ext cx="3384741" cy="24884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0" defTabSz="457200">
              <a:spcBef>
                <a:spcPts val="1000"/>
              </a:spcBef>
              <a:buSzPct val="80000"/>
              <a:buNone/>
            </a:pPr>
            <a:r>
              <a:rPr lang="en-US" sz="3600">
                <a:solidFill>
                  <a:srgbClr val="FFFFFF"/>
                </a:solidFill>
              </a:rPr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2" name="Picture 7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4" name="Oval 7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6" name="Picture 7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8" name="Picture 7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Introduction:</a:t>
            </a:r>
            <a:endParaRPr lang="en-US" sz="4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86" name="Rectangle 8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Freeform: Shape 8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/>
          <p:cNvSpPr txBox="1"/>
          <p:nvPr/>
        </p:nvSpPr>
        <p:spPr>
          <a:xfrm>
            <a:off x="361729" y="1707931"/>
            <a:ext cx="842053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290" indent="-285750"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is the most cost-efficient way of communication among people Analyzing people's reactions to popular news posts while eliminating false information online is intriguing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290" indent="-285750"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news monitor system that concentrates on the news content can alert the public about fake news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290" indent="-285750"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prevalence of social media as a primary source of news and 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290" indent="-285750"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impact of fake news on individuals, society, and even nations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290" indent="-285750"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reliable and efficient methods of detecting and combating the spread of fake news on social media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6" name="Picture 11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7" name="Oval 1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8" name="Picture 12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9" name="Picture 12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0" name="Rectangle 1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1" name="Rectangle 1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Google Shape;68;p15"/>
          <p:cNvSpPr txBox="1">
            <a:spLocks noGrp="1"/>
          </p:cNvSpPr>
          <p:nvPr>
            <p:ph type="body" idx="1"/>
          </p:nvPr>
        </p:nvSpPr>
        <p:spPr>
          <a:xfrm>
            <a:off x="3725664" y="448825"/>
            <a:ext cx="5335501" cy="37315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has the potential to cause harm to individuals, society, and even nations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trust in news sources can lead to polarization and distrust among individuals and communities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reliable and efficient system to detect fake news on social media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has become the primary source of news and information for many people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can spread quickly and have a significant impact on individuals and society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fact-checking may not be sufficient to combat the spread of fake news on social media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2" name="Picture 7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4" name="Oval 7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6" name="Picture 7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8" name="Picture 7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Goals: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86" name="Rectangle 8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Freeform: Shape 8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" name="TextBox 5"/>
          <p:cNvSpPr txBox="1"/>
          <p:nvPr/>
        </p:nvSpPr>
        <p:spPr>
          <a:xfrm>
            <a:off x="136058" y="1808273"/>
            <a:ext cx="8020063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algorithms and models to detect fake news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news content, sources, and patterns to distinguish real from fake news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machine learning models on a large dataset of news articles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and fine-tuning the models for accuracy and efficiency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the classifier into a news monitor system for real-time detection of fake news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2" name="Picture 7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4" name="Oval 7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6" name="Picture 7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8" name="Picture 7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Data Science Pipeline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86" name="Rectangle 8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Freeform: Shape 8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Diagram 4"/>
          <p:cNvGraphicFramePr/>
          <p:nvPr/>
        </p:nvGraphicFramePr>
        <p:xfrm>
          <a:off x="261257" y="1757677"/>
          <a:ext cx="8548007" cy="314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6" name="Picture 11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7" name="Oval 1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8" name="Picture 12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9" name="Picture 12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0" name="Rectangle 1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1" name="Rectangle 1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Google Shape;68;p15"/>
          <p:cNvSpPr txBox="1">
            <a:spLocks noGrp="1"/>
          </p:cNvSpPr>
          <p:nvPr>
            <p:ph type="body" idx="1"/>
          </p:nvPr>
        </p:nvSpPr>
        <p:spPr>
          <a:xfrm>
            <a:off x="3725664" y="448825"/>
            <a:ext cx="5335501" cy="37315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 dataset with balanced classes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Politifact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as a reliable source for fact-checking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has raw data which was tsv file and processed to csv file.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data and removing irrelevant information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natural language processing techniques such as tokenization, lemmatization, and stop-word removal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6" name="Picture 11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7" name="Oval 1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8" name="Picture 12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9" name="Picture 12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0" name="Rectangle 1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1" name="Rectangle 1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Google Shape;68;p15"/>
          <p:cNvSpPr txBox="1">
            <a:spLocks noGrp="1"/>
          </p:cNvSpPr>
          <p:nvPr>
            <p:ph type="body" idx="1"/>
          </p:nvPr>
        </p:nvSpPr>
        <p:spPr>
          <a:xfrm>
            <a:off x="3646259" y="636603"/>
            <a:ext cx="5577689" cy="37315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Selection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data to gain insights and identify important features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binary, Count Vectorizer, and TFIDF features for modeling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multiple models such as Naive Bayes, Logistics Regression, SVM, and Random Forest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best model based on performance metrics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 Selection: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inary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 selection: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Count Vectorizer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 selection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TFIDF feature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selection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6" name="Picture 11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7" name="Oval 1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8" name="Picture 12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9" name="Picture 12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0" name="Rectangle 1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1" name="Rectangle 1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Google Shape;68;p15"/>
          <p:cNvSpPr txBox="1">
            <a:spLocks noGrp="1"/>
          </p:cNvSpPr>
          <p:nvPr>
            <p:ph type="body" idx="1"/>
          </p:nvPr>
        </p:nvSpPr>
        <p:spPr>
          <a:xfrm>
            <a:off x="3646259" y="636603"/>
            <a:ext cx="5577689" cy="37315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Scikit-Learn library to train and tune the chosen model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280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performance using F1-score and confusion matrix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3076</Words>
  <Application>WPS Presentation</Application>
  <PresentationFormat>On-screen Show (16:9)</PresentationFormat>
  <Paragraphs>77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Times New Roman</vt:lpstr>
      <vt:lpstr>Trebuchet MS</vt:lpstr>
      <vt:lpstr>Times New Roman</vt:lpstr>
      <vt:lpstr>Microsoft YaHei</vt:lpstr>
      <vt:lpstr>Arial Unicode MS</vt:lpstr>
      <vt:lpstr>Century Gothic</vt:lpstr>
      <vt:lpstr>Ion</vt:lpstr>
      <vt:lpstr>Detecting Fake News On Social Media</vt:lpstr>
      <vt:lpstr>Introduction:</vt:lpstr>
      <vt:lpstr>PowerPoint 演示文稿</vt:lpstr>
      <vt:lpstr>Goals:</vt:lpstr>
      <vt:lpstr>Data Science Pipeline</vt:lpstr>
      <vt:lpstr>PowerPoint 演示文稿</vt:lpstr>
      <vt:lpstr>PowerPoint 演示文稿</vt:lpstr>
      <vt:lpstr>PowerPoint 演示文稿</vt:lpstr>
      <vt:lpstr>PowerPoint 演示文稿</vt:lpstr>
      <vt:lpstr>Evaluation Metrics: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 information retrieval system for images</dc:title>
  <dc:creator/>
  <cp:lastModifiedBy>x512</cp:lastModifiedBy>
  <cp:revision>7</cp:revision>
  <dcterms:created xsi:type="dcterms:W3CDTF">2023-03-22T01:27:41Z</dcterms:created>
  <dcterms:modified xsi:type="dcterms:W3CDTF">2023-03-22T03:47:21Z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0x010100D7D1E14899D35847A8661F691A21E160</vt:lpwstr>
  </property>
  <property fmtid="{D5CDD505-2E9C-101B-9397-08002B2CF9AE}" pid="3" name="ICV">
    <vt:lpwstr>3F38BA3A6071416BBFA0A13455D0BC3D</vt:lpwstr>
  </property>
  <property fmtid="{D5CDD505-2E9C-101B-9397-08002B2CF9AE}" pid="4" name="KSOProductBuildVer">
    <vt:lpwstr>1033-11.2.0.11486</vt:lpwstr>
  </property>
</Properties>
</file>