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0" r:id="rId11"/>
    <p:sldId id="271" r:id="rId12"/>
    <p:sldId id="263" r:id="rId13"/>
    <p:sldId id="265" r:id="rId14"/>
    <p:sldId id="264" r:id="rId15"/>
    <p:sldId id="266" r:id="rId16"/>
    <p:sldId id="267" r:id="rId17"/>
    <p:sldId id="26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1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fd6b0d1d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fd6b0d1d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6311" y="936702"/>
            <a:ext cx="7688100" cy="5889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/>
                <a:cs typeface="Times New Roman" panose="02020603050405020304"/>
              </a:rPr>
              <a:t>Detecting Fake News On Social Media</a:t>
            </a:r>
            <a:endParaRPr lang="en-US" sz="36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92486" y="2349190"/>
            <a:ext cx="3951514" cy="224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GB" sz="2400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Members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r>
              <a:rPr lang="en-GB" sz="14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</a:t>
            </a:r>
            <a:endParaRPr lang="en-GB" sz="14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4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                                  </a:t>
            </a:r>
            <a:endParaRPr lang="en-GB" sz="14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Vamsi Krishna </a:t>
            </a:r>
            <a:r>
              <a:rPr lang="en-GB" sz="1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Muppala</a:t>
            </a: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Edwin Sahil Samuel Kathi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Jayakumar </a:t>
            </a:r>
            <a:r>
              <a:rPr lang="en-GB" sz="1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Kukkathotti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Yashwanth</a:t>
            </a: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Kumar </a:t>
            </a:r>
            <a:r>
              <a:rPr lang="en-GB" sz="1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Chaganti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Rahul Bantu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Manoj Reddy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50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Spoorthy Gope Gowda</a:t>
            </a:r>
            <a:endParaRPr lang="en-GB" sz="150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Thivatharan Jeganathan                 </a:t>
            </a:r>
            <a:endParaRPr sz="1500" dirty="0">
              <a:solidFill>
                <a:schemeClr val="tx1">
                  <a:lumMod val="95000"/>
                </a:schemeClr>
              </a:solidFill>
              <a:latin typeface="Trebuchet MS" panose="020B06030202020202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679" y="321397"/>
            <a:ext cx="6683765" cy="960668"/>
          </a:xfrm>
        </p:spPr>
        <p:txBody>
          <a:bodyPr>
            <a:normAutofit/>
          </a:bodyPr>
          <a:lstStyle/>
          <a:p>
            <a:r>
              <a:rPr lang="en-IN" altLang="en-SG" sz="3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Model Architecture:</a:t>
            </a:r>
            <a:br>
              <a:rPr lang="en-SG" sz="3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SG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2734" y="1168761"/>
            <a:ext cx="3053957" cy="3822688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80" y="1282065"/>
            <a:ext cx="5060950" cy="341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527" y="356400"/>
            <a:ext cx="6683765" cy="960668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BERT learning model Result:</a:t>
            </a:r>
            <a:endParaRPr lang="en-S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9936" y="1212812"/>
            <a:ext cx="6686550" cy="127444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96" y="2819312"/>
            <a:ext cx="4701540" cy="1584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946" y="468082"/>
            <a:ext cx="7194514" cy="960668"/>
          </a:xfrm>
        </p:spPr>
        <p:txBody>
          <a:bodyPr>
            <a:no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Comparison:</a:t>
            </a:r>
            <a:br>
              <a:rPr lang="en-SG" sz="3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419" y="1316182"/>
            <a:ext cx="7339986" cy="2833217"/>
          </a:xfrm>
        </p:spPr>
        <p:txBody>
          <a:bodyPr/>
          <a:lstStyle/>
          <a:p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algorithm: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F1 score and accuracy for SVM - TF-IDF model and the values are 0.67 and 0.61 respectively.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algorithm: Best F1 score and accuracy for BERT respectively  0.71-0.72 is which is greater compared to SVM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636" y="548611"/>
            <a:ext cx="6683765" cy="960668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</a:t>
            </a:r>
            <a:endParaRPr lang="en-S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636" y="1503218"/>
            <a:ext cx="6686550" cy="2833217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Using BERT algorithm, we can get better accuracy of 0.71 which is greater than accuracy with SVM.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BERT algorithm due to its sophisticated deep learning architecture and extensive pre-training on enormous amounts of data, BERT performs better than SVM in a variety of NLP tasks since it is better able to understand the context meaning of words in a sentence.</a:t>
            </a:r>
            <a:endParaRPr lang="en-SG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724" y="474432"/>
            <a:ext cx="6683765" cy="96066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References:</a:t>
            </a:r>
            <a:b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235075"/>
            <a:ext cx="6718935" cy="3311525"/>
          </a:xfrm>
        </p:spPr>
        <p:txBody>
          <a:bodyPr>
            <a:normAutofit fontScale="50000"/>
          </a:bodyPr>
          <a:lstStyle/>
          <a:p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[1]GitHub link : https://github.com/kiranrawat/Detecting-Fake-News-On-Social-Media</a:t>
            </a:r>
            <a:endParaRPr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[2]Wang, William Yang. " liar, liar pants on fire":</a:t>
            </a:r>
            <a:r>
              <a:rPr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 new benchmark dataset for fake news detection." arXiv preprint</a:t>
            </a:r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arXiv:1705.00648 (2017).</a:t>
            </a:r>
            <a:endParaRPr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[3]https://kavita-ganesan.com/news-classifier-with-logistic-regression-in-python/#.X7XeFBNKhQK.</a:t>
            </a:r>
            <a:endParaRPr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[4]Xiang Zhang, Junbo Zhao, Yann LeCun, “Character-level Convolutional Networks for Text Classification,” </a:t>
            </a:r>
            <a:r>
              <a:rPr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IEEE Conference on Neural Information Processing Systems</a:t>
            </a:r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pp. 649–657, 2015.</a:t>
            </a:r>
            <a:endParaRPr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[5]Tom Young, Devamanyu Hazarika, Soujanya Poria, Erik Cambria, “Recent Trends in Deep Learning Based Natural Language Processing,” </a:t>
            </a:r>
            <a:r>
              <a:rPr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IEEE Computational Intelligence Magazine</a:t>
            </a:r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vol. 13, pp. 55–75, 2018.</a:t>
            </a:r>
            <a:endParaRPr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[6]Zhihui Zhu, Jianhua Huang, Yueming Hu, and Xingquan Zhu, "SVM-Based Feature Selection for Multi-Label Classification," </a:t>
            </a:r>
            <a:r>
              <a:rPr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IEEE Transactions on Knowledge and Data Engineering</a:t>
            </a:r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vol. 25, pp. 1240-1252, 2013.</a:t>
            </a:r>
            <a:endParaRPr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[7]Tianqi Chen and Carlos Guestrin, "XGBoost: A Scalable Tree Boosting System," </a:t>
            </a:r>
            <a:r>
              <a:rPr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Proceedings of the 22nd ACM SIGKDD International Conference on Knowledge Discovery and Data Mining, pp. 785-794, 2016. </a:t>
            </a:r>
            <a:endParaRPr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931" y="2014654"/>
            <a:ext cx="2267415" cy="892096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2" name="Picture 7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4" name="Oval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6" name="Picture 7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8" name="Picture 7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Introduction:</a:t>
            </a:r>
            <a:endParaRPr lang="en-US" sz="36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86" name="Rectangle 8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Freeform: Shape 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361729" y="1707931"/>
            <a:ext cx="842053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290" indent="-285750"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is the most cost-efficient way of communication among people Analyzing people's reactions to popular news posts while eliminating false information online is intriguing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290" indent="-285750"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news monitor system that concentrates on the news content can alert the public about fake news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290" indent="-285750"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prevalence of social media as a primary source of news and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290" indent="-285750"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impact of fake news on individuals, society, and even nations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290" indent="-285750"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reliable and efficient methods of detecting and combating the spread of fake news on social media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6915" y="275562"/>
            <a:ext cx="6686550" cy="647209"/>
          </a:xfrm>
        </p:spPr>
        <p:txBody>
          <a:bodyPr>
            <a:normAutofit/>
          </a:bodyPr>
          <a:lstStyle/>
          <a:p>
            <a:pPr algn="ctr"/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</a:t>
            </a:r>
            <a:endParaRPr lang="en-S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730" y="815975"/>
            <a:ext cx="7486650" cy="3958590"/>
          </a:xfrm>
        </p:spPr>
        <p:txBody>
          <a:bodyPr>
            <a:normAutofit fontScale="65000" lnSpcReduction="20000"/>
          </a:bodyPr>
          <a:lstStyle/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 Done in Paper:</a:t>
            </a:r>
            <a:endParaRPr lang="en-I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SzPct val="128000"/>
              <a:buFont typeface="Wingdings" panose="05000000000000000000" pitchFamily="2" charset="2"/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various algorithms and models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SVM,Logistic Regression with Binary Feature selection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fake news.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apart from paper: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2800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Feature Selection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SzPct val="12800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Binary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selection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SzPct val="128000"/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TFIDF feature selection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SzPct val="128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Count Vectorizer feature selection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28000"/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lgorithms and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odels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perform the feature selection: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2975" lvl="3" indent="0">
              <a:buSzPct val="128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2975" lvl="3" indent="0">
              <a:buSzPct val="128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XG Boost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2975" lvl="3" indent="0">
              <a:buSzPct val="128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SVM(Support Vector Machine)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valuation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etrics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 on computing each model with every feature selection to get the best model.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75" y="419531"/>
            <a:ext cx="6683765" cy="689158"/>
          </a:xfrm>
        </p:spPr>
        <p:txBody>
          <a:bodyPr>
            <a:noAutofit/>
          </a:bodyPr>
          <a:lstStyle/>
          <a:p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cont..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520" y="1108710"/>
            <a:ext cx="7070090" cy="362204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used to select best model based on performance.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2" indent="0">
              <a:lnSpc>
                <a:spcPct val="120000"/>
              </a:lnSpc>
              <a:buSzPct val="128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2" indent="0">
              <a:lnSpc>
                <a:spcPct val="120000"/>
              </a:lnSpc>
              <a:buSzPct val="128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2" indent="0">
              <a:lnSpc>
                <a:spcPct val="120000"/>
              </a:lnSpc>
              <a:buSzPct val="128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2" indent="0">
              <a:lnSpc>
                <a:spcPct val="120000"/>
              </a:lnSpc>
              <a:buSzPct val="128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AUC-ROC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2" indent="0">
              <a:lnSpc>
                <a:spcPct val="120000"/>
              </a:lnSpc>
              <a:buSzPct val="1280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2" indent="0">
              <a:lnSpc>
                <a:spcPct val="120000"/>
              </a:lnSpc>
              <a:buSzPct val="128000"/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presented the performance of the SVM model using all three feature selection techniques, and found that it achieved the highest accuracy among them.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766" y="241510"/>
            <a:ext cx="6683765" cy="647209"/>
          </a:xfrm>
        </p:spPr>
        <p:txBody>
          <a:bodyPr>
            <a:normAutofit/>
          </a:bodyPr>
          <a:lstStyle/>
          <a:p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Results: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406" y="1449726"/>
            <a:ext cx="7317053" cy="2983691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SVM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11406" y="888719"/>
            <a:ext cx="689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TF-IDF (Models F1 score and confusion matrix)</a:t>
            </a:r>
            <a:r>
              <a:rPr lang="en-IN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766" y="1997557"/>
            <a:ext cx="5943600" cy="2435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6" y="468082"/>
            <a:ext cx="7471604" cy="960668"/>
          </a:xfrm>
        </p:spPr>
        <p:txBody>
          <a:bodyPr>
            <a:norm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Counts  (Models F1 score and confusion matrix)</a:t>
            </a:r>
            <a:r>
              <a:rPr lang="en-I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856" y="1155141"/>
            <a:ext cx="7353841" cy="2833217"/>
          </a:xfrm>
        </p:spPr>
        <p:txBody>
          <a:bodyPr/>
          <a:lstStyle/>
          <a:p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IN" alt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272" y="1788874"/>
            <a:ext cx="6875094" cy="26714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6" y="468082"/>
            <a:ext cx="7243004" cy="647209"/>
          </a:xfrm>
        </p:spPr>
        <p:txBody>
          <a:bodyPr>
            <a:normAutofit fontScale="90000"/>
          </a:bodyPr>
          <a:lstStyle/>
          <a:p>
            <a:r>
              <a:rPr lang="en-US" sz="18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(iii)Feature selection: Binary (Models F1 score and confusion matrix)  </a:t>
            </a:r>
            <a:b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45" y="1046018"/>
            <a:ext cx="7499314" cy="3387399"/>
          </a:xfrm>
        </p:spPr>
        <p:txBody>
          <a:bodyPr>
            <a:normAutofit/>
          </a:bodyPr>
          <a:lstStyle/>
          <a:p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IN" alt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170" y="1745782"/>
            <a:ext cx="6067615" cy="21282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99" y="319492"/>
            <a:ext cx="6683765" cy="960668"/>
          </a:xfrm>
        </p:spPr>
        <p:txBody>
          <a:bodyPr/>
          <a:p>
            <a:r>
              <a:rPr 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sym typeface="+mn-ea"/>
              </a:rPr>
              <a:t>Proposed Solution: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710" y="1037590"/>
            <a:ext cx="6686550" cy="3105150"/>
          </a:xfrm>
        </p:spPr>
        <p:txBody>
          <a:bodyPr>
            <a:normAutofit lnSpcReduction="10000"/>
          </a:bodyPr>
          <a:p>
            <a:r>
              <a:rPr lang="en-I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BERT:</a:t>
            </a:r>
            <a:endParaRPr lang="en-I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sym typeface="+mn-ea"/>
              </a:rPr>
              <a:t>BERT is a state-of-the-art pertained language model developed by google. </a:t>
            </a:r>
            <a:endParaRPr lang="en-US" sz="16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sym typeface="+mn-ea"/>
              </a:rPr>
              <a:t>It performs various natural language processing such as text classification, sentiment analysis, question answering and many more. </a:t>
            </a:r>
            <a:endParaRPr lang="en-US" sz="16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BERT's architecture is based on a Transformer neural network, which allows it to process long sequences of text efficiently by attending to relevant words and phrases. </a:t>
            </a:r>
            <a:endParaRPr lang="en-US" sz="16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BERT has been used in a variety of applications, including chatbots, search engines, and voice assistants. Its ability to understand the nuances of language has also led to advancements in fields such as healthcare and finance.</a:t>
            </a:r>
            <a:endParaRPr lang="en-US" sz="16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744" y="390612"/>
            <a:ext cx="6683765" cy="960668"/>
          </a:xfrm>
        </p:spPr>
        <p:txBody>
          <a:bodyPr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1870"/>
            <a:ext cx="6886575" cy="3842385"/>
          </a:xfrm>
        </p:spPr>
        <p:txBody>
          <a:bodyPr>
            <a:normAutofit lnSpcReduction="20000"/>
          </a:bodyPr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Once we cleaning the dataset have concatenated the test.csv and train.csv dataset and created a new dataset called as new_test.csv and split the dataset as x_train,x_test,y_train,y_test.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Then we tokenize x_train and x_test to convert a list of text documents (X) into tokenized sequences that can be used as input to a machine learning model.The tokenizer object is initialized with the 'Bert-base-uncased' model, which is a pre-trained version of the BERT model.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hen we creating a neural network model using two dense layer with relu and sigmoid as activation function and compiled the model using Adam optimizer and binary cross-entropy as loss function.As neural network models have shown superior performance on many NLP tasks such as BERT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hen we are loaded the BERT model.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 the Keras model using the fit method, with early stopping as a callback.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Once the model is trained.We predict the model using testdataset, represented by the input data x_test_tokens.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Then we calculated the evaluation metrics ,classification reports.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5307</Words>
  <Application>WPS Presentation</Application>
  <PresentationFormat>On-screen Show (16:9)</PresentationFormat>
  <Paragraphs>112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Arial</vt:lpstr>
      <vt:lpstr>Times New Roman</vt:lpstr>
      <vt:lpstr>Trebuchet MS</vt:lpstr>
      <vt:lpstr>Times New Roman</vt:lpstr>
      <vt:lpstr>DengXian</vt:lpstr>
      <vt:lpstr>Calibri</vt:lpstr>
      <vt:lpstr>Microsoft YaHei</vt:lpstr>
      <vt:lpstr>Arial Unicode MS</vt:lpstr>
      <vt:lpstr>Century Gothic</vt:lpstr>
      <vt:lpstr>Wisp</vt:lpstr>
      <vt:lpstr>Detecting Fake News On Social Media</vt:lpstr>
      <vt:lpstr>Introduction:</vt:lpstr>
      <vt:lpstr>Previous work</vt:lpstr>
      <vt:lpstr>Previous work cont.. </vt:lpstr>
      <vt:lpstr>Previous Results:</vt:lpstr>
      <vt:lpstr>Feature selection: Counts  (Models F1 score and confusion matrix): </vt:lpstr>
      <vt:lpstr>(iii)Feature selection: Binary (Models F1 score and confusion matrix)   </vt:lpstr>
      <vt:lpstr>PowerPoint 演示文稿</vt:lpstr>
      <vt:lpstr>PowerPoint 演示文稿</vt:lpstr>
      <vt:lpstr>Proposed Solution: BERT </vt:lpstr>
      <vt:lpstr>BERT learning model Result:</vt:lpstr>
      <vt:lpstr>Comparison: </vt:lpstr>
      <vt:lpstr>Conclusion:</vt:lpstr>
      <vt:lpstr>References: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 information retrieval system for images</dc:title>
  <dc:creator>Thivatharan Jeganathan</dc:creator>
  <cp:lastModifiedBy>x512</cp:lastModifiedBy>
  <cp:revision>15</cp:revision>
  <dcterms:created xsi:type="dcterms:W3CDTF">2023-03-22T01:34:00Z</dcterms:created>
  <dcterms:modified xsi:type="dcterms:W3CDTF">2023-04-24T04:51:38Z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0x010100D7D1E14899D35847A8661F691A21E160</vt:lpwstr>
  </property>
  <property fmtid="{D5CDD505-2E9C-101B-9397-08002B2CF9AE}" pid="3" name="ICV">
    <vt:lpwstr>175C067512174298AA33F69FA2558CC2</vt:lpwstr>
  </property>
  <property fmtid="{D5CDD505-2E9C-101B-9397-08002B2CF9AE}" pid="4" name="KSOProductBuildVer">
    <vt:lpwstr>1033-11.2.0.11536</vt:lpwstr>
  </property>
</Properties>
</file>