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0" r:id="rId3"/>
    <p:sldId id="258" r:id="rId4"/>
    <p:sldId id="260" r:id="rId5"/>
    <p:sldId id="261" r:id="rId6"/>
    <p:sldId id="308" r:id="rId7"/>
    <p:sldId id="310" r:id="rId8"/>
    <p:sldId id="301" r:id="rId9"/>
    <p:sldId id="306" r:id="rId10"/>
    <p:sldId id="311" r:id="rId11"/>
    <p:sldId id="29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C7A44-F244-4DFF-8E19-6EDD26B8C7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CDEBFF-67FC-4861-937A-69B130CE79A2}">
      <dgm:prSet/>
      <dgm:spPr/>
      <dgm:t>
        <a:bodyPr/>
        <a:lstStyle/>
        <a:p>
          <a:r>
            <a:rPr lang="fr-FR"/>
            <a:t>CONTEXTE</a:t>
          </a:r>
        </a:p>
      </dgm:t>
    </dgm:pt>
    <dgm:pt modelId="{E5CB4D65-D4B9-4364-8DE7-8BFBFA15DD5B}" type="parTrans" cxnId="{184BDC5F-5CEF-4946-B78B-AA316CB90880}">
      <dgm:prSet/>
      <dgm:spPr/>
      <dgm:t>
        <a:bodyPr/>
        <a:lstStyle/>
        <a:p>
          <a:endParaRPr lang="en-US"/>
        </a:p>
      </dgm:t>
    </dgm:pt>
    <dgm:pt modelId="{CE0B605F-78CE-4206-A994-30469EAD7E01}" type="sibTrans" cxnId="{184BDC5F-5CEF-4946-B78B-AA316CB90880}">
      <dgm:prSet/>
      <dgm:spPr/>
      <dgm:t>
        <a:bodyPr/>
        <a:lstStyle/>
        <a:p>
          <a:endParaRPr lang="en-US"/>
        </a:p>
      </dgm:t>
    </dgm:pt>
    <dgm:pt modelId="{60C5FF76-F8B6-4D77-A7F1-D2D353DB0569}">
      <dgm:prSet/>
      <dgm:spPr/>
      <dgm:t>
        <a:bodyPr/>
        <a:lstStyle/>
        <a:p>
          <a:r>
            <a:rPr lang="fr-FR"/>
            <a:t>PROBLEMATIQUE</a:t>
          </a:r>
          <a:endParaRPr lang="en-US"/>
        </a:p>
      </dgm:t>
    </dgm:pt>
    <dgm:pt modelId="{04F09D54-227B-4A29-BA78-2A1583F9DADB}" type="parTrans" cxnId="{C25F9F0F-FD4D-4876-92FA-494213182DEB}">
      <dgm:prSet/>
      <dgm:spPr/>
      <dgm:t>
        <a:bodyPr/>
        <a:lstStyle/>
        <a:p>
          <a:endParaRPr lang="en-US"/>
        </a:p>
      </dgm:t>
    </dgm:pt>
    <dgm:pt modelId="{D23F5785-2728-49FF-B99A-ECE9415BD6D2}" type="sibTrans" cxnId="{C25F9F0F-FD4D-4876-92FA-494213182DEB}">
      <dgm:prSet/>
      <dgm:spPr/>
      <dgm:t>
        <a:bodyPr/>
        <a:lstStyle/>
        <a:p>
          <a:endParaRPr lang="en-US"/>
        </a:p>
      </dgm:t>
    </dgm:pt>
    <dgm:pt modelId="{8CE332D5-417C-4E6A-805E-BDA28AB29BD7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7B39700D-F076-42B5-B598-D7F2BAD99736}" type="parTrans" cxnId="{9BDC6A8D-BA4D-4E46-B75A-09C0A5A03A6A}">
      <dgm:prSet/>
      <dgm:spPr/>
      <dgm:t>
        <a:bodyPr/>
        <a:lstStyle/>
        <a:p>
          <a:endParaRPr lang="en-US"/>
        </a:p>
      </dgm:t>
    </dgm:pt>
    <dgm:pt modelId="{3AFF41DE-2F44-4051-B38B-B27C6B23EF51}" type="sibTrans" cxnId="{9BDC6A8D-BA4D-4E46-B75A-09C0A5A03A6A}">
      <dgm:prSet/>
      <dgm:spPr/>
      <dgm:t>
        <a:bodyPr/>
        <a:lstStyle/>
        <a:p>
          <a:endParaRPr lang="en-US"/>
        </a:p>
      </dgm:t>
    </dgm:pt>
    <dgm:pt modelId="{A6275837-11D4-4B9F-8196-941FBBFE1456}">
      <dgm:prSet/>
      <dgm:spPr/>
      <dgm:t>
        <a:bodyPr/>
        <a:lstStyle/>
        <a:p>
          <a:r>
            <a:rPr lang="fr-FR"/>
            <a:t>SOLUTION</a:t>
          </a:r>
          <a:endParaRPr lang="en-US"/>
        </a:p>
      </dgm:t>
    </dgm:pt>
    <dgm:pt modelId="{3CAE9C1D-FCD9-4E5B-AD22-84B1667B2660}" type="parTrans" cxnId="{DD5DF9D6-FAA1-49B1-8024-D26E79E7AF16}">
      <dgm:prSet/>
      <dgm:spPr/>
      <dgm:t>
        <a:bodyPr/>
        <a:lstStyle/>
        <a:p>
          <a:endParaRPr lang="en-US"/>
        </a:p>
      </dgm:t>
    </dgm:pt>
    <dgm:pt modelId="{546108D8-D2E8-49E5-8C1D-AD416E4AE1C2}" type="sibTrans" cxnId="{DD5DF9D6-FAA1-49B1-8024-D26E79E7AF16}">
      <dgm:prSet/>
      <dgm:spPr/>
      <dgm:t>
        <a:bodyPr/>
        <a:lstStyle/>
        <a:p>
          <a:endParaRPr lang="en-US"/>
        </a:p>
      </dgm:t>
    </dgm:pt>
    <dgm:pt modelId="{C693EDF4-54E7-4907-95A0-A2C3DE73B379}">
      <dgm:prSet/>
      <dgm:spPr/>
      <dgm:t>
        <a:bodyPr/>
        <a:lstStyle/>
        <a:p>
          <a:r>
            <a:rPr lang="fr-FR"/>
            <a:t>CONCLUSION ET PERSPECTIVES</a:t>
          </a:r>
          <a:endParaRPr lang="en-US"/>
        </a:p>
      </dgm:t>
    </dgm:pt>
    <dgm:pt modelId="{6F4CD88A-EF33-48EB-B239-0CDACBB27CE8}" type="parTrans" cxnId="{5D447ABE-EED2-457C-B090-F38D1D850E59}">
      <dgm:prSet/>
      <dgm:spPr/>
      <dgm:t>
        <a:bodyPr/>
        <a:lstStyle/>
        <a:p>
          <a:endParaRPr lang="en-US"/>
        </a:p>
      </dgm:t>
    </dgm:pt>
    <dgm:pt modelId="{E1B3286F-5B62-41E4-A1D4-E416A822AF77}" type="sibTrans" cxnId="{5D447ABE-EED2-457C-B090-F38D1D850E59}">
      <dgm:prSet/>
      <dgm:spPr/>
      <dgm:t>
        <a:bodyPr/>
        <a:lstStyle/>
        <a:p>
          <a:endParaRPr lang="en-US"/>
        </a:p>
      </dgm:t>
    </dgm:pt>
    <dgm:pt modelId="{976D75ED-DC68-4E2F-B9BD-3A6639F686D9}" type="pres">
      <dgm:prSet presAssocID="{F9FC7A44-F244-4DFF-8E19-6EDD26B8C7C9}" presName="cycle" presStyleCnt="0">
        <dgm:presLayoutVars>
          <dgm:dir/>
          <dgm:resizeHandles val="exact"/>
        </dgm:presLayoutVars>
      </dgm:prSet>
      <dgm:spPr/>
    </dgm:pt>
    <dgm:pt modelId="{49579B0A-6F57-4CCD-BB52-4A91BDFB3588}" type="pres">
      <dgm:prSet presAssocID="{D4CDEBFF-67FC-4861-937A-69B130CE79A2}" presName="node" presStyleLbl="node1" presStyleIdx="0" presStyleCnt="5">
        <dgm:presLayoutVars>
          <dgm:bulletEnabled val="1"/>
        </dgm:presLayoutVars>
      </dgm:prSet>
      <dgm:spPr/>
    </dgm:pt>
    <dgm:pt modelId="{46D0D985-0C78-4A79-B3AD-B26441026CA0}" type="pres">
      <dgm:prSet presAssocID="{CE0B605F-78CE-4206-A994-30469EAD7E01}" presName="sibTrans" presStyleLbl="sibTrans2D1" presStyleIdx="0" presStyleCnt="5"/>
      <dgm:spPr/>
    </dgm:pt>
    <dgm:pt modelId="{5B27745E-1CCD-423C-8C0A-5D6C86405195}" type="pres">
      <dgm:prSet presAssocID="{CE0B605F-78CE-4206-A994-30469EAD7E01}" presName="connectorText" presStyleLbl="sibTrans2D1" presStyleIdx="0" presStyleCnt="5"/>
      <dgm:spPr/>
    </dgm:pt>
    <dgm:pt modelId="{9F18A036-B211-48CB-B9B3-C8CDDB2D5923}" type="pres">
      <dgm:prSet presAssocID="{60C5FF76-F8B6-4D77-A7F1-D2D353DB0569}" presName="node" presStyleLbl="node1" presStyleIdx="1" presStyleCnt="5">
        <dgm:presLayoutVars>
          <dgm:bulletEnabled val="1"/>
        </dgm:presLayoutVars>
      </dgm:prSet>
      <dgm:spPr/>
    </dgm:pt>
    <dgm:pt modelId="{4331D7A4-6683-4D11-9A45-E58B4055A9A6}" type="pres">
      <dgm:prSet presAssocID="{D23F5785-2728-49FF-B99A-ECE9415BD6D2}" presName="sibTrans" presStyleLbl="sibTrans2D1" presStyleIdx="1" presStyleCnt="5"/>
      <dgm:spPr/>
    </dgm:pt>
    <dgm:pt modelId="{B53EBE61-3835-4CE3-84B3-DE2215A08CC4}" type="pres">
      <dgm:prSet presAssocID="{D23F5785-2728-49FF-B99A-ECE9415BD6D2}" presName="connectorText" presStyleLbl="sibTrans2D1" presStyleIdx="1" presStyleCnt="5"/>
      <dgm:spPr/>
    </dgm:pt>
    <dgm:pt modelId="{D56F24DA-2294-49D9-A4CE-DBC5B52D586D}" type="pres">
      <dgm:prSet presAssocID="{8CE332D5-417C-4E6A-805E-BDA28AB29BD7}" presName="node" presStyleLbl="node1" presStyleIdx="2" presStyleCnt="5">
        <dgm:presLayoutVars>
          <dgm:bulletEnabled val="1"/>
        </dgm:presLayoutVars>
      </dgm:prSet>
      <dgm:spPr/>
    </dgm:pt>
    <dgm:pt modelId="{8CB93860-1872-4C69-8082-81762AAAF24D}" type="pres">
      <dgm:prSet presAssocID="{3AFF41DE-2F44-4051-B38B-B27C6B23EF51}" presName="sibTrans" presStyleLbl="sibTrans2D1" presStyleIdx="2" presStyleCnt="5"/>
      <dgm:spPr/>
    </dgm:pt>
    <dgm:pt modelId="{8CA8529D-315C-4586-85B8-211816AF03BE}" type="pres">
      <dgm:prSet presAssocID="{3AFF41DE-2F44-4051-B38B-B27C6B23EF51}" presName="connectorText" presStyleLbl="sibTrans2D1" presStyleIdx="2" presStyleCnt="5"/>
      <dgm:spPr/>
    </dgm:pt>
    <dgm:pt modelId="{0F72E2C4-25D2-4686-95E1-BFF38B6C8423}" type="pres">
      <dgm:prSet presAssocID="{A6275837-11D4-4B9F-8196-941FBBFE1456}" presName="node" presStyleLbl="node1" presStyleIdx="3" presStyleCnt="5">
        <dgm:presLayoutVars>
          <dgm:bulletEnabled val="1"/>
        </dgm:presLayoutVars>
      </dgm:prSet>
      <dgm:spPr/>
    </dgm:pt>
    <dgm:pt modelId="{86C99A2A-3A77-4D94-BD78-1672AD90C321}" type="pres">
      <dgm:prSet presAssocID="{546108D8-D2E8-49E5-8C1D-AD416E4AE1C2}" presName="sibTrans" presStyleLbl="sibTrans2D1" presStyleIdx="3" presStyleCnt="5"/>
      <dgm:spPr/>
    </dgm:pt>
    <dgm:pt modelId="{C91FDE56-4509-4D7D-BE0B-09AADAF1ACDC}" type="pres">
      <dgm:prSet presAssocID="{546108D8-D2E8-49E5-8C1D-AD416E4AE1C2}" presName="connectorText" presStyleLbl="sibTrans2D1" presStyleIdx="3" presStyleCnt="5"/>
      <dgm:spPr/>
    </dgm:pt>
    <dgm:pt modelId="{7025F489-A009-4082-9312-D90EB304B8AC}" type="pres">
      <dgm:prSet presAssocID="{C693EDF4-54E7-4907-95A0-A2C3DE73B379}" presName="node" presStyleLbl="node1" presStyleIdx="4" presStyleCnt="5">
        <dgm:presLayoutVars>
          <dgm:bulletEnabled val="1"/>
        </dgm:presLayoutVars>
      </dgm:prSet>
      <dgm:spPr/>
    </dgm:pt>
    <dgm:pt modelId="{7EE2AB43-B9FF-4ED7-8F8D-FB53F5ED573A}" type="pres">
      <dgm:prSet presAssocID="{E1B3286F-5B62-41E4-A1D4-E416A822AF77}" presName="sibTrans" presStyleLbl="sibTrans2D1" presStyleIdx="4" presStyleCnt="5"/>
      <dgm:spPr/>
    </dgm:pt>
    <dgm:pt modelId="{E6A376D9-BB67-442F-9DDB-26EED3E26540}" type="pres">
      <dgm:prSet presAssocID="{E1B3286F-5B62-41E4-A1D4-E416A822AF77}" presName="connectorText" presStyleLbl="sibTrans2D1" presStyleIdx="4" presStyleCnt="5"/>
      <dgm:spPr/>
    </dgm:pt>
  </dgm:ptLst>
  <dgm:cxnLst>
    <dgm:cxn modelId="{61E32A04-8AEB-4338-8176-EA187CD91443}" type="presOf" srcId="{8CE332D5-417C-4E6A-805E-BDA28AB29BD7}" destId="{D56F24DA-2294-49D9-A4CE-DBC5B52D586D}" srcOrd="0" destOrd="0" presId="urn:microsoft.com/office/officeart/2005/8/layout/cycle2"/>
    <dgm:cxn modelId="{358C6006-DE5E-45C0-A8E6-D2FF0B54BB2C}" type="presOf" srcId="{A6275837-11D4-4B9F-8196-941FBBFE1456}" destId="{0F72E2C4-25D2-4686-95E1-BFF38B6C8423}" srcOrd="0" destOrd="0" presId="urn:microsoft.com/office/officeart/2005/8/layout/cycle2"/>
    <dgm:cxn modelId="{C25F9F0F-FD4D-4876-92FA-494213182DEB}" srcId="{F9FC7A44-F244-4DFF-8E19-6EDD26B8C7C9}" destId="{60C5FF76-F8B6-4D77-A7F1-D2D353DB0569}" srcOrd="1" destOrd="0" parTransId="{04F09D54-227B-4A29-BA78-2A1583F9DADB}" sibTransId="{D23F5785-2728-49FF-B99A-ECE9415BD6D2}"/>
    <dgm:cxn modelId="{2A55A81D-3FEA-4D67-8488-DE6F5CE082A0}" type="presOf" srcId="{546108D8-D2E8-49E5-8C1D-AD416E4AE1C2}" destId="{86C99A2A-3A77-4D94-BD78-1672AD90C321}" srcOrd="0" destOrd="0" presId="urn:microsoft.com/office/officeart/2005/8/layout/cycle2"/>
    <dgm:cxn modelId="{B19E211E-B746-4286-B505-B9EBEC11ADDA}" type="presOf" srcId="{3AFF41DE-2F44-4051-B38B-B27C6B23EF51}" destId="{8CA8529D-315C-4586-85B8-211816AF03BE}" srcOrd="1" destOrd="0" presId="urn:microsoft.com/office/officeart/2005/8/layout/cycle2"/>
    <dgm:cxn modelId="{A5DDD41F-0E05-4A27-98F0-03CF661C6BD4}" type="presOf" srcId="{E1B3286F-5B62-41E4-A1D4-E416A822AF77}" destId="{E6A376D9-BB67-442F-9DDB-26EED3E26540}" srcOrd="1" destOrd="0" presId="urn:microsoft.com/office/officeart/2005/8/layout/cycle2"/>
    <dgm:cxn modelId="{76CE4321-43CC-49A8-BEB8-A8BBED73C550}" type="presOf" srcId="{60C5FF76-F8B6-4D77-A7F1-D2D353DB0569}" destId="{9F18A036-B211-48CB-B9B3-C8CDDB2D5923}" srcOrd="0" destOrd="0" presId="urn:microsoft.com/office/officeart/2005/8/layout/cycle2"/>
    <dgm:cxn modelId="{184BDC5F-5CEF-4946-B78B-AA316CB90880}" srcId="{F9FC7A44-F244-4DFF-8E19-6EDD26B8C7C9}" destId="{D4CDEBFF-67FC-4861-937A-69B130CE79A2}" srcOrd="0" destOrd="0" parTransId="{E5CB4D65-D4B9-4364-8DE7-8BFBFA15DD5B}" sibTransId="{CE0B605F-78CE-4206-A994-30469EAD7E01}"/>
    <dgm:cxn modelId="{282BC764-4718-4298-8B93-3A3C7989EF76}" type="presOf" srcId="{CE0B605F-78CE-4206-A994-30469EAD7E01}" destId="{46D0D985-0C78-4A79-B3AD-B26441026CA0}" srcOrd="0" destOrd="0" presId="urn:microsoft.com/office/officeart/2005/8/layout/cycle2"/>
    <dgm:cxn modelId="{9BDC6A8D-BA4D-4E46-B75A-09C0A5A03A6A}" srcId="{F9FC7A44-F244-4DFF-8E19-6EDD26B8C7C9}" destId="{8CE332D5-417C-4E6A-805E-BDA28AB29BD7}" srcOrd="2" destOrd="0" parTransId="{7B39700D-F076-42B5-B598-D7F2BAD99736}" sibTransId="{3AFF41DE-2F44-4051-B38B-B27C6B23EF51}"/>
    <dgm:cxn modelId="{A3D5EA8F-85AC-406E-A563-1B9DF1A2FDD5}" type="presOf" srcId="{E1B3286F-5B62-41E4-A1D4-E416A822AF77}" destId="{7EE2AB43-B9FF-4ED7-8F8D-FB53F5ED573A}" srcOrd="0" destOrd="0" presId="urn:microsoft.com/office/officeart/2005/8/layout/cycle2"/>
    <dgm:cxn modelId="{A22C95A4-E4CD-4EA2-B8F9-705CE85DE9CB}" type="presOf" srcId="{D23F5785-2728-49FF-B99A-ECE9415BD6D2}" destId="{B53EBE61-3835-4CE3-84B3-DE2215A08CC4}" srcOrd="1" destOrd="0" presId="urn:microsoft.com/office/officeart/2005/8/layout/cycle2"/>
    <dgm:cxn modelId="{2DE36AA6-E7B4-4251-98DC-06A983E9E762}" type="presOf" srcId="{D23F5785-2728-49FF-B99A-ECE9415BD6D2}" destId="{4331D7A4-6683-4D11-9A45-E58B4055A9A6}" srcOrd="0" destOrd="0" presId="urn:microsoft.com/office/officeart/2005/8/layout/cycle2"/>
    <dgm:cxn modelId="{F5D0D1AA-12CB-4A6B-AA99-F342E686AB3D}" type="presOf" srcId="{CE0B605F-78CE-4206-A994-30469EAD7E01}" destId="{5B27745E-1CCD-423C-8C0A-5D6C86405195}" srcOrd="1" destOrd="0" presId="urn:microsoft.com/office/officeart/2005/8/layout/cycle2"/>
    <dgm:cxn modelId="{FC67F8BA-6582-4DBC-AFD8-9F76B3B26FF3}" type="presOf" srcId="{C693EDF4-54E7-4907-95A0-A2C3DE73B379}" destId="{7025F489-A009-4082-9312-D90EB304B8AC}" srcOrd="0" destOrd="0" presId="urn:microsoft.com/office/officeart/2005/8/layout/cycle2"/>
    <dgm:cxn modelId="{5D447ABE-EED2-457C-B090-F38D1D850E59}" srcId="{F9FC7A44-F244-4DFF-8E19-6EDD26B8C7C9}" destId="{C693EDF4-54E7-4907-95A0-A2C3DE73B379}" srcOrd="4" destOrd="0" parTransId="{6F4CD88A-EF33-48EB-B239-0CDACBB27CE8}" sibTransId="{E1B3286F-5B62-41E4-A1D4-E416A822AF77}"/>
    <dgm:cxn modelId="{C80CDBC6-D18D-4590-90EB-B7A965D278D2}" type="presOf" srcId="{546108D8-D2E8-49E5-8C1D-AD416E4AE1C2}" destId="{C91FDE56-4509-4D7D-BE0B-09AADAF1ACDC}" srcOrd="1" destOrd="0" presId="urn:microsoft.com/office/officeart/2005/8/layout/cycle2"/>
    <dgm:cxn modelId="{21C13BD2-E72A-4F1F-BC40-040C647FADE2}" type="presOf" srcId="{3AFF41DE-2F44-4051-B38B-B27C6B23EF51}" destId="{8CB93860-1872-4C69-8082-81762AAAF24D}" srcOrd="0" destOrd="0" presId="urn:microsoft.com/office/officeart/2005/8/layout/cycle2"/>
    <dgm:cxn modelId="{B61E5ED5-FCC3-4FC0-A05E-1AC9F7350520}" type="presOf" srcId="{D4CDEBFF-67FC-4861-937A-69B130CE79A2}" destId="{49579B0A-6F57-4CCD-BB52-4A91BDFB3588}" srcOrd="0" destOrd="0" presId="urn:microsoft.com/office/officeart/2005/8/layout/cycle2"/>
    <dgm:cxn modelId="{DD5DF9D6-FAA1-49B1-8024-D26E79E7AF16}" srcId="{F9FC7A44-F244-4DFF-8E19-6EDD26B8C7C9}" destId="{A6275837-11D4-4B9F-8196-941FBBFE1456}" srcOrd="3" destOrd="0" parTransId="{3CAE9C1D-FCD9-4E5B-AD22-84B1667B2660}" sibTransId="{546108D8-D2E8-49E5-8C1D-AD416E4AE1C2}"/>
    <dgm:cxn modelId="{95CD79F8-77AE-40E5-83A4-1CF85CA02878}" type="presOf" srcId="{F9FC7A44-F244-4DFF-8E19-6EDD26B8C7C9}" destId="{976D75ED-DC68-4E2F-B9BD-3A6639F686D9}" srcOrd="0" destOrd="0" presId="urn:microsoft.com/office/officeart/2005/8/layout/cycle2"/>
    <dgm:cxn modelId="{1E5DA6A4-73AA-450B-A793-C0777C547805}" type="presParOf" srcId="{976D75ED-DC68-4E2F-B9BD-3A6639F686D9}" destId="{49579B0A-6F57-4CCD-BB52-4A91BDFB3588}" srcOrd="0" destOrd="0" presId="urn:microsoft.com/office/officeart/2005/8/layout/cycle2"/>
    <dgm:cxn modelId="{770ECBEF-DF34-47CE-B27D-14E0FCE71C3F}" type="presParOf" srcId="{976D75ED-DC68-4E2F-B9BD-3A6639F686D9}" destId="{46D0D985-0C78-4A79-B3AD-B26441026CA0}" srcOrd="1" destOrd="0" presId="urn:microsoft.com/office/officeart/2005/8/layout/cycle2"/>
    <dgm:cxn modelId="{126D9E40-BC94-4EFF-97BD-F770E7D7FF84}" type="presParOf" srcId="{46D0D985-0C78-4A79-B3AD-B26441026CA0}" destId="{5B27745E-1CCD-423C-8C0A-5D6C86405195}" srcOrd="0" destOrd="0" presId="urn:microsoft.com/office/officeart/2005/8/layout/cycle2"/>
    <dgm:cxn modelId="{E7EF8E1B-C8AB-4C23-9B4E-358381DB6A77}" type="presParOf" srcId="{976D75ED-DC68-4E2F-B9BD-3A6639F686D9}" destId="{9F18A036-B211-48CB-B9B3-C8CDDB2D5923}" srcOrd="2" destOrd="0" presId="urn:microsoft.com/office/officeart/2005/8/layout/cycle2"/>
    <dgm:cxn modelId="{4B91914B-8FAE-466E-A9E9-D8F356385282}" type="presParOf" srcId="{976D75ED-DC68-4E2F-B9BD-3A6639F686D9}" destId="{4331D7A4-6683-4D11-9A45-E58B4055A9A6}" srcOrd="3" destOrd="0" presId="urn:microsoft.com/office/officeart/2005/8/layout/cycle2"/>
    <dgm:cxn modelId="{0DA3E2CF-F974-40F9-B074-0BA03DD6C5C2}" type="presParOf" srcId="{4331D7A4-6683-4D11-9A45-E58B4055A9A6}" destId="{B53EBE61-3835-4CE3-84B3-DE2215A08CC4}" srcOrd="0" destOrd="0" presId="urn:microsoft.com/office/officeart/2005/8/layout/cycle2"/>
    <dgm:cxn modelId="{11493613-B653-4DF1-9948-FE93D9247182}" type="presParOf" srcId="{976D75ED-DC68-4E2F-B9BD-3A6639F686D9}" destId="{D56F24DA-2294-49D9-A4CE-DBC5B52D586D}" srcOrd="4" destOrd="0" presId="urn:microsoft.com/office/officeart/2005/8/layout/cycle2"/>
    <dgm:cxn modelId="{E5F1998A-CF28-44FC-A0DB-CE6DE0F92DB6}" type="presParOf" srcId="{976D75ED-DC68-4E2F-B9BD-3A6639F686D9}" destId="{8CB93860-1872-4C69-8082-81762AAAF24D}" srcOrd="5" destOrd="0" presId="urn:microsoft.com/office/officeart/2005/8/layout/cycle2"/>
    <dgm:cxn modelId="{78BB1EF1-9762-4519-A623-AD135C58A2E0}" type="presParOf" srcId="{8CB93860-1872-4C69-8082-81762AAAF24D}" destId="{8CA8529D-315C-4586-85B8-211816AF03BE}" srcOrd="0" destOrd="0" presId="urn:microsoft.com/office/officeart/2005/8/layout/cycle2"/>
    <dgm:cxn modelId="{D09B9897-02F4-46A9-92EA-96546A20C7E0}" type="presParOf" srcId="{976D75ED-DC68-4E2F-B9BD-3A6639F686D9}" destId="{0F72E2C4-25D2-4686-95E1-BFF38B6C8423}" srcOrd="6" destOrd="0" presId="urn:microsoft.com/office/officeart/2005/8/layout/cycle2"/>
    <dgm:cxn modelId="{346CCF70-4B98-4F8F-82EA-B30FCBF8915D}" type="presParOf" srcId="{976D75ED-DC68-4E2F-B9BD-3A6639F686D9}" destId="{86C99A2A-3A77-4D94-BD78-1672AD90C321}" srcOrd="7" destOrd="0" presId="urn:microsoft.com/office/officeart/2005/8/layout/cycle2"/>
    <dgm:cxn modelId="{2691BC22-D47D-4A9B-B2F2-75864F39E775}" type="presParOf" srcId="{86C99A2A-3A77-4D94-BD78-1672AD90C321}" destId="{C91FDE56-4509-4D7D-BE0B-09AADAF1ACDC}" srcOrd="0" destOrd="0" presId="urn:microsoft.com/office/officeart/2005/8/layout/cycle2"/>
    <dgm:cxn modelId="{5D6ACF1C-A238-4087-BBBF-EC632D2A1C54}" type="presParOf" srcId="{976D75ED-DC68-4E2F-B9BD-3A6639F686D9}" destId="{7025F489-A009-4082-9312-D90EB304B8AC}" srcOrd="8" destOrd="0" presId="urn:microsoft.com/office/officeart/2005/8/layout/cycle2"/>
    <dgm:cxn modelId="{26FB8896-C278-4C9E-85F6-FF156327E403}" type="presParOf" srcId="{976D75ED-DC68-4E2F-B9BD-3A6639F686D9}" destId="{7EE2AB43-B9FF-4ED7-8F8D-FB53F5ED573A}" srcOrd="9" destOrd="0" presId="urn:microsoft.com/office/officeart/2005/8/layout/cycle2"/>
    <dgm:cxn modelId="{B42F66B0-9E34-4421-9CE8-077859193D59}" type="presParOf" srcId="{7EE2AB43-B9FF-4ED7-8F8D-FB53F5ED573A}" destId="{E6A376D9-BB67-442F-9DDB-26EED3E2654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F9D6B-647F-4ECE-BACE-223EF3F3A31B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0E7B4D-A4F3-452D-8918-275ABFE56D82}">
      <dgm:prSet/>
      <dgm:spPr/>
      <dgm:t>
        <a:bodyPr/>
        <a:lstStyle/>
        <a:p>
          <a:r>
            <a:rPr lang="fr-CA"/>
            <a:t>La transformation numérique de l’éducation s’accélère (IA générative, plateformes LMS, etc.)</a:t>
          </a:r>
          <a:endParaRPr lang="en-US"/>
        </a:p>
      </dgm:t>
    </dgm:pt>
    <dgm:pt modelId="{614BF9BE-8E8D-4011-BC55-C9D5A81FB408}" type="parTrans" cxnId="{C7178516-2729-4F98-88AE-0C83B3236C40}">
      <dgm:prSet/>
      <dgm:spPr/>
      <dgm:t>
        <a:bodyPr/>
        <a:lstStyle/>
        <a:p>
          <a:endParaRPr lang="en-US"/>
        </a:p>
      </dgm:t>
    </dgm:pt>
    <dgm:pt modelId="{F77C1BBD-F116-41A1-98F6-30E4C88A5A53}" type="sibTrans" cxnId="{C7178516-2729-4F98-88AE-0C83B3236C40}">
      <dgm:prSet/>
      <dgm:spPr/>
      <dgm:t>
        <a:bodyPr/>
        <a:lstStyle/>
        <a:p>
          <a:endParaRPr lang="en-US"/>
        </a:p>
      </dgm:t>
    </dgm:pt>
    <dgm:pt modelId="{DBF4FCB5-75B1-4F9B-8710-F0B5A05257C6}">
      <dgm:prSet/>
      <dgm:spPr/>
      <dgm:t>
        <a:bodyPr/>
        <a:lstStyle/>
        <a:p>
          <a:r>
            <a:rPr lang="fr-CA"/>
            <a:t>Les enseignants font face à une charge de travail accrue : correction, suivi, soutien individuel.</a:t>
          </a:r>
          <a:endParaRPr lang="en-US"/>
        </a:p>
      </dgm:t>
    </dgm:pt>
    <dgm:pt modelId="{1030A662-9C31-47C3-AC10-B8AA023BC6D3}" type="parTrans" cxnId="{BBB7A193-DCD9-4111-96AA-E9383F733360}">
      <dgm:prSet/>
      <dgm:spPr/>
      <dgm:t>
        <a:bodyPr/>
        <a:lstStyle/>
        <a:p>
          <a:endParaRPr lang="en-US"/>
        </a:p>
      </dgm:t>
    </dgm:pt>
    <dgm:pt modelId="{4CDBC017-FE0E-4655-88CD-6202AD70BCA8}" type="sibTrans" cxnId="{BBB7A193-DCD9-4111-96AA-E9383F733360}">
      <dgm:prSet/>
      <dgm:spPr/>
      <dgm:t>
        <a:bodyPr/>
        <a:lstStyle/>
        <a:p>
          <a:endParaRPr lang="en-US"/>
        </a:p>
      </dgm:t>
    </dgm:pt>
    <dgm:pt modelId="{5019FADF-8ADA-4A4E-A4DC-15BCDE5020F3}">
      <dgm:prSet/>
      <dgm:spPr/>
      <dgm:t>
        <a:bodyPr/>
        <a:lstStyle/>
        <a:p>
          <a:r>
            <a:rPr lang="fr-CA"/>
            <a:t>Les étudiants recherchent un accompagnement personnalisé et des explications adaptées à leur niveau.</a:t>
          </a:r>
          <a:endParaRPr lang="en-US"/>
        </a:p>
      </dgm:t>
    </dgm:pt>
    <dgm:pt modelId="{510A5A42-A9CE-45B7-B549-B37E5BA2ACB7}" type="parTrans" cxnId="{95C29707-3401-4019-96AB-3F0882453AD6}">
      <dgm:prSet/>
      <dgm:spPr/>
      <dgm:t>
        <a:bodyPr/>
        <a:lstStyle/>
        <a:p>
          <a:endParaRPr lang="en-US"/>
        </a:p>
      </dgm:t>
    </dgm:pt>
    <dgm:pt modelId="{0F7EEDC9-402F-4C0B-9373-542DCE4B0F97}" type="sibTrans" cxnId="{95C29707-3401-4019-96AB-3F0882453AD6}">
      <dgm:prSet/>
      <dgm:spPr/>
      <dgm:t>
        <a:bodyPr/>
        <a:lstStyle/>
        <a:p>
          <a:endParaRPr lang="en-US"/>
        </a:p>
      </dgm:t>
    </dgm:pt>
    <dgm:pt modelId="{CB7F8219-0A7D-4A64-B321-6C487B130610}">
      <dgm:prSet/>
      <dgm:spPr/>
      <dgm:t>
        <a:bodyPr/>
        <a:lstStyle/>
        <a:p>
          <a:r>
            <a:rPr lang="fr-CA"/>
            <a:t>L’IA permet d’automatiser certaines tâches pédagogiques tout en maintenant la qualité d’apprentissage.</a:t>
          </a:r>
          <a:endParaRPr lang="en-US"/>
        </a:p>
      </dgm:t>
    </dgm:pt>
    <dgm:pt modelId="{C01501A3-FF6D-4A54-8A93-C21D05EE2C09}" type="parTrans" cxnId="{86498D34-5895-427B-890B-CA1C572B3B50}">
      <dgm:prSet/>
      <dgm:spPr/>
      <dgm:t>
        <a:bodyPr/>
        <a:lstStyle/>
        <a:p>
          <a:endParaRPr lang="en-US"/>
        </a:p>
      </dgm:t>
    </dgm:pt>
    <dgm:pt modelId="{58FBA571-2F6D-4B05-80A6-CC622DA9706A}" type="sibTrans" cxnId="{86498D34-5895-427B-890B-CA1C572B3B50}">
      <dgm:prSet/>
      <dgm:spPr/>
      <dgm:t>
        <a:bodyPr/>
        <a:lstStyle/>
        <a:p>
          <a:endParaRPr lang="en-US"/>
        </a:p>
      </dgm:t>
    </dgm:pt>
    <dgm:pt modelId="{D0F10516-D8DE-4E8F-913F-3AC772435A99}" type="pres">
      <dgm:prSet presAssocID="{F9CF9D6B-647F-4ECE-BACE-223EF3F3A31B}" presName="matrix" presStyleCnt="0">
        <dgm:presLayoutVars>
          <dgm:chMax val="1"/>
          <dgm:dir/>
          <dgm:resizeHandles val="exact"/>
        </dgm:presLayoutVars>
      </dgm:prSet>
      <dgm:spPr/>
    </dgm:pt>
    <dgm:pt modelId="{0F73B2CC-7CB6-4D01-A48B-8A3B80778C5B}" type="pres">
      <dgm:prSet presAssocID="{F9CF9D6B-647F-4ECE-BACE-223EF3F3A31B}" presName="diamond" presStyleLbl="bgShp" presStyleIdx="0" presStyleCnt="1"/>
      <dgm:spPr/>
    </dgm:pt>
    <dgm:pt modelId="{07293720-3DB3-47B5-8859-E164545444DE}" type="pres">
      <dgm:prSet presAssocID="{F9CF9D6B-647F-4ECE-BACE-223EF3F3A3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DD6B41-E373-4545-9211-B93B44096163}" type="pres">
      <dgm:prSet presAssocID="{F9CF9D6B-647F-4ECE-BACE-223EF3F3A3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99742E-061F-4D63-9E20-F496FFA3EC0F}" type="pres">
      <dgm:prSet presAssocID="{F9CF9D6B-647F-4ECE-BACE-223EF3F3A3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875832-5728-4F08-A43A-A9A26631EFE6}" type="pres">
      <dgm:prSet presAssocID="{F9CF9D6B-647F-4ECE-BACE-223EF3F3A3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5C29707-3401-4019-96AB-3F0882453AD6}" srcId="{F9CF9D6B-647F-4ECE-BACE-223EF3F3A31B}" destId="{5019FADF-8ADA-4A4E-A4DC-15BCDE5020F3}" srcOrd="2" destOrd="0" parTransId="{510A5A42-A9CE-45B7-B549-B37E5BA2ACB7}" sibTransId="{0F7EEDC9-402F-4C0B-9373-542DCE4B0F97}"/>
    <dgm:cxn modelId="{C7178516-2729-4F98-88AE-0C83B3236C40}" srcId="{F9CF9D6B-647F-4ECE-BACE-223EF3F3A31B}" destId="{B00E7B4D-A4F3-452D-8918-275ABFE56D82}" srcOrd="0" destOrd="0" parTransId="{614BF9BE-8E8D-4011-BC55-C9D5A81FB408}" sibTransId="{F77C1BBD-F116-41A1-98F6-30E4C88A5A53}"/>
    <dgm:cxn modelId="{BB49C030-8193-4272-A74A-14AE122B601F}" type="presOf" srcId="{B00E7B4D-A4F3-452D-8918-275ABFE56D82}" destId="{07293720-3DB3-47B5-8859-E164545444DE}" srcOrd="0" destOrd="0" presId="urn:microsoft.com/office/officeart/2005/8/layout/matrix3"/>
    <dgm:cxn modelId="{86498D34-5895-427B-890B-CA1C572B3B50}" srcId="{F9CF9D6B-647F-4ECE-BACE-223EF3F3A31B}" destId="{CB7F8219-0A7D-4A64-B321-6C487B130610}" srcOrd="3" destOrd="0" parTransId="{C01501A3-FF6D-4A54-8A93-C21D05EE2C09}" sibTransId="{58FBA571-2F6D-4B05-80A6-CC622DA9706A}"/>
    <dgm:cxn modelId="{53939A3B-BBB2-459E-9812-B05FA54EB5BD}" type="presOf" srcId="{F9CF9D6B-647F-4ECE-BACE-223EF3F3A31B}" destId="{D0F10516-D8DE-4E8F-913F-3AC772435A99}" srcOrd="0" destOrd="0" presId="urn:microsoft.com/office/officeart/2005/8/layout/matrix3"/>
    <dgm:cxn modelId="{6D03F841-0614-47E3-A575-CF6C63B740D0}" type="presOf" srcId="{DBF4FCB5-75B1-4F9B-8710-F0B5A05257C6}" destId="{58DD6B41-E373-4545-9211-B93B44096163}" srcOrd="0" destOrd="0" presId="urn:microsoft.com/office/officeart/2005/8/layout/matrix3"/>
    <dgm:cxn modelId="{A628CE4F-B801-4509-BB52-BE48BCA23047}" type="presOf" srcId="{CB7F8219-0A7D-4A64-B321-6C487B130610}" destId="{D5875832-5728-4F08-A43A-A9A26631EFE6}" srcOrd="0" destOrd="0" presId="urn:microsoft.com/office/officeart/2005/8/layout/matrix3"/>
    <dgm:cxn modelId="{4F5B6577-2046-4755-88A4-973388706264}" type="presOf" srcId="{5019FADF-8ADA-4A4E-A4DC-15BCDE5020F3}" destId="{7299742E-061F-4D63-9E20-F496FFA3EC0F}" srcOrd="0" destOrd="0" presId="urn:microsoft.com/office/officeart/2005/8/layout/matrix3"/>
    <dgm:cxn modelId="{BBB7A193-DCD9-4111-96AA-E9383F733360}" srcId="{F9CF9D6B-647F-4ECE-BACE-223EF3F3A31B}" destId="{DBF4FCB5-75B1-4F9B-8710-F0B5A05257C6}" srcOrd="1" destOrd="0" parTransId="{1030A662-9C31-47C3-AC10-B8AA023BC6D3}" sibTransId="{4CDBC017-FE0E-4655-88CD-6202AD70BCA8}"/>
    <dgm:cxn modelId="{13AC05BE-104D-4048-BDD5-FA838E31090E}" type="presParOf" srcId="{D0F10516-D8DE-4E8F-913F-3AC772435A99}" destId="{0F73B2CC-7CB6-4D01-A48B-8A3B80778C5B}" srcOrd="0" destOrd="0" presId="urn:microsoft.com/office/officeart/2005/8/layout/matrix3"/>
    <dgm:cxn modelId="{96F55163-AAFD-4DFE-BEF1-F17A4886A79C}" type="presParOf" srcId="{D0F10516-D8DE-4E8F-913F-3AC772435A99}" destId="{07293720-3DB3-47B5-8859-E164545444DE}" srcOrd="1" destOrd="0" presId="urn:microsoft.com/office/officeart/2005/8/layout/matrix3"/>
    <dgm:cxn modelId="{FDB80185-0C74-45F4-9643-503C07C30CEE}" type="presParOf" srcId="{D0F10516-D8DE-4E8F-913F-3AC772435A99}" destId="{58DD6B41-E373-4545-9211-B93B44096163}" srcOrd="2" destOrd="0" presId="urn:microsoft.com/office/officeart/2005/8/layout/matrix3"/>
    <dgm:cxn modelId="{FDA09395-1DD0-4075-A3F8-736E92C2EB3B}" type="presParOf" srcId="{D0F10516-D8DE-4E8F-913F-3AC772435A99}" destId="{7299742E-061F-4D63-9E20-F496FFA3EC0F}" srcOrd="3" destOrd="0" presId="urn:microsoft.com/office/officeart/2005/8/layout/matrix3"/>
    <dgm:cxn modelId="{42C90FC9-371C-4AE2-9320-08010E202D19}" type="presParOf" srcId="{D0F10516-D8DE-4E8F-913F-3AC772435A99}" destId="{D5875832-5728-4F08-A43A-A9A26631EF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79B0A-6F57-4CCD-BB52-4A91BDFB3588}">
      <dsp:nvSpPr>
        <dsp:cNvPr id="0" name=""/>
        <dsp:cNvSpPr/>
      </dsp:nvSpPr>
      <dsp:spPr>
        <a:xfrm>
          <a:off x="4549229" y="1276"/>
          <a:ext cx="1417141" cy="1417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CONTEXTE</a:t>
          </a:r>
        </a:p>
      </dsp:txBody>
      <dsp:txXfrm>
        <a:off x="4756764" y="208811"/>
        <a:ext cx="1002071" cy="1002071"/>
      </dsp:txXfrm>
    </dsp:sp>
    <dsp:sp modelId="{46D0D985-0C78-4A79-B3AD-B26441026CA0}">
      <dsp:nvSpPr>
        <dsp:cNvPr id="0" name=""/>
        <dsp:cNvSpPr/>
      </dsp:nvSpPr>
      <dsp:spPr>
        <a:xfrm rot="2160000">
          <a:off x="5921318" y="1089231"/>
          <a:ext cx="375622" cy="478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932079" y="1151770"/>
        <a:ext cx="262935" cy="286971"/>
      </dsp:txXfrm>
    </dsp:sp>
    <dsp:sp modelId="{9F18A036-B211-48CB-B9B3-C8CDDB2D5923}">
      <dsp:nvSpPr>
        <dsp:cNvPr id="0" name=""/>
        <dsp:cNvSpPr/>
      </dsp:nvSpPr>
      <dsp:spPr>
        <a:xfrm>
          <a:off x="6269089" y="1250828"/>
          <a:ext cx="1417141" cy="1417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PROBLEMATIQUE</a:t>
          </a:r>
          <a:endParaRPr lang="en-US" sz="1000" kern="1200"/>
        </a:p>
      </dsp:txBody>
      <dsp:txXfrm>
        <a:off x="6476624" y="1458363"/>
        <a:ext cx="1002071" cy="1002071"/>
      </dsp:txXfrm>
    </dsp:sp>
    <dsp:sp modelId="{4331D7A4-6683-4D11-9A45-E58B4055A9A6}">
      <dsp:nvSpPr>
        <dsp:cNvPr id="0" name=""/>
        <dsp:cNvSpPr/>
      </dsp:nvSpPr>
      <dsp:spPr>
        <a:xfrm rot="6480000">
          <a:off x="6464669" y="2721054"/>
          <a:ext cx="375622" cy="478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38424" y="2763125"/>
        <a:ext cx="262935" cy="286971"/>
      </dsp:txXfrm>
    </dsp:sp>
    <dsp:sp modelId="{D56F24DA-2294-49D9-A4CE-DBC5B52D586D}">
      <dsp:nvSpPr>
        <dsp:cNvPr id="0" name=""/>
        <dsp:cNvSpPr/>
      </dsp:nvSpPr>
      <dsp:spPr>
        <a:xfrm>
          <a:off x="5612161" y="3272644"/>
          <a:ext cx="1417141" cy="1417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OBJECTIFS</a:t>
          </a:r>
          <a:endParaRPr lang="en-US" sz="1000" kern="1200"/>
        </a:p>
      </dsp:txBody>
      <dsp:txXfrm>
        <a:off x="5819696" y="3480179"/>
        <a:ext cx="1002071" cy="1002071"/>
      </dsp:txXfrm>
    </dsp:sp>
    <dsp:sp modelId="{8CB93860-1872-4C69-8082-81762AAAF24D}">
      <dsp:nvSpPr>
        <dsp:cNvPr id="0" name=""/>
        <dsp:cNvSpPr/>
      </dsp:nvSpPr>
      <dsp:spPr>
        <a:xfrm rot="10800000">
          <a:off x="5080619" y="3742072"/>
          <a:ext cx="375622" cy="478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5193306" y="3837729"/>
        <a:ext cx="262935" cy="286971"/>
      </dsp:txXfrm>
    </dsp:sp>
    <dsp:sp modelId="{0F72E2C4-25D2-4686-95E1-BFF38B6C8423}">
      <dsp:nvSpPr>
        <dsp:cNvPr id="0" name=""/>
        <dsp:cNvSpPr/>
      </dsp:nvSpPr>
      <dsp:spPr>
        <a:xfrm>
          <a:off x="3486297" y="3272644"/>
          <a:ext cx="1417141" cy="1417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SOLUTION</a:t>
          </a:r>
          <a:endParaRPr lang="en-US" sz="1000" kern="1200"/>
        </a:p>
      </dsp:txBody>
      <dsp:txXfrm>
        <a:off x="3693832" y="3480179"/>
        <a:ext cx="1002071" cy="1002071"/>
      </dsp:txXfrm>
    </dsp:sp>
    <dsp:sp modelId="{86C99A2A-3A77-4D94-BD78-1672AD90C321}">
      <dsp:nvSpPr>
        <dsp:cNvPr id="0" name=""/>
        <dsp:cNvSpPr/>
      </dsp:nvSpPr>
      <dsp:spPr>
        <a:xfrm rot="15120000">
          <a:off x="3681877" y="2741275"/>
          <a:ext cx="375622" cy="478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755632" y="2890518"/>
        <a:ext cx="262935" cy="286971"/>
      </dsp:txXfrm>
    </dsp:sp>
    <dsp:sp modelId="{7025F489-A009-4082-9312-D90EB304B8AC}">
      <dsp:nvSpPr>
        <dsp:cNvPr id="0" name=""/>
        <dsp:cNvSpPr/>
      </dsp:nvSpPr>
      <dsp:spPr>
        <a:xfrm>
          <a:off x="2829369" y="1250828"/>
          <a:ext cx="1417141" cy="1417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CONCLUSION ET PERSPECTIVES</a:t>
          </a:r>
          <a:endParaRPr lang="en-US" sz="1000" kern="1200"/>
        </a:p>
      </dsp:txBody>
      <dsp:txXfrm>
        <a:off x="3036904" y="1458363"/>
        <a:ext cx="1002071" cy="1002071"/>
      </dsp:txXfrm>
    </dsp:sp>
    <dsp:sp modelId="{7EE2AB43-B9FF-4ED7-8F8D-FB53F5ED573A}">
      <dsp:nvSpPr>
        <dsp:cNvPr id="0" name=""/>
        <dsp:cNvSpPr/>
      </dsp:nvSpPr>
      <dsp:spPr>
        <a:xfrm rot="19440000">
          <a:off x="4201458" y="1101729"/>
          <a:ext cx="375622" cy="478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212219" y="1230504"/>
        <a:ext cx="262935" cy="286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3B2CC-7CB6-4D01-A48B-8A3B80778C5B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93720-3DB3-47B5-8859-E164545444DE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La transformation numérique de l’éducation s’accélère (IA générative, plateformes LMS, etc.)</a:t>
          </a:r>
          <a:endParaRPr lang="en-US" sz="1800" kern="1200"/>
        </a:p>
      </dsp:txBody>
      <dsp:txXfrm>
        <a:off x="1011204" y="630714"/>
        <a:ext cx="1946396" cy="1946396"/>
      </dsp:txXfrm>
    </dsp:sp>
    <dsp:sp modelId="{58DD6B41-E373-4545-9211-B93B44096163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Les enseignants font face à une charge de travail accrue : correction, suivi, soutien individuel.</a:t>
          </a:r>
          <a:endParaRPr lang="en-US" sz="1800" kern="1200"/>
        </a:p>
      </dsp:txBody>
      <dsp:txXfrm>
        <a:off x="3334113" y="630714"/>
        <a:ext cx="1946396" cy="1946396"/>
      </dsp:txXfrm>
    </dsp:sp>
    <dsp:sp modelId="{7299742E-061F-4D63-9E20-F496FFA3EC0F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Les étudiants recherchent un accompagnement personnalisé et des explications adaptées à leur niveau.</a:t>
          </a:r>
          <a:endParaRPr lang="en-US" sz="1800" kern="1200"/>
        </a:p>
      </dsp:txBody>
      <dsp:txXfrm>
        <a:off x="1011204" y="2953623"/>
        <a:ext cx="1946396" cy="1946396"/>
      </dsp:txXfrm>
    </dsp:sp>
    <dsp:sp modelId="{D5875832-5728-4F08-A43A-A9A26631EFE6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L’IA permet d’automatiser certaines tâches pédagogiques tout en maintenant la qualité d’apprentissage.</a:t>
          </a:r>
          <a:endParaRPr lang="en-US" sz="1800" kern="1200"/>
        </a:p>
      </dsp:txBody>
      <dsp:txXfrm>
        <a:off x="3334113" y="2953623"/>
        <a:ext cx="1946396" cy="194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CC24D-5DD1-41CD-BC5E-6B23745461F1}" type="datetimeFigureOut">
              <a:rPr lang="fr-FR" smtClean="0"/>
              <a:t>26/10/2025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94DD0-40CE-4444-A142-9CF8B80A9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2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94DD0-40CE-4444-A142-9CF8B80A921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3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16-7FB2-4B6C-8585-4B431860A4CC}" type="datetime1">
              <a:rPr lang="fr-FR" smtClean="0"/>
              <a:t>26/10/2025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64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2EC6-0B6C-4093-B25D-41D405CC76E0}" type="datetime1">
              <a:rPr lang="fr-FR" smtClean="0"/>
              <a:t>26/10/2025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38DB-4D61-499F-B80E-664E07F2E4EB}" type="datetime1">
              <a:rPr lang="fr-FR" smtClean="0"/>
              <a:t>26/10/2025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1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63D1-ACD4-465B-9ADD-64D0508CFF5E}" type="datetime1">
              <a:rPr lang="fr-FR" smtClean="0"/>
              <a:t>26/10/2025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1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5E9F-4EC2-472A-81AE-26CAB02A2460}" type="datetime1">
              <a:rPr lang="fr-FR" smtClean="0"/>
              <a:t>26/10/2025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5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7CA6-5E7D-4B07-9003-B58E2450E6C7}" type="datetime1">
              <a:rPr lang="fr-FR" smtClean="0"/>
              <a:t>26/10/2025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7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F51-62ED-463F-B6A9-CF926904FAE0}" type="datetime1">
              <a:rPr lang="fr-FR" smtClean="0"/>
              <a:t>26/10/2025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63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77C2-D9C7-481B-95EB-94ED64C76AA1}" type="datetime1">
              <a:rPr lang="fr-FR" smtClean="0"/>
              <a:t>26/10/2025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9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475A-BBFF-4776-858F-EFB920A19564}" type="datetime1">
              <a:rPr lang="fr-FR" smtClean="0"/>
              <a:t>26/10/2025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93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0634-9F6D-4975-8926-C9DCDFC69623}" type="datetime1">
              <a:rPr lang="fr-FR" smtClean="0"/>
              <a:t>26/10/2025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21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A889-71F9-464C-B7FB-33D781B9B488}" type="datetime1">
              <a:rPr lang="fr-FR" smtClean="0"/>
              <a:t>26/10/2025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56E2-566F-4AD6-A89A-4B71F09BAD26}" type="datetime1">
              <a:rPr lang="fr-FR" smtClean="0"/>
              <a:t>26/10/2025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C5C7-67B2-4904-8C38-BC9C7DE7A3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9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476" y="76201"/>
            <a:ext cx="10448924" cy="6645274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Du Québec a Chicoutimi 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00000"/>
              </a:lnSpc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Informatique et Mathématiques</a:t>
            </a:r>
          </a:p>
          <a:p>
            <a:pPr>
              <a:lnSpc>
                <a:spcPct val="100000"/>
              </a:lnSpc>
            </a:pP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Automne 2025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Cours:   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Artificielle générative/applications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fr-FR" sz="1100" i="1" dirty="0"/>
              <a:t>Par</a:t>
            </a:r>
            <a:endParaRPr lang="fr-FR" sz="1400" dirty="0"/>
          </a:p>
          <a:p>
            <a:pPr>
              <a:lnSpc>
                <a:spcPct val="100000"/>
              </a:lnSpc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ADAMA DIOUF</a:t>
            </a:r>
          </a:p>
          <a:p>
            <a:pPr>
              <a:lnSpc>
                <a:spcPct val="100000"/>
              </a:lnSpc>
            </a:pPr>
            <a:r>
              <a:rPr lang="fr-C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SOUTONGNOMA HERMANN ILBOUDO</a:t>
            </a:r>
            <a:endParaRPr lang="fr-F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fr-FR" sz="1400" i="1" dirty="0"/>
              <a:t>Sur le sujet</a:t>
            </a:r>
          </a:p>
          <a:p>
            <a:pPr>
              <a:lnSpc>
                <a:spcPct val="100000"/>
              </a:lnSpc>
            </a:pPr>
            <a:endParaRPr lang="fr-FR" sz="2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Système D’assistant enrichi pédagogique par IA</a:t>
            </a:r>
            <a:endParaRPr lang="fr-FR" sz="1400" i="1" dirty="0"/>
          </a:p>
          <a:p>
            <a:pPr>
              <a:lnSpc>
                <a:spcPct val="100000"/>
              </a:lnSpc>
            </a:pPr>
            <a:endParaRPr lang="fr-FR" sz="1400" dirty="0"/>
          </a:p>
          <a:p>
            <a:pPr>
              <a:lnSpc>
                <a:spcPct val="100000"/>
              </a:lnSpc>
            </a:pPr>
            <a:r>
              <a:rPr lang="fr-FR" sz="1400" dirty="0"/>
              <a:t>                                                                                                                                       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Professeur : Pascal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E.Fortin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Automne 2025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z="1800" smtClean="0">
                <a:solidFill>
                  <a:schemeClr val="tx1"/>
                </a:solidFill>
              </a:rPr>
              <a:t>1</a:t>
            </a:fld>
            <a:endParaRPr lang="fr-FR" sz="1800" dirty="0">
              <a:solidFill>
                <a:schemeClr val="tx1"/>
              </a:solidFill>
            </a:endParaRPr>
          </a:p>
        </p:txBody>
      </p:sp>
      <p:grpSp>
        <p:nvGrpSpPr>
          <p:cNvPr id="17" name="Group 26769"/>
          <p:cNvGrpSpPr/>
          <p:nvPr/>
        </p:nvGrpSpPr>
        <p:grpSpPr>
          <a:xfrm flipV="1">
            <a:off x="2009776" y="4447534"/>
            <a:ext cx="8010524" cy="45719"/>
            <a:chOff x="0" y="0"/>
            <a:chExt cx="6120003" cy="17996"/>
          </a:xfrm>
        </p:grpSpPr>
        <p:sp>
          <p:nvSpPr>
            <p:cNvPr id="18" name="Shape 46487"/>
            <p:cNvSpPr/>
            <p:nvPr/>
          </p:nvSpPr>
          <p:spPr>
            <a:xfrm>
              <a:off x="0" y="0"/>
              <a:ext cx="6120003" cy="17996"/>
            </a:xfrm>
            <a:custGeom>
              <a:avLst/>
              <a:gdLst/>
              <a:ahLst/>
              <a:cxnLst/>
              <a:rect l="0" t="0" r="0" b="0"/>
              <a:pathLst>
                <a:path w="6120003" h="17996">
                  <a:moveTo>
                    <a:pt x="0" y="0"/>
                  </a:moveTo>
                  <a:lnTo>
                    <a:pt x="6120003" y="0"/>
                  </a:lnTo>
                  <a:lnTo>
                    <a:pt x="6120003" y="17996"/>
                  </a:lnTo>
                  <a:lnTo>
                    <a:pt x="0" y="1799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1" name="Group 26769"/>
          <p:cNvGrpSpPr/>
          <p:nvPr/>
        </p:nvGrpSpPr>
        <p:grpSpPr>
          <a:xfrm flipV="1">
            <a:off x="2009775" y="5581011"/>
            <a:ext cx="8210550" cy="45719"/>
            <a:chOff x="0" y="0"/>
            <a:chExt cx="6120003" cy="17996"/>
          </a:xfrm>
        </p:grpSpPr>
        <p:sp>
          <p:nvSpPr>
            <p:cNvPr id="22" name="Shape 46487"/>
            <p:cNvSpPr/>
            <p:nvPr/>
          </p:nvSpPr>
          <p:spPr>
            <a:xfrm>
              <a:off x="0" y="0"/>
              <a:ext cx="6120003" cy="17996"/>
            </a:xfrm>
            <a:custGeom>
              <a:avLst/>
              <a:gdLst/>
              <a:ahLst/>
              <a:cxnLst/>
              <a:rect l="0" t="0" r="0" b="0"/>
              <a:pathLst>
                <a:path w="6120003" h="17996">
                  <a:moveTo>
                    <a:pt x="0" y="0"/>
                  </a:moveTo>
                  <a:lnTo>
                    <a:pt x="6120003" y="0"/>
                  </a:lnTo>
                  <a:lnTo>
                    <a:pt x="6120003" y="17996"/>
                  </a:lnTo>
                  <a:lnTo>
                    <a:pt x="0" y="1799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CC5403-C449-47D0-F4E9-AA09C452E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78" y="525613"/>
            <a:ext cx="1400192" cy="9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</a:p>
          <a:p>
            <a:pPr marL="0" indent="0">
              <a:buNone/>
            </a:pPr>
            <a:r>
              <a:rPr lang="fr-FR" dirty="0"/>
              <a:t>                                     </a:t>
            </a:r>
            <a:r>
              <a:rPr lang="fr-FR" sz="3600" b="1" dirty="0" err="1"/>
              <a:t>Demostration</a:t>
            </a:r>
            <a:r>
              <a:rPr lang="fr-FR" sz="3600" b="1" dirty="0"/>
              <a:t> Du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			</a:t>
            </a:r>
            <a:endParaRPr lang="fr-FR" sz="7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fld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1123950"/>
            <a:ext cx="6524625" cy="3771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8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PLAN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B1862E00-9570-72FF-7771-2E54384B8D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85900"/>
          <a:ext cx="10515600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z="1600" b="1" smtClean="0"/>
              <a:t>2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2394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Contexte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B6C5C7-67B2-4904-8C38-BC9C7DE7A3A5}" type="slidenum">
              <a:rPr lang="fr-FR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rgbClr val="898989"/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22009E3C-64D7-244D-3911-652B7298C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19373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12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544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39" y="1241878"/>
            <a:ext cx="3576637" cy="5060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z="1600" smtClean="0">
                <a:solidFill>
                  <a:schemeClr val="tx1"/>
                </a:solidFill>
              </a:rPr>
              <a:t>4</a:t>
            </a:fld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9617" y="3769626"/>
            <a:ext cx="5463004" cy="400050"/>
          </a:xfrm>
          <a:prstGeom prst="roundRect">
            <a:avLst>
              <a:gd name="adj" fmla="val 4341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  <a:p>
            <a:pPr algn="ctr"/>
            <a:r>
              <a:rPr lang="fr-CA" dirty="0"/>
              <a:t>Adapter son langage au </a:t>
            </a:r>
            <a:r>
              <a:rPr lang="fr-CA" b="1" dirty="0"/>
              <a:t>niveau d’étude</a:t>
            </a:r>
            <a:r>
              <a:rPr lang="fr-CA" dirty="0"/>
              <a:t> de l’apprenant ?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016032" y="4973294"/>
            <a:ext cx="5246589" cy="400050"/>
          </a:xfrm>
          <a:prstGeom prst="roundRect">
            <a:avLst>
              <a:gd name="adj" fmla="val 4341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  <a:p>
            <a:pPr algn="ctr"/>
            <a:r>
              <a:rPr lang="fr-CA" dirty="0"/>
              <a:t>Comprendre et résumer les documents de cours ?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939251" y="1296522"/>
            <a:ext cx="6323370" cy="754352"/>
          </a:xfrm>
          <a:prstGeom prst="roundRect">
            <a:avLst>
              <a:gd name="adj" fmla="val 3472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fr-CA" dirty="0"/>
          </a:p>
          <a:p>
            <a:pPr lvl="1"/>
            <a:r>
              <a:rPr lang="fr-CA" dirty="0"/>
              <a:t>Comment concevoir un assistant pédagogique intelligent capable de:</a:t>
            </a:r>
            <a:endParaRPr lang="fr-FR" dirty="0"/>
          </a:p>
          <a:p>
            <a:pPr lvl="1"/>
            <a:r>
              <a:rPr lang="fr-CA" b="1" dirty="0"/>
              <a:t> 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494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Problématique</a:t>
            </a:r>
          </a:p>
        </p:txBody>
      </p:sp>
      <p:sp>
        <p:nvSpPr>
          <p:cNvPr id="6" name="Rectangle à coins arrondis 6">
            <a:extLst>
              <a:ext uri="{FF2B5EF4-FFF2-40B4-BE49-F238E27FC236}">
                <a16:creationId xmlns:a16="http://schemas.microsoft.com/office/drawing/2014/main" id="{71B354AA-A666-10D9-744C-098714CDACFA}"/>
              </a:ext>
            </a:extLst>
          </p:cNvPr>
          <p:cNvSpPr/>
          <p:nvPr/>
        </p:nvSpPr>
        <p:spPr>
          <a:xfrm>
            <a:off x="1586751" y="2710225"/>
            <a:ext cx="5675870" cy="400050"/>
          </a:xfrm>
          <a:prstGeom prst="roundRect">
            <a:avLst>
              <a:gd name="adj" fmla="val 4341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Offrir un soutien interactif et personnalisable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2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Comment intégrer efficacement l’IA dans le processus d’enseignement sans déshumaniser l’apprentissage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7" y="2840927"/>
            <a:ext cx="9534832" cy="333603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z="1600" smtClean="0">
                <a:solidFill>
                  <a:schemeClr val="tx1"/>
                </a:solidFill>
              </a:rPr>
              <a:t>5</a:t>
            </a:fld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7485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ctr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du Project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0700"/>
            <a:ext cx="10953750" cy="4930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fr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CA" sz="2400" dirty="0"/>
              <a:t>- Concevoir un assistant intelligent d’aide à l’apprentissage</a:t>
            </a:r>
          </a:p>
          <a:p>
            <a:pPr marL="0" indent="0">
              <a:buNone/>
            </a:pPr>
            <a:endParaRPr lang="fr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CA" sz="2400" dirty="0"/>
              <a:t>- Automatiser l’analyse et la synthèse de documents pédagogiques</a:t>
            </a:r>
          </a:p>
          <a:p>
            <a:pPr marL="0" indent="0">
              <a:buNone/>
            </a:pPr>
            <a:endParaRPr lang="fr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CA" sz="2400" dirty="0"/>
              <a:t>- La génération de contenus adaptés (résumés, QCM, explications) selon le niveau d’étude de l’utilisateur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CA" sz="2400" dirty="0"/>
              <a:t>Proposer une architecture reproductible pour d’autres domaines éducatifs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/>
              <a:t>			</a:t>
            </a:r>
            <a:endParaRPr lang="fr-FR" sz="2400" b="1" i="1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z="1600" smtClean="0">
                <a:solidFill>
                  <a:schemeClr val="tx1"/>
                </a:solidFill>
              </a:rPr>
              <a:t>6</a:t>
            </a:fld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2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450" y="69164"/>
            <a:ext cx="10515600" cy="522600"/>
          </a:xfrm>
          <a:solidFill>
            <a:schemeClr val="bg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i="1" dirty="0"/>
              <a:t>Plan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89355"/>
            <a:ext cx="11982450" cy="491815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                                 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z="1600" smtClean="0">
                <a:solidFill>
                  <a:schemeClr val="tx1"/>
                </a:solidFill>
              </a:rPr>
              <a:t>7</a:t>
            </a:fld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Pie 2"/>
          <p:cNvSpPr/>
          <p:nvPr/>
        </p:nvSpPr>
        <p:spPr>
          <a:xfrm rot="16200000">
            <a:off x="-2060208" y="1905595"/>
            <a:ext cx="4381502" cy="4492888"/>
          </a:xfrm>
          <a:prstGeom prst="pie">
            <a:avLst>
              <a:gd name="adj1" fmla="val 1862073"/>
              <a:gd name="adj2" fmla="val 9376416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Oval 3"/>
          <p:cNvSpPr/>
          <p:nvPr/>
        </p:nvSpPr>
        <p:spPr>
          <a:xfrm>
            <a:off x="1458279" y="2035469"/>
            <a:ext cx="423081" cy="4230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Oval 3"/>
          <p:cNvSpPr/>
          <p:nvPr/>
        </p:nvSpPr>
        <p:spPr>
          <a:xfrm>
            <a:off x="2005298" y="5311666"/>
            <a:ext cx="423081" cy="4230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7" name="Oval 3"/>
          <p:cNvSpPr/>
          <p:nvPr/>
        </p:nvSpPr>
        <p:spPr>
          <a:xfrm>
            <a:off x="2279972" y="4682850"/>
            <a:ext cx="423081" cy="4230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8" name="Oval 3"/>
          <p:cNvSpPr/>
          <p:nvPr/>
        </p:nvSpPr>
        <p:spPr>
          <a:xfrm>
            <a:off x="2402469" y="4115702"/>
            <a:ext cx="423081" cy="4230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9" name="Oval 3"/>
          <p:cNvSpPr/>
          <p:nvPr/>
        </p:nvSpPr>
        <p:spPr>
          <a:xfrm>
            <a:off x="2310706" y="3390558"/>
            <a:ext cx="423081" cy="4230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0" name="Oval 3"/>
          <p:cNvSpPr/>
          <p:nvPr/>
        </p:nvSpPr>
        <p:spPr>
          <a:xfrm>
            <a:off x="2056690" y="2728691"/>
            <a:ext cx="423081" cy="4230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38911" y="5354671"/>
            <a:ext cx="8038552" cy="400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Validation, tests et perspectives d’évolution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872742" y="3411864"/>
            <a:ext cx="8283401" cy="400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fr-CA" sz="1400" dirty="0"/>
              <a:t>Développement du backend</a:t>
            </a:r>
            <a:endParaRPr lang="fr-FR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606037" y="2731228"/>
            <a:ext cx="7971426" cy="400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Conception fonctionnelle et technique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1926483" y="2041697"/>
            <a:ext cx="8129484" cy="400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/>
              <a:t>                                                                 Analyse et définition du concept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994778" y="4115334"/>
            <a:ext cx="8454272" cy="400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Intégration du module d’intelligence artificielle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3"/>
          <p:cNvSpPr/>
          <p:nvPr/>
        </p:nvSpPr>
        <p:spPr>
          <a:xfrm>
            <a:off x="1211071" y="6006491"/>
            <a:ext cx="423081" cy="42308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2825549" y="4746702"/>
            <a:ext cx="8330593" cy="400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/>
              <a:t>Conception et intégration de l’interface utilisateur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787374" y="6029522"/>
            <a:ext cx="8268593" cy="4000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en place d’une plateforme web</a:t>
            </a:r>
          </a:p>
        </p:txBody>
      </p:sp>
    </p:spTree>
    <p:extLst>
      <p:ext uri="{BB962C8B-B14F-4D97-AF65-F5344CB8AC3E}">
        <p14:creationId xmlns:p14="http://schemas.microsoft.com/office/powerpoint/2010/main" val="305644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57650" y="2565948"/>
            <a:ext cx="5544242" cy="28061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810250" y="2836861"/>
            <a:ext cx="6282928" cy="3640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250" y="1114426"/>
            <a:ext cx="11997928" cy="574357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5C7-67B2-4904-8C38-BC9C7DE7A3A5}" type="slidenum">
              <a:rPr lang="fr-FR" sz="1600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15" y="1288413"/>
            <a:ext cx="1654493" cy="1173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30" y="3526787"/>
            <a:ext cx="1506953" cy="9480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33054BE-31B1-BDE3-2CF2-5F06DF881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71" y="3007115"/>
            <a:ext cx="2635326" cy="1181706"/>
          </a:xfrm>
          <a:prstGeom prst="rect">
            <a:avLst/>
          </a:prstGeom>
          <a:effectLst>
            <a:glow rad="342900">
              <a:schemeClr val="accent1">
                <a:alpha val="76000"/>
              </a:schemeClr>
            </a:glow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sp3d contourW="12700">
            <a:bevelT/>
            <a:contourClr>
              <a:schemeClr val="accent5">
                <a:lumMod val="75000"/>
              </a:schemeClr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C55F7F-4B9B-5634-A5FE-3CE2B7E0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77" y="4918183"/>
            <a:ext cx="1763437" cy="101736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8369F1-3F2C-C724-435D-E8023762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21865"/>
            <a:ext cx="1979970" cy="1286623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9870FA-CF7D-6384-1514-2FCE69F61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095" y="5062479"/>
            <a:ext cx="1514475" cy="1157346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67FA719-7E5C-1FC1-33D8-7A86B928E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4230529"/>
            <a:ext cx="1862413" cy="974518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/>
            <a:bevelB prst="relaxedInset"/>
          </a:sp3d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B13D028-1B10-2517-CC88-EB2398AD7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57" y="1231107"/>
            <a:ext cx="3048000" cy="148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B956403-D9F1-6847-862A-5D7BC44BF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8169" y="3007115"/>
            <a:ext cx="1862413" cy="10476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71429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de la solution proposé 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Espace réservé du contenu 21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E1FF7BD6-9FF3-CA01-EAE3-E90EBB4BB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DB6C5C7-67B2-4904-8C38-BC9C7DE7A3A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95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9364</TotalTime>
  <Words>289</Words>
  <Application>Microsoft Office PowerPoint</Application>
  <PresentationFormat>Grand écran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PLAN</vt:lpstr>
      <vt:lpstr>Contexte</vt:lpstr>
      <vt:lpstr>Problématique</vt:lpstr>
      <vt:lpstr>Problématique</vt:lpstr>
      <vt:lpstr>Objectif du Project </vt:lpstr>
      <vt:lpstr>Plan de travail</vt:lpstr>
      <vt:lpstr>Outils Utilisés</vt:lpstr>
      <vt:lpstr>Architecture de la solution proposé </vt:lpstr>
      <vt:lpstr>Conclusion et perspectives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d’Evaluation Automatique de projets</dc:title>
  <dc:creator>Compte Microsoft</dc:creator>
  <cp:lastModifiedBy>ADAMA DIOUF</cp:lastModifiedBy>
  <cp:revision>350</cp:revision>
  <dcterms:created xsi:type="dcterms:W3CDTF">2020-11-20T15:15:04Z</dcterms:created>
  <dcterms:modified xsi:type="dcterms:W3CDTF">2025-10-27T01:21:22Z</dcterms:modified>
</cp:coreProperties>
</file>