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90" r:id="rId2"/>
    <p:sldId id="289" r:id="rId3"/>
    <p:sldId id="291" r:id="rId4"/>
    <p:sldId id="292" r:id="rId5"/>
    <p:sldId id="293" r:id="rId6"/>
    <p:sldId id="294" r:id="rId7"/>
    <p:sldId id="295" r:id="rId8"/>
    <p:sldId id="297" r:id="rId9"/>
    <p:sldId id="296" r:id="rId10"/>
    <p:sldId id="298" r:id="rId11"/>
    <p:sldId id="299" r:id="rId1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22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3979" autoAdjust="0"/>
  </p:normalViewPr>
  <p:slideViewPr>
    <p:cSldViewPr snapToGrid="0" snapToObjects="1">
      <p:cViewPr varScale="1">
        <p:scale>
          <a:sx n="91" d="100"/>
          <a:sy n="91" d="100"/>
        </p:scale>
        <p:origin x="3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58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111B6-3E5F-4C1D-9455-567DE6C6EAD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C1996-678A-4D64-950D-7BA4B8E1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8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 hidden="1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7973" y="2640192"/>
            <a:ext cx="6593681" cy="1241822"/>
          </a:xfrm>
        </p:spPr>
        <p:txBody>
          <a:bodyPr>
            <a:noAutofit/>
          </a:bodyPr>
          <a:lstStyle>
            <a:lvl1pPr marL="0" indent="0" algn="l">
              <a:buNone/>
              <a:defRPr sz="2000" cap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7973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30" name="Picture 6" descr="https://user-images.githubusercontent.com/31523216/32581101-8f04e3a8-c48c-11e7-90a6-8f25e7656b62.png">
            <a:extLst>
              <a:ext uri="{FF2B5EF4-FFF2-40B4-BE49-F238E27FC236}">
                <a16:creationId xmlns:a16="http://schemas.microsoft.com/office/drawing/2014/main" id="{28EDD2C8-7D4C-41A8-B25C-DB823462C7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6" y="108585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noagaminglogo2">
            <a:extLst>
              <a:ext uri="{FF2B5EF4-FFF2-40B4-BE49-F238E27FC236}">
                <a16:creationId xmlns:a16="http://schemas.microsoft.com/office/drawing/2014/main" id="{A34A9D92-3075-4E52-8151-A48F7F4AAA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25" y="193088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ser-images.githubusercontent.com/31523216/32581173-d29345f6-c48c-11e7-9105-2e7fd3929b97.png">
            <a:extLst>
              <a:ext uri="{FF2B5EF4-FFF2-40B4-BE49-F238E27FC236}">
                <a16:creationId xmlns:a16="http://schemas.microsoft.com/office/drawing/2014/main" id="{89781E21-E23D-4B0D-97A3-51F5D847A1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641" y="34647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6236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526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8606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075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6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60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2629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2040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3755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9164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24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1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292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1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265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7355"/>
            <a:ext cx="7312816" cy="1208366"/>
          </a:xfrm>
        </p:spPr>
        <p:txBody>
          <a:bodyPr anchor="ctr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0" y="2286136"/>
            <a:ext cx="7312816" cy="1031082"/>
          </a:xfrm>
        </p:spPr>
        <p:txBody>
          <a:bodyPr>
            <a:noAutofit/>
          </a:bodyPr>
          <a:lstStyle>
            <a:lvl1pPr marL="0" indent="0">
              <a:buNone/>
              <a:defRPr sz="1600" cap="none" baseline="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972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1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7926" y="1016815"/>
            <a:ext cx="3654074" cy="36123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20094"/>
            <a:ext cx="3657600" cy="36092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242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0"/>
            <a:ext cx="7312816" cy="502920"/>
          </a:xfrm>
        </p:spPr>
        <p:txBody>
          <a:bodyPr anchor="ctr" anchorCtr="1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0" y="1026125"/>
            <a:ext cx="3657600" cy="457200"/>
          </a:xfrm>
        </p:spPr>
        <p:txBody>
          <a:bodyPr anchor="ctr" anchorCtr="1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 cap="none" baseline="0">
                <a:solidFill>
                  <a:schemeClr val="tx1">
                    <a:lumMod val="8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487588"/>
            <a:ext cx="3657600" cy="315468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72000" y="1023829"/>
            <a:ext cx="3655216" cy="457200"/>
          </a:xfrm>
        </p:spPr>
        <p:txBody>
          <a:bodyPr anchor="ctr" anchorCtr="1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 cap="none" baseline="0">
                <a:solidFill>
                  <a:schemeClr val="tx1">
                    <a:lumMod val="8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6368" y="1494147"/>
            <a:ext cx="3657600" cy="315468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726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1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45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75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237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8" name="Group 7" hidden="1"/>
          <p:cNvGrpSpPr/>
          <p:nvPr userDrawn="1"/>
        </p:nvGrpSpPr>
        <p:grpSpPr>
          <a:xfrm>
            <a:off x="-10716" y="0"/>
            <a:ext cx="9040416" cy="51435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14349"/>
            <a:ext cx="7315200" cy="502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22390"/>
            <a:ext cx="7315200" cy="3606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9367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 cap="none" baseline="0">
          <a:solidFill>
            <a:schemeClr val="tx1">
              <a:lumMod val="8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300"/>
        </a:spcBef>
        <a:buSzPct val="80000"/>
        <a:buFont typeface="Arial" panose="020B0604020202020204" pitchFamily="34" charset="0"/>
        <a:buChar char="•"/>
        <a:defRPr sz="3200" kern="1200">
          <a:solidFill>
            <a:schemeClr val="tx1">
              <a:lumMod val="8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346075" indent="-173038" algn="l" defTabSz="685800" rtl="0" eaLnBrk="1" latinLnBrk="0" hangingPunct="1">
        <a:lnSpc>
          <a:spcPct val="100000"/>
        </a:lnSpc>
        <a:spcBef>
          <a:spcPts val="300"/>
        </a:spcBef>
        <a:buSzPct val="80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512763" indent="-166688" algn="l" defTabSz="685800" rtl="0" eaLnBrk="1" latinLnBrk="0" hangingPunct="1">
        <a:lnSpc>
          <a:spcPct val="100000"/>
        </a:lnSpc>
        <a:spcBef>
          <a:spcPts val="3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685800" indent="-173038" algn="l" defTabSz="685800" rtl="0" eaLnBrk="1" latinLnBrk="0" hangingPunct="1">
        <a:lnSpc>
          <a:spcPct val="100000"/>
        </a:lnSpc>
        <a:spcBef>
          <a:spcPts val="3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858838" indent="-173038" algn="l" defTabSz="685800" rtl="0" eaLnBrk="1" latinLnBrk="0" hangingPunct="1">
        <a:lnSpc>
          <a:spcPct val="100000"/>
        </a:lnSpc>
        <a:spcBef>
          <a:spcPts val="3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5184">
          <p15:clr>
            <a:srgbClr val="F26B43"/>
          </p15:clr>
        </p15:guide>
        <p15:guide id="4" pos="576">
          <p15:clr>
            <a:srgbClr val="F26B43"/>
          </p15:clr>
        </p15:guide>
        <p15:guide id="5" orient="horz" pos="324">
          <p15:clr>
            <a:srgbClr val="F26B43"/>
          </p15:clr>
        </p15:guide>
        <p15:guide id="6" orient="horz" pos="29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7FADEC-BCF7-48BA-955D-22BBA86F5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379A0E-086B-4896-BBA1-50872DEDC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82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1AD9-935B-4C22-AB8F-71996595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By: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34AE8-1C33-4298-8407-1653EC670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7905" y="1185976"/>
            <a:ext cx="3372374" cy="3606760"/>
          </a:xfrm>
        </p:spPr>
        <p:txBody>
          <a:bodyPr/>
          <a:lstStyle/>
          <a:p>
            <a:r>
              <a:rPr lang="en-US" dirty="0">
                <a:effectLst/>
              </a:rPr>
              <a:t>Games</a:t>
            </a:r>
          </a:p>
          <a:p>
            <a:r>
              <a:rPr lang="en-US" dirty="0">
                <a:effectLst/>
              </a:rPr>
              <a:t>Platforms</a:t>
            </a:r>
          </a:p>
          <a:p>
            <a:r>
              <a:rPr lang="en-US" dirty="0">
                <a:effectLst/>
              </a:rPr>
              <a:t>Genres</a:t>
            </a:r>
          </a:p>
          <a:p>
            <a:r>
              <a:rPr lang="en-US" dirty="0">
                <a:effectLst/>
              </a:rPr>
              <a:t>Skill level</a:t>
            </a:r>
          </a:p>
          <a:p>
            <a:r>
              <a:rPr lang="en-US" dirty="0">
                <a:effectLst/>
              </a:rPr>
              <a:t>Style of play</a:t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01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03DBB-D951-4993-85A3-4A546C83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E617D-209F-4B81-8C05-D4B78869F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691" y="1378921"/>
            <a:ext cx="3145872" cy="3606760"/>
          </a:xfrm>
        </p:spPr>
        <p:txBody>
          <a:bodyPr/>
          <a:lstStyle/>
          <a:p>
            <a:r>
              <a:rPr lang="en-US" dirty="0">
                <a:effectLst/>
              </a:rPr>
              <a:t>Name</a:t>
            </a:r>
          </a:p>
          <a:p>
            <a:r>
              <a:rPr lang="en-US" dirty="0">
                <a:effectLst/>
              </a:rPr>
              <a:t>Picture(FI)</a:t>
            </a:r>
          </a:p>
          <a:p>
            <a:r>
              <a:rPr lang="en-US" dirty="0">
                <a:effectLst/>
              </a:rPr>
              <a:t>Bio</a:t>
            </a:r>
          </a:p>
          <a:p>
            <a:r>
              <a:rPr lang="en-US" dirty="0">
                <a:effectLst/>
              </a:rPr>
              <a:t>Games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B2A628-7E35-467B-88F7-AAF28090138E}"/>
              </a:ext>
            </a:extLst>
          </p:cNvPr>
          <p:cNvSpPr txBox="1">
            <a:spLocks/>
          </p:cNvSpPr>
          <p:nvPr/>
        </p:nvSpPr>
        <p:spPr>
          <a:xfrm>
            <a:off x="5219349" y="1278255"/>
            <a:ext cx="3362588" cy="3606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346075" indent="-173038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512763" indent="-166688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685800" indent="-173038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858838" indent="-173038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Platforms</a:t>
            </a:r>
          </a:p>
          <a:p>
            <a:r>
              <a:rPr lang="en-US" dirty="0">
                <a:effectLst/>
              </a:rPr>
              <a:t>Genres</a:t>
            </a:r>
          </a:p>
          <a:p>
            <a:r>
              <a:rPr lang="en-US" dirty="0">
                <a:effectLst/>
              </a:rPr>
              <a:t>Skill level</a:t>
            </a:r>
          </a:p>
          <a:p>
            <a:r>
              <a:rPr lang="en-US" dirty="0">
                <a:effectLst/>
              </a:rPr>
              <a:t>Style of play</a:t>
            </a:r>
          </a:p>
        </p:txBody>
      </p:sp>
    </p:spTree>
    <p:extLst>
      <p:ext uri="{BB962C8B-B14F-4D97-AF65-F5344CB8AC3E}">
        <p14:creationId xmlns:p14="http://schemas.microsoft.com/office/powerpoint/2010/main" val="399466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1CCE-8429-45C8-BD1F-C7DB5DCF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C8188-89C0-4854-8E3D-BDDEB846B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22390"/>
            <a:ext cx="7516536" cy="3606760"/>
          </a:xfrm>
        </p:spPr>
        <p:txBody>
          <a:bodyPr/>
          <a:lstStyle/>
          <a:p>
            <a:r>
              <a:rPr lang="en-US" dirty="0"/>
              <a:t>Derick </a:t>
            </a:r>
            <a:r>
              <a:rPr lang="en-US" dirty="0" err="1"/>
              <a:t>Crelencia</a:t>
            </a:r>
            <a:endParaRPr lang="en-US" dirty="0"/>
          </a:p>
          <a:p>
            <a:r>
              <a:rPr lang="en-US" dirty="0"/>
              <a:t>Jeremy Felipe</a:t>
            </a:r>
          </a:p>
          <a:p>
            <a:r>
              <a:rPr lang="en-US" dirty="0"/>
              <a:t>William James Yoro</a:t>
            </a:r>
          </a:p>
          <a:p>
            <a:r>
              <a:rPr lang="en-US" dirty="0"/>
              <a:t>Jason Len</a:t>
            </a:r>
          </a:p>
        </p:txBody>
      </p:sp>
    </p:spTree>
    <p:extLst>
      <p:ext uri="{BB962C8B-B14F-4D97-AF65-F5344CB8AC3E}">
        <p14:creationId xmlns:p14="http://schemas.microsoft.com/office/powerpoint/2010/main" val="134992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AC82-5023-4D0E-8A47-998ACEA9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of Group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5E34-A784-4624-A945-FBB119DA1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Location</a:t>
            </a:r>
          </a:p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02930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5D60-ACBC-4A0B-A0E8-182A6F5B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88787-5253-48A3-81FD-79E5936B0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Breaking up the work</a:t>
            </a:r>
          </a:p>
          <a:p>
            <a:pPr marL="0" indent="0">
              <a:buNone/>
            </a:pPr>
            <a:r>
              <a:rPr lang="en-US" dirty="0"/>
              <a:t>	individuals and small groups</a:t>
            </a:r>
          </a:p>
          <a:p>
            <a:r>
              <a:rPr lang="en-US" dirty="0"/>
              <a:t>GitHub and Discord</a:t>
            </a:r>
          </a:p>
          <a:p>
            <a:pPr lvl="1"/>
            <a:r>
              <a:rPr lang="en-US" dirty="0"/>
              <a:t>backed by e-mail or text</a:t>
            </a:r>
          </a:p>
          <a:p>
            <a:r>
              <a:rPr lang="en-US" dirty="0"/>
              <a:t>Making good use of class time, before and after class time</a:t>
            </a:r>
          </a:p>
        </p:txBody>
      </p:sp>
    </p:spTree>
    <p:extLst>
      <p:ext uri="{BB962C8B-B14F-4D97-AF65-F5344CB8AC3E}">
        <p14:creationId xmlns:p14="http://schemas.microsoft.com/office/powerpoint/2010/main" val="211516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479A9-3F3A-4E1D-A82A-EA8B991B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9058-2717-4812-9B00-97310A0B8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manoagaminglogo1">
            <a:extLst>
              <a:ext uri="{FF2B5EF4-FFF2-40B4-BE49-F238E27FC236}">
                <a16:creationId xmlns:a16="http://schemas.microsoft.com/office/drawing/2014/main" id="{B12FF0AA-D276-4221-85EA-2FB193B5E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792" y="192011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noagaminglogo2">
            <a:extLst>
              <a:ext uri="{FF2B5EF4-FFF2-40B4-BE49-F238E27FC236}">
                <a16:creationId xmlns:a16="http://schemas.microsoft.com/office/drawing/2014/main" id="{DBABF2F5-039A-464F-A33F-587FE947F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656" y="215081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noagaminglogo3">
            <a:extLst>
              <a:ext uri="{FF2B5EF4-FFF2-40B4-BE49-F238E27FC236}">
                <a16:creationId xmlns:a16="http://schemas.microsoft.com/office/drawing/2014/main" id="{ECB4D328-B229-4493-9DCB-D73CBD72D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27" y="167709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73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54E4-C7DC-42A3-A76A-7C0EF35E2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</a:t>
            </a:r>
            <a:r>
              <a:rPr lang="en-US" dirty="0" err="1"/>
              <a:t>Hierachy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CF710-0355-4787-A5BE-71C714BBB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Landing Page</a:t>
            </a:r>
          </a:p>
          <a:p>
            <a:pPr lvl="1"/>
            <a:r>
              <a:rPr lang="en-US" dirty="0"/>
              <a:t>Login Page </a:t>
            </a:r>
            <a:r>
              <a:rPr lang="en-US" dirty="0">
                <a:sym typeface="Wingdings" panose="05000000000000000000" pitchFamily="2" charset="2"/>
              </a:rPr>
              <a:t> Login Page</a:t>
            </a:r>
            <a:endParaRPr lang="en-US" dirty="0"/>
          </a:p>
          <a:p>
            <a:pPr lvl="2"/>
            <a:r>
              <a:rPr lang="en-US" dirty="0"/>
              <a:t>Profile Page</a:t>
            </a:r>
          </a:p>
          <a:p>
            <a:pPr lvl="3"/>
            <a:r>
              <a:rPr lang="en-US" dirty="0"/>
              <a:t>Edit/Add</a:t>
            </a:r>
          </a:p>
          <a:p>
            <a:pPr lvl="2"/>
            <a:r>
              <a:rPr lang="en-US" dirty="0"/>
              <a:t>Browsing/Search/Filter of Profile</a:t>
            </a:r>
          </a:p>
          <a:p>
            <a:pPr lvl="2"/>
            <a:r>
              <a:rPr lang="en-US" dirty="0"/>
              <a:t>Looking for Game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1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8237-5C97-4AE6-8868-91188EE5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</a:t>
            </a:r>
            <a:r>
              <a:rPr lang="en-US" dirty="0" err="1"/>
              <a:t>Hiearchy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B37C5B-2021-47EC-9EBD-63EEF82C7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300" y="1016814"/>
            <a:ext cx="5093204" cy="3819904"/>
          </a:xfrm>
        </p:spPr>
      </p:pic>
    </p:spTree>
    <p:extLst>
      <p:ext uri="{BB962C8B-B14F-4D97-AF65-F5344CB8AC3E}">
        <p14:creationId xmlns:p14="http://schemas.microsoft.com/office/powerpoint/2010/main" val="1257559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EECD-20D2-4239-ADB8-1067BA0C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465CC-2B43-4F81-90B3-A357D525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8829" y="1146108"/>
            <a:ext cx="3384958" cy="3606760"/>
          </a:xfrm>
        </p:spPr>
        <p:txBody>
          <a:bodyPr/>
          <a:lstStyle/>
          <a:p>
            <a:r>
              <a:rPr lang="en-US" dirty="0">
                <a:effectLst/>
              </a:rPr>
              <a:t>Name</a:t>
            </a:r>
          </a:p>
          <a:p>
            <a:r>
              <a:rPr lang="en-US" dirty="0">
                <a:effectLst/>
              </a:rPr>
              <a:t>Picture(FI)</a:t>
            </a:r>
          </a:p>
          <a:p>
            <a:r>
              <a:rPr lang="en-US" dirty="0">
                <a:effectLst/>
              </a:rPr>
              <a:t>Bio</a:t>
            </a:r>
          </a:p>
          <a:p>
            <a:r>
              <a:rPr lang="en-US" dirty="0">
                <a:effectLst/>
              </a:rPr>
              <a:t>Games</a:t>
            </a:r>
          </a:p>
          <a:p>
            <a:r>
              <a:rPr lang="en-US" dirty="0">
                <a:effectLst/>
              </a:rPr>
              <a:t>Platforms</a:t>
            </a:r>
          </a:p>
          <a:p>
            <a:r>
              <a:rPr lang="en-US" dirty="0">
                <a:effectLst/>
              </a:rPr>
              <a:t>Genres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A9A84F-AC88-4A12-8495-AA750EBFC8FB}"/>
              </a:ext>
            </a:extLst>
          </p:cNvPr>
          <p:cNvSpPr txBox="1">
            <a:spLocks/>
          </p:cNvSpPr>
          <p:nvPr/>
        </p:nvSpPr>
        <p:spPr>
          <a:xfrm>
            <a:off x="4913151" y="1164599"/>
            <a:ext cx="3384958" cy="3606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346075" indent="-173038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512763" indent="-166688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685800" indent="-173038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858838" indent="-173038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Skill level</a:t>
            </a:r>
          </a:p>
          <a:p>
            <a:r>
              <a:rPr lang="en-US" dirty="0">
                <a:effectLst/>
              </a:rPr>
              <a:t>Style of play</a:t>
            </a:r>
          </a:p>
          <a:p>
            <a:r>
              <a:rPr lang="en-US" dirty="0">
                <a:effectLst/>
              </a:rPr>
              <a:t>Maybe DM</a:t>
            </a:r>
          </a:p>
          <a:p>
            <a:pPr lvl="1"/>
            <a:r>
              <a:rPr lang="en-US" dirty="0">
                <a:effectLst/>
              </a:rPr>
              <a:t>Issues with </a:t>
            </a:r>
            <a:r>
              <a:rPr lang="en-US" dirty="0" err="1">
                <a:effectLst/>
              </a:rPr>
              <a:t>harrasment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Maybe Commendations</a:t>
            </a:r>
          </a:p>
          <a:p>
            <a:pPr marL="0" indent="0">
              <a:buNone/>
            </a:pP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93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8A2E-9344-41DC-9A83-57C01720A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 Games (LGF)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8DEB-D77C-4F69-9D8A-A7165B27C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Create time limited events that show up here. For example, “looking for X players to play game Y, with Z skill level. Meetup at location L at T time. Additional details, etc.”</a:t>
            </a:r>
          </a:p>
          <a:p>
            <a:pPr marL="0" indent="0">
              <a:buNone/>
            </a:pP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25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1127</TotalTime>
  <Words>148</Words>
  <Application>Microsoft Office PowerPoint</Application>
  <PresentationFormat>On-screen Show (16:9)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Trebuchet MS</vt:lpstr>
      <vt:lpstr>Tw Cen MT</vt:lpstr>
      <vt:lpstr>Wingdings</vt:lpstr>
      <vt:lpstr>1_Circuit</vt:lpstr>
      <vt:lpstr>PowerPoint Presentation</vt:lpstr>
      <vt:lpstr>Who are we?</vt:lpstr>
      <vt:lpstr>Difficulties of Group Work</vt:lpstr>
      <vt:lpstr>Solutions</vt:lpstr>
      <vt:lpstr>Our Project</vt:lpstr>
      <vt:lpstr>Page Hierachy</vt:lpstr>
      <vt:lpstr>Graphical Hiearchy </vt:lpstr>
      <vt:lpstr>Profile</vt:lpstr>
      <vt:lpstr>Looking For Games (LGF)</vt:lpstr>
      <vt:lpstr>Filter By:</vt:lpstr>
      <vt:lpstr>Personal Profile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I monitor my Linux system?</dc:title>
  <dc:creator>Petersen Gross</dc:creator>
  <cp:lastModifiedBy>Jason Len</cp:lastModifiedBy>
  <cp:revision>65</cp:revision>
  <dcterms:created xsi:type="dcterms:W3CDTF">2016-05-26T05:10:15Z</dcterms:created>
  <dcterms:modified xsi:type="dcterms:W3CDTF">2017-11-10T03:44:47Z</dcterms:modified>
</cp:coreProperties>
</file>