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6800" cy="30279975"/>
  <p:notesSz cx="6797675" cy="9926638"/>
  <p:defaultTextStyle>
    <a:defPPr>
      <a:defRPr lang="en-US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957"/>
    <a:srgbClr val="E34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7"/>
    <p:restoredTop sz="94607"/>
  </p:normalViewPr>
  <p:slideViewPr>
    <p:cSldViewPr>
      <p:cViewPr>
        <p:scale>
          <a:sx n="70" d="100"/>
          <a:sy n="70" d="100"/>
        </p:scale>
        <p:origin x="1304" y="-5392"/>
      </p:cViewPr>
      <p:guideLst>
        <p:guide orient="horz" pos="9537"/>
        <p:guide pos="6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A1E36-0FF2-42B5-ADBC-E2AB4170ADDD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8F6FE-5E41-4E91-82DC-EB46D62366F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5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58F6FE-5E41-4E91-82DC-EB46D62366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9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04011" y="9406420"/>
            <a:ext cx="18178780" cy="649056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208021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0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4948484" y="7640088"/>
            <a:ext cx="17050032" cy="16276888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790962" y="7640088"/>
            <a:ext cx="50801076" cy="162768884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6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89410" y="19457691"/>
            <a:ext cx="18178780" cy="6013940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89410" y="12833948"/>
            <a:ext cx="18178780" cy="6623742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790962" y="44508763"/>
            <a:ext cx="33925553" cy="125900211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072962" y="44508763"/>
            <a:ext cx="33925555" cy="125900211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4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341" y="6777952"/>
            <a:ext cx="9449551" cy="2824727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341" y="9602678"/>
            <a:ext cx="9449551" cy="1744603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0864199" y="6777952"/>
            <a:ext cx="9453262" cy="2824727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0864199" y="9602678"/>
            <a:ext cx="9453262" cy="1744603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58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6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4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9342" y="1205593"/>
            <a:ext cx="7036110" cy="5130774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1646" y="1205594"/>
            <a:ext cx="11955815" cy="25843120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69342" y="6336368"/>
            <a:ext cx="7036110" cy="20712346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9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1963" y="21195984"/>
            <a:ext cx="12832080" cy="250230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191963" y="2705572"/>
            <a:ext cx="12832080" cy="18167985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191963" y="23698289"/>
            <a:ext cx="12832080" cy="3553690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B8966-57E3-43A0-AF4E-F2D4CB7C642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B218-B429-4B1C-B484-54EC6D47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2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340" y="7065331"/>
            <a:ext cx="19248120" cy="19983384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4" cy="161212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B8966-57E3-43A0-AF4E-F2D4CB7C6426}" type="datetimeFigureOut">
              <a:rPr lang="en-US" smtClean="0"/>
              <a:t>9/23/20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7307159" y="28065053"/>
            <a:ext cx="6772487" cy="161212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4" cy="1612129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B218-B429-4B1C-B484-54EC6D47C04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2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51CA546-7BBF-4842-9C20-BC05EEFF5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314" y="6355011"/>
            <a:ext cx="5715000" cy="3543300"/>
          </a:xfrm>
          <a:prstGeom prst="rect">
            <a:avLst/>
          </a:prstGeom>
        </p:spPr>
      </p:pic>
      <p:sp>
        <p:nvSpPr>
          <p:cNvPr id="71" name="Legende: mit Pfeil nach links und rechts 70">
            <a:extLst>
              <a:ext uri="{FF2B5EF4-FFF2-40B4-BE49-F238E27FC236}">
                <a16:creationId xmlns:a16="http://schemas.microsoft.com/office/drawing/2014/main" id="{4EEE0E23-8AAF-4C0F-BF8D-9DD7BFAC84BD}"/>
              </a:ext>
            </a:extLst>
          </p:cNvPr>
          <p:cNvSpPr/>
          <p:nvPr/>
        </p:nvSpPr>
        <p:spPr>
          <a:xfrm>
            <a:off x="7471824" y="10835858"/>
            <a:ext cx="6891980" cy="3543300"/>
          </a:xfrm>
          <a:prstGeom prst="leftRightArrowCallout">
            <a:avLst>
              <a:gd name="adj1" fmla="val 8695"/>
              <a:gd name="adj2" fmla="val 11602"/>
              <a:gd name="adj3" fmla="val 7230"/>
              <a:gd name="adj4" fmla="val 74658"/>
            </a:avLst>
          </a:prstGeom>
          <a:ln w="57150">
            <a:solidFill>
              <a:srgbClr val="1699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Startansicht</a:t>
            </a:r>
          </a:p>
          <a:p>
            <a:pPr algn="ctr"/>
            <a:endParaRPr lang="de-DE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de-DE" sz="24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 nur einem Klick kann die Aufzeichnung gestartet und wieder beendet werden. Gespeichert werden die Route (GPS) sowie Daten der Bewegungssensoren (Accelerometer und Gyroskop) während der Fahrt.</a:t>
            </a:r>
          </a:p>
        </p:txBody>
      </p:sp>
      <p:pic>
        <p:nvPicPr>
          <p:cNvPr id="13" name="Grafik 12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FF2E2845-027E-428E-8902-D17629EC97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31" y="16312320"/>
            <a:ext cx="3748367" cy="6411269"/>
          </a:xfrm>
          <a:prstGeom prst="rect">
            <a:avLst/>
          </a:prstGeom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97E3D2A9-0EF4-4458-AB26-FEA1724A92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31" y="23393529"/>
            <a:ext cx="3748367" cy="6408712"/>
          </a:xfrm>
          <a:prstGeom prst="rect">
            <a:avLst/>
          </a:prstGeom>
        </p:spPr>
      </p:pic>
      <p:pic>
        <p:nvPicPr>
          <p:cNvPr id="9" name="Grafik 8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D9AB9EF8-75DE-4C37-A742-2C1A6427D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31" y="9403152"/>
            <a:ext cx="3748367" cy="640871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B3C4D8F-7366-4FCA-A97C-7114073AC0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91329" y="9394761"/>
            <a:ext cx="3748366" cy="642549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99D7469-0414-4DDD-BE0C-C139A5ECE57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92016" y="16304954"/>
            <a:ext cx="3746992" cy="6426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1EC93AE-1A71-47EE-AACE-F372B6A96D3E}"/>
              </a:ext>
            </a:extLst>
          </p:cNvPr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91712" y="23384885"/>
            <a:ext cx="3747600" cy="6426000"/>
          </a:xfrm>
          <a:prstGeom prst="rect">
            <a:avLst/>
          </a:prstGeom>
        </p:spPr>
      </p:pic>
      <p:sp>
        <p:nvSpPr>
          <p:cNvPr id="22" name="Legende: mit Pfeil nach links und rechts 21">
            <a:extLst>
              <a:ext uri="{FF2B5EF4-FFF2-40B4-BE49-F238E27FC236}">
                <a16:creationId xmlns:a16="http://schemas.microsoft.com/office/drawing/2014/main" id="{C050CC9C-1BFD-43C6-BAB7-FBF279D013E6}"/>
              </a:ext>
            </a:extLst>
          </p:cNvPr>
          <p:cNvSpPr/>
          <p:nvPr/>
        </p:nvSpPr>
        <p:spPr>
          <a:xfrm>
            <a:off x="7471824" y="17746304"/>
            <a:ext cx="6891980" cy="3543300"/>
          </a:xfrm>
          <a:prstGeom prst="leftRightArrowCallout">
            <a:avLst>
              <a:gd name="adj1" fmla="val 8695"/>
              <a:gd name="adj2" fmla="val 11602"/>
              <a:gd name="adj3" fmla="val 7230"/>
              <a:gd name="adj4" fmla="val 74658"/>
            </a:avLst>
          </a:prstGeom>
          <a:ln w="57150">
            <a:solidFill>
              <a:srgbClr val="1699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Fahrtansicht</a:t>
            </a:r>
          </a:p>
          <a:p>
            <a:pPr algn="ctr"/>
            <a:endParaRPr lang="de-DE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de-DE" sz="24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 sieht man die gefahrene Strecke und die Orte, an denen die App Ereignisse erkannt hat. Durch Tippen auf die Markierungen wird die Ereignisansicht geöffnet, um das Ereignis zu annotieren.</a:t>
            </a:r>
          </a:p>
        </p:txBody>
      </p:sp>
      <p:sp>
        <p:nvSpPr>
          <p:cNvPr id="23" name="Legende: mit Pfeil nach links und rechts 22">
            <a:extLst>
              <a:ext uri="{FF2B5EF4-FFF2-40B4-BE49-F238E27FC236}">
                <a16:creationId xmlns:a16="http://schemas.microsoft.com/office/drawing/2014/main" id="{E49BD48F-A69C-46D7-9752-A22258609124}"/>
              </a:ext>
            </a:extLst>
          </p:cNvPr>
          <p:cNvSpPr/>
          <p:nvPr/>
        </p:nvSpPr>
        <p:spPr>
          <a:xfrm>
            <a:off x="7471824" y="24826235"/>
            <a:ext cx="6891980" cy="3543300"/>
          </a:xfrm>
          <a:prstGeom prst="leftRightArrowCallout">
            <a:avLst>
              <a:gd name="adj1" fmla="val 8695"/>
              <a:gd name="adj2" fmla="val 11602"/>
              <a:gd name="adj3" fmla="val 7230"/>
              <a:gd name="adj4" fmla="val 74658"/>
            </a:avLst>
          </a:prstGeom>
          <a:ln w="57150">
            <a:solidFill>
              <a:srgbClr val="16995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44000" tIns="45720" rIns="144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2400" b="1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Ereignisansicht</a:t>
            </a:r>
            <a:endParaRPr lang="de-DE" sz="24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DE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de-DE" sz="24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 kann genauer beschrieben werden, was bei dem Ereignis passiert ist und ob man es als bedrohlich empfunden hat. Dabei kann auf vorgefertigte Ereigniskategorien zu-rückgegriffen werden.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EE8E187-33C2-2447-B7D5-DB7346F41DE6}"/>
              </a:ext>
            </a:extLst>
          </p:cNvPr>
          <p:cNvSpPr txBox="1"/>
          <p:nvPr/>
        </p:nvSpPr>
        <p:spPr>
          <a:xfrm>
            <a:off x="1817886" y="7426469"/>
            <a:ext cx="410445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13B0FB9-1868-3949-B41E-547EC97CDB5F}"/>
              </a:ext>
            </a:extLst>
          </p:cNvPr>
          <p:cNvSpPr txBox="1"/>
          <p:nvPr/>
        </p:nvSpPr>
        <p:spPr>
          <a:xfrm>
            <a:off x="15913284" y="7426469"/>
            <a:ext cx="410445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</a:p>
        </p:txBody>
      </p:sp>
    </p:spTree>
    <p:extLst>
      <p:ext uri="{BB962C8B-B14F-4D97-AF65-F5344CB8AC3E}">
        <p14:creationId xmlns:p14="http://schemas.microsoft.com/office/powerpoint/2010/main" val="14300067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Macintosh PowerPoint</Application>
  <PresentationFormat>Benutzerdefiniert</PresentationFormat>
  <Paragraphs>12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TU-Pseudonym 1077362825732126</cp:lastModifiedBy>
  <cp:revision>138</cp:revision>
  <cp:lastPrinted>2019-03-22T07:38:56Z</cp:lastPrinted>
  <dcterms:created xsi:type="dcterms:W3CDTF">2014-07-24T09:20:50Z</dcterms:created>
  <dcterms:modified xsi:type="dcterms:W3CDTF">2020-09-23T11:05:21Z</dcterms:modified>
</cp:coreProperties>
</file>