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65" r:id="rId11"/>
    <p:sldId id="266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7045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9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5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43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4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34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33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6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2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9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8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500" y="1836567"/>
            <a:ext cx="6947127" cy="1331091"/>
          </a:xfrm>
        </p:spPr>
        <p:txBody>
          <a:bodyPr>
            <a:normAutofit fontScale="90000"/>
          </a:bodyPr>
          <a:lstStyle/>
          <a:p>
            <a:pPr algn="ctr"/>
            <a:r>
              <a:rPr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Adventure</a:t>
            </a:r>
            <a:r>
              <a:rPr b="1" dirty="0">
                <a:solidFill>
                  <a:schemeClr val="accent1"/>
                </a:solidFill>
              </a:rPr>
              <a:t> </a:t>
            </a:r>
            <a:r>
              <a:rPr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</a:t>
            </a:r>
            <a:r>
              <a:rPr b="1" dirty="0">
                <a:solidFill>
                  <a:schemeClr val="accent1"/>
                </a:solidFill>
              </a:rPr>
              <a:t> </a:t>
            </a:r>
            <a:br>
              <a:rPr lang="en-IN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4496" y="4259236"/>
            <a:ext cx="3136392" cy="2271252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By:-</a:t>
            </a:r>
          </a:p>
          <a:p>
            <a:pPr algn="l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Manas Jadhav</a:t>
            </a:r>
          </a:p>
          <a:p>
            <a:pPr algn="l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Manobrath Dutta</a:t>
            </a:r>
          </a:p>
          <a:p>
            <a:pPr algn="l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Sandeep Tudu</a:t>
            </a:r>
          </a:p>
          <a:p>
            <a:pPr algn="l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Iruvuri Bhargav Ram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61FBC-DFDA-D2EB-8506-CAE5EDFB3CDD}"/>
              </a:ext>
            </a:extLst>
          </p:cNvPr>
          <p:cNvSpPr txBox="1"/>
          <p:nvPr/>
        </p:nvSpPr>
        <p:spPr>
          <a:xfrm>
            <a:off x="2514600" y="2317447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BI, SQL Database, and Python Integration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9818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ANALYSIS</a:t>
            </a:r>
            <a:endParaRPr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375" y="5381817"/>
            <a:ext cx="7704667" cy="113284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above graph shows the analysis of the products.</a:t>
            </a:r>
          </a:p>
          <a:p>
            <a:r>
              <a:rPr lang="en-IN" dirty="0"/>
              <a:t>Graph shows the total sales of products across different countries.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AB6F3-D212-B2F1-8E60-651AA408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63" y="889818"/>
            <a:ext cx="7855624" cy="43477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7" y="-84596"/>
            <a:ext cx="9143999" cy="1096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SALESPERSON &amp; RESELLER</a:t>
            </a:r>
            <a:endParaRPr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9656" y="5394606"/>
            <a:ext cx="7359445" cy="109629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Graph showcasing the different resellers and salespersons</a:t>
            </a:r>
          </a:p>
          <a:p>
            <a:r>
              <a:rPr lang="en-IN" dirty="0"/>
              <a:t>Graph shows the different sales person across different countries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51C94-FC6F-E4FC-F38E-9F5FF245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48" y="1011700"/>
            <a:ext cx="7620063" cy="4322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71"/>
            <a:ext cx="9144000" cy="102570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E74B43-247C-C097-2558-B9251136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72" y="841248"/>
            <a:ext cx="7773284" cy="357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successfully combines Python, MySQL, and Power BI to deliver a powerful, scalable dashboard solution. It enables real-time, data-driven insights for stakeholders, enhancing decision-making capabilities and laying a foundation for future advancements like AI-powered analytics and expanded datasets.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FBE666-2F9E-E08B-297D-3D14EEA6FB4C}"/>
              </a:ext>
            </a:extLst>
          </p:cNvPr>
          <p:cNvSpPr txBox="1"/>
          <p:nvPr/>
        </p:nvSpPr>
        <p:spPr>
          <a:xfrm>
            <a:off x="4663440" y="3770453"/>
            <a:ext cx="423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170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145"/>
            <a:ext cx="9144000" cy="1125793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824" y="933770"/>
            <a:ext cx="7704667" cy="41295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dirty="0"/>
              <a:t>Create a real-time Power BI dashboard connected to an SQL database</a:t>
            </a:r>
          </a:p>
          <a:p>
            <a:pPr>
              <a:lnSpc>
                <a:spcPct val="110000"/>
              </a:lnSpc>
            </a:pPr>
            <a:r>
              <a:rPr lang="en-US" dirty="0"/>
              <a:t>This project aims to create a dynamic, real-time dashboard in Power BI  using the  Adventure Works dataset. </a:t>
            </a:r>
          </a:p>
          <a:p>
            <a:pPr>
              <a:lnSpc>
                <a:spcPct val="110000"/>
              </a:lnSpc>
            </a:pPr>
            <a:r>
              <a:rPr lang="en-US" dirty="0"/>
              <a:t>The dashboard provides valuable insights, including sales performance, regional analysis, and target achievements. </a:t>
            </a:r>
          </a:p>
          <a:p>
            <a:pPr marL="0" indent="0">
              <a:lnSpc>
                <a:spcPct val="110000"/>
              </a:lnSpc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BC270-2FC0-B466-EAC6-CB08CB6A9149}"/>
              </a:ext>
            </a:extLst>
          </p:cNvPr>
          <p:cNvSpPr txBox="1"/>
          <p:nvPr/>
        </p:nvSpPr>
        <p:spPr>
          <a:xfrm>
            <a:off x="2045970" y="4478347"/>
            <a:ext cx="536295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Used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Power BI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SQL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Google 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"/>
            <a:ext cx="9144000" cy="1152144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ROJECT OVERVIEW</a:t>
            </a:r>
            <a:endParaRPr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181" y="1307592"/>
            <a:ext cx="7704667" cy="3332816"/>
          </a:xfrm>
        </p:spPr>
        <p:txBody>
          <a:bodyPr/>
          <a:lstStyle/>
          <a:p>
            <a:r>
              <a:rPr dirty="0"/>
              <a:t>Data </a:t>
            </a:r>
            <a:r>
              <a:rPr lang="en-IN" dirty="0"/>
              <a:t>cleaning and </a:t>
            </a:r>
            <a:r>
              <a:rPr dirty="0"/>
              <a:t>processing</a:t>
            </a:r>
          </a:p>
          <a:p>
            <a:r>
              <a:rPr dirty="0"/>
              <a:t>SQL Database Integration</a:t>
            </a:r>
          </a:p>
          <a:p>
            <a:r>
              <a:rPr dirty="0"/>
              <a:t>Power BI Dashboard</a:t>
            </a:r>
          </a:p>
          <a:p>
            <a:r>
              <a:rPr dirty="0"/>
              <a:t>Real-Time Updates</a:t>
            </a:r>
          </a:p>
          <a:p>
            <a:r>
              <a:rPr dirty="0"/>
              <a:t>GitHub Documentation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0703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ATASET PROCESSING</a:t>
            </a:r>
            <a:endParaRPr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989" y="1508759"/>
            <a:ext cx="7704667" cy="3332816"/>
          </a:xfrm>
        </p:spPr>
        <p:txBody>
          <a:bodyPr>
            <a:normAutofit/>
          </a:bodyPr>
          <a:lstStyle/>
          <a:p>
            <a:r>
              <a:rPr dirty="0"/>
              <a:t>Download </a:t>
            </a:r>
            <a:r>
              <a:rPr lang="en-IN" dirty="0"/>
              <a:t>the </a:t>
            </a:r>
            <a:r>
              <a:rPr dirty="0"/>
              <a:t>dataset, upload </a:t>
            </a:r>
            <a:r>
              <a:rPr lang="en-IN" dirty="0"/>
              <a:t>it </a:t>
            </a:r>
            <a:r>
              <a:rPr dirty="0"/>
              <a:t>to Google Drive, clean </a:t>
            </a:r>
            <a:r>
              <a:rPr lang="en-IN" dirty="0"/>
              <a:t>it </a:t>
            </a:r>
            <a:r>
              <a:rPr dirty="0"/>
              <a:t>with Python</a:t>
            </a:r>
            <a:r>
              <a:rPr lang="en-IN" dirty="0"/>
              <a:t>,</a:t>
            </a:r>
            <a:r>
              <a:rPr dirty="0"/>
              <a:t> </a:t>
            </a:r>
            <a:r>
              <a:rPr lang="en-IN" dirty="0"/>
              <a:t>and </a:t>
            </a:r>
            <a:r>
              <a:rPr dirty="0"/>
              <a:t>prepare for SQL loading.</a:t>
            </a:r>
            <a:endParaRPr lang="en-IN" dirty="0"/>
          </a:p>
          <a:p>
            <a:r>
              <a:rPr lang="en-US" dirty="0"/>
              <a:t> Data Processing:- Utilize Python and pandas to load and clean the Adventure Works dataset.  </a:t>
            </a:r>
          </a:p>
          <a:p>
            <a:r>
              <a:rPr lang="en-US" dirty="0"/>
              <a:t> Perform tasks such as Handling missing values.   </a:t>
            </a:r>
          </a:p>
          <a:p>
            <a:r>
              <a:rPr lang="en-US" dirty="0"/>
              <a:t>Normalizing data formats to ensure consistency across datasets.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6" y="571"/>
            <a:ext cx="9144000" cy="1044478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D</a:t>
            </a:r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ATABASE INTEGRATION</a:t>
            </a:r>
            <a:endParaRPr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36" y="2100733"/>
            <a:ext cx="7567015" cy="3613357"/>
          </a:xfrm>
        </p:spPr>
        <p:txBody>
          <a:bodyPr/>
          <a:lstStyle/>
          <a:p>
            <a:r>
              <a:rPr dirty="0"/>
              <a:t>Create SQL database, structure tables, </a:t>
            </a:r>
            <a:r>
              <a:rPr lang="en-IN" dirty="0"/>
              <a:t>and </a:t>
            </a:r>
            <a:r>
              <a:rPr dirty="0"/>
              <a:t>import cleaned data to support insights.</a:t>
            </a:r>
            <a:endParaRPr lang="en-IN" dirty="0"/>
          </a:p>
          <a:p>
            <a:r>
              <a:rPr lang="en-US" dirty="0"/>
              <a:t>Populate the database with cleaned data for efficient querying and storage.</a:t>
            </a:r>
          </a:p>
          <a:p>
            <a:r>
              <a:rPr lang="en-US" dirty="0"/>
              <a:t>Create a normalized schema to avoid redundancy and maintain data consistency.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AD716E-5E13-8914-509B-F25B6C3AF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A0B230-ADB2-7DA3-B580-A6D803FB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87032"/>
            <a:ext cx="87545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013" y="882397"/>
            <a:ext cx="7704667" cy="530351"/>
          </a:xfrm>
        </p:spPr>
        <p:txBody>
          <a:bodyPr>
            <a:noAutofit/>
          </a:bodyPr>
          <a:lstStyle/>
          <a:p>
            <a:r>
              <a:rPr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OWER BI DYNAMIC DASHBOARD</a:t>
            </a:r>
            <a:b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013" y="1426464"/>
            <a:ext cx="7827570" cy="414680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dirty="0"/>
              <a:t>Connect Power BI to SQL database, design visualizations for KPIs, </a:t>
            </a:r>
            <a:r>
              <a:rPr lang="en-IN" dirty="0"/>
              <a:t>and </a:t>
            </a:r>
            <a:r>
              <a:rPr dirty="0"/>
              <a:t>user-friendly interface.</a:t>
            </a:r>
            <a:endParaRPr lang="en-IN" dirty="0"/>
          </a:p>
          <a:p>
            <a:pPr>
              <a:lnSpc>
                <a:spcPct val="120000"/>
              </a:lnSpc>
            </a:pPr>
            <a:r>
              <a:rPr lang="en-US" b="1" dirty="0"/>
              <a:t>Build an interactive dashboard featuring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- Key sales metrics.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- Regional performance breakdown.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- Target achievement visualizations.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Top performance products</a:t>
            </a:r>
            <a:r>
              <a:rPr lang="en-US" dirty="0"/>
              <a:t>:- A bar chart highlighting revenue contributions of top products.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2412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UPDATES</a:t>
            </a:r>
            <a:endParaRPr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57270"/>
            <a:ext cx="7704667" cy="3514146"/>
          </a:xfrm>
        </p:spPr>
        <p:txBody>
          <a:bodyPr>
            <a:normAutofit/>
          </a:bodyPr>
          <a:lstStyle/>
          <a:p>
            <a:r>
              <a:rPr dirty="0"/>
              <a:t>Set up real-time data refresh in Power BI to reflect changes in </a:t>
            </a:r>
            <a:r>
              <a:rPr lang="en-IN" dirty="0"/>
              <a:t>the </a:t>
            </a:r>
            <a:r>
              <a:rPr dirty="0"/>
              <a:t>SQL database.</a:t>
            </a:r>
            <a:endParaRPr lang="en-IN" dirty="0"/>
          </a:p>
          <a:p>
            <a:r>
              <a:rPr lang="en-US" dirty="0"/>
              <a:t>Enable automatic data refresh in Power BI  to reflect real-time changes from the MySQL database.</a:t>
            </a:r>
          </a:p>
          <a:p>
            <a:r>
              <a:rPr lang="en-US" dirty="0"/>
              <a:t> Configure updates either at regular intervals or based on SQL triggers.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23D4-A61A-094B-D40A-E6C305AA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5"/>
            <a:ext cx="9143999" cy="9692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1324B7-95D1-1864-0C9C-8BD9BC5D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75" y="1313857"/>
            <a:ext cx="8013801" cy="43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55" y="-151051"/>
            <a:ext cx="9144000" cy="121214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PERFORMANCE OVERVIEW</a:t>
            </a:r>
            <a:endParaRPr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E814E-15A2-6F8F-CB4F-752CF82C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42" y="891482"/>
            <a:ext cx="7841826" cy="4256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D5669F-D14B-B63D-6340-12C6FF16B2FF}"/>
              </a:ext>
            </a:extLst>
          </p:cNvPr>
          <p:cNvSpPr txBox="1"/>
          <p:nvPr/>
        </p:nvSpPr>
        <p:spPr>
          <a:xfrm>
            <a:off x="1383002" y="5234616"/>
            <a:ext cx="209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Overall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77A09-810A-D7BA-7038-7ADF023F0238}"/>
              </a:ext>
            </a:extLst>
          </p:cNvPr>
          <p:cNvSpPr txBox="1"/>
          <p:nvPr/>
        </p:nvSpPr>
        <p:spPr>
          <a:xfrm>
            <a:off x="1872094" y="5732632"/>
            <a:ext cx="189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77.35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5E2C-D8C3-E6ED-D86D-902993821ADB}"/>
              </a:ext>
            </a:extLst>
          </p:cNvPr>
          <p:cNvSpPr txBox="1"/>
          <p:nvPr/>
        </p:nvSpPr>
        <p:spPr>
          <a:xfrm>
            <a:off x="3936209" y="5270968"/>
            <a:ext cx="204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Sold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089A1-931C-01B3-2EBA-0F94120EF9A7}"/>
              </a:ext>
            </a:extLst>
          </p:cNvPr>
          <p:cNvSpPr txBox="1"/>
          <p:nvPr/>
        </p:nvSpPr>
        <p:spPr>
          <a:xfrm>
            <a:off x="4391548" y="5732633"/>
            <a:ext cx="152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204K</a:t>
            </a:r>
            <a:endParaRPr lang="en-I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9ECB8-418A-1F8F-14CC-CA9A0A671BA2}"/>
              </a:ext>
            </a:extLst>
          </p:cNvPr>
          <p:cNvSpPr txBox="1"/>
          <p:nvPr/>
        </p:nvSpPr>
        <p:spPr>
          <a:xfrm>
            <a:off x="6155774" y="5265393"/>
            <a:ext cx="261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Unit Price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AD3BC-FCFE-3968-EAA7-300299DDDB55}"/>
              </a:ext>
            </a:extLst>
          </p:cNvPr>
          <p:cNvSpPr txBox="1"/>
          <p:nvPr/>
        </p:nvSpPr>
        <p:spPr>
          <a:xfrm>
            <a:off x="6986016" y="5727058"/>
            <a:ext cx="133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25.82</a:t>
            </a:r>
            <a:endParaRPr lang="en-IN" sz="2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132</TotalTime>
  <Words>419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Parallax</vt:lpstr>
      <vt:lpstr>Adventure Works  </vt:lpstr>
      <vt:lpstr>OBJECTIVE</vt:lpstr>
      <vt:lpstr>PROJECT OVERVIEW</vt:lpstr>
      <vt:lpstr>DATASET PROCESSING</vt:lpstr>
      <vt:lpstr>SQL DATABASE INTEGRATION</vt:lpstr>
      <vt:lpstr>POWER BI DYNAMIC DASHBOARD  </vt:lpstr>
      <vt:lpstr>REAL-TIME UPDATES</vt:lpstr>
      <vt:lpstr>DASHBOARD</vt:lpstr>
      <vt:lpstr>SALES PERFORMANCE OVERVIEW</vt:lpstr>
      <vt:lpstr>PRODUCT ANALYSIS</vt:lpstr>
      <vt:lpstr>SALESPERSON &amp; RESELLER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Manas Jadhav</cp:lastModifiedBy>
  <cp:revision>8</cp:revision>
  <dcterms:created xsi:type="dcterms:W3CDTF">2013-01-27T09:14:16Z</dcterms:created>
  <dcterms:modified xsi:type="dcterms:W3CDTF">2024-11-15T15:41:00Z</dcterms:modified>
  <cp:category/>
</cp:coreProperties>
</file>