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35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7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7403ED-2335-459A-91D7-CCB5C54B81B5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77B6-0D38-49D1-83CC-C0CED49E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1429555"/>
            <a:ext cx="8825658" cy="1390237"/>
          </a:xfrm>
        </p:spPr>
        <p:txBody>
          <a:bodyPr/>
          <a:lstStyle/>
          <a:p>
            <a:pPr algn="ctr"/>
            <a:r>
              <a:rPr lang="en-US" dirty="0" smtClean="0"/>
              <a:t>CoolTick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806" y="2961458"/>
            <a:ext cx="8825658" cy="861420"/>
          </a:xfrm>
        </p:spPr>
        <p:txBody>
          <a:bodyPr/>
          <a:lstStyle/>
          <a:p>
            <a:pPr algn="ctr"/>
            <a:r>
              <a:rPr lang="en-US" b="1" dirty="0" smtClean="0"/>
              <a:t>Submitted to: Dr. Mark stamp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3983" y="4134117"/>
            <a:ext cx="5087155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Manodivya Kathiravan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Prijila Nair</a:t>
            </a:r>
          </a:p>
        </p:txBody>
      </p:sp>
    </p:spTree>
    <p:extLst>
      <p:ext uri="{BB962C8B-B14F-4D97-AF65-F5344CB8AC3E}">
        <p14:creationId xmlns:p14="http://schemas.microsoft.com/office/powerpoint/2010/main" val="8937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these attacks?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b="1" dirty="0" err="1" smtClean="0"/>
              <a:t>isDebuggerPresent</a:t>
            </a:r>
            <a:r>
              <a:rPr lang="en-US" b="1" dirty="0" smtClean="0"/>
              <a:t> ?</a:t>
            </a:r>
          </a:p>
          <a:p>
            <a:pPr lvl="1"/>
            <a:r>
              <a:rPr lang="en-US" dirty="0" smtClean="0"/>
              <a:t>Force exit when detected</a:t>
            </a:r>
          </a:p>
          <a:p>
            <a:r>
              <a:rPr lang="en-US" dirty="0" smtClean="0"/>
              <a:t>Code injection – calling dummy functions before/after the actual functional calls</a:t>
            </a:r>
          </a:p>
          <a:p>
            <a:r>
              <a:rPr lang="en-US" dirty="0" smtClean="0"/>
              <a:t>Code obfuscation</a:t>
            </a:r>
            <a:endParaRPr lang="en-US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8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41564" y="2372140"/>
            <a:ext cx="5404871" cy="130531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66851" y="2663687"/>
            <a:ext cx="5948210" cy="126555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CoolTick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Desktop </a:t>
            </a:r>
            <a:r>
              <a:rPr lang="en-US" dirty="0"/>
              <a:t>stock </a:t>
            </a:r>
            <a:r>
              <a:rPr lang="en-US" dirty="0" smtClean="0"/>
              <a:t>ticker.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Allows </a:t>
            </a:r>
            <a:r>
              <a:rPr lang="en-US" dirty="0"/>
              <a:t>you to keep track of your favorite stock </a:t>
            </a:r>
            <a:r>
              <a:rPr lang="en-US" dirty="0" smtClean="0"/>
              <a:t>symbols.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Trial Limitations: 30 day trial. Limited to two symbols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does it look?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  - Adding more symbols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7" y="2336644"/>
            <a:ext cx="8810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" y="3925984"/>
            <a:ext cx="10293626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4612"/>
            <a:ext cx="8029575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915" y="1565318"/>
            <a:ext cx="2821885" cy="1292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475748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873" y="3556652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87" y="5257342"/>
            <a:ext cx="10518913" cy="1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2 -  Export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81" y="1711748"/>
            <a:ext cx="38195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4186"/>
            <a:ext cx="6638925" cy="72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94854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915" y="3702474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5" y="4148961"/>
            <a:ext cx="661987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15" y="4812425"/>
            <a:ext cx="6953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 – Allow multiple tickers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545" y="2014071"/>
            <a:ext cx="3850804" cy="149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4473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1" y="2190282"/>
            <a:ext cx="6677025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6067" y="390229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31" y="4582867"/>
            <a:ext cx="6619875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1" y="5522754"/>
            <a:ext cx="11174828" cy="8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4 – Update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99" y="1906819"/>
            <a:ext cx="4098271" cy="1504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16685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52918"/>
            <a:ext cx="6819900" cy="131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111" y="3503158"/>
            <a:ext cx="12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939687"/>
            <a:ext cx="11125200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4232547"/>
            <a:ext cx="8534400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11" y="4515882"/>
            <a:ext cx="6819900" cy="131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948" y="5916263"/>
            <a:ext cx="7194997" cy="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34261" cy="140053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/>
              <a:t>Purchase license redirect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84" y="2090994"/>
            <a:ext cx="4718373" cy="2038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8115" y="14839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1384" y="159377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www.cooltick.com/contact.html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13" y="1963109"/>
            <a:ext cx="3201328" cy="1842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80" y="4498906"/>
            <a:ext cx="3181861" cy="19018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803" y="4773578"/>
            <a:ext cx="2390775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684" y="4367077"/>
            <a:ext cx="4718373" cy="23379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58032" y="41293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37292" cy="140053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6 </a:t>
            </a:r>
            <a:r>
              <a:rPr lang="en-US" dirty="0" smtClean="0"/>
              <a:t>– </a:t>
            </a:r>
            <a:r>
              <a:rPr lang="en-US" dirty="0"/>
              <a:t>Register </a:t>
            </a:r>
            <a:r>
              <a:rPr lang="en-US" dirty="0" smtClean="0"/>
              <a:t>Successful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00" y="1963002"/>
            <a:ext cx="2653206" cy="1508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175744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80" y="2581586"/>
            <a:ext cx="575310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63" y="2126774"/>
            <a:ext cx="1866497" cy="150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6432" y="390047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32" y="4395762"/>
            <a:ext cx="2722531" cy="1527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226" y="4428243"/>
            <a:ext cx="5781675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4981" y="4323365"/>
            <a:ext cx="2105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4555" y="2186609"/>
            <a:ext cx="8825658" cy="146433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4077</TotalTime>
  <Words>108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CoolTick Tool</vt:lpstr>
      <vt:lpstr>CoolTick Tool</vt:lpstr>
      <vt:lpstr>Feature 1  - Adding more symbols</vt:lpstr>
      <vt:lpstr>Feature 2 -  Export Data</vt:lpstr>
      <vt:lpstr>Feature 3 – Allow multiple tickers</vt:lpstr>
      <vt:lpstr>Feature 4 – Update frequency</vt:lpstr>
      <vt:lpstr>Feature 5 – Purchase license redirect</vt:lpstr>
      <vt:lpstr>Feature 6 – Register Successful</vt:lpstr>
      <vt:lpstr>DEMO</vt:lpstr>
      <vt:lpstr>How to prevent these attacks?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65</cp:revision>
  <dcterms:created xsi:type="dcterms:W3CDTF">2014-12-05T21:42:22Z</dcterms:created>
  <dcterms:modified xsi:type="dcterms:W3CDTF">2014-12-08T21:00:48Z</dcterms:modified>
</cp:coreProperties>
</file>