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1" r:id="rId5"/>
    <p:sldId id="295" r:id="rId6"/>
    <p:sldId id="283" r:id="rId7"/>
    <p:sldId id="284" r:id="rId8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B638-B8B0-40CD-8C3F-21FC666CC7E3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752-78FC-4F55-9372-0FAFC6D939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B638-B8B0-40CD-8C3F-21FC666CC7E3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752-78FC-4F55-9372-0FAFC6D939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B638-B8B0-40CD-8C3F-21FC666CC7E3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752-78FC-4F55-9372-0FAFC6D939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B638-B8B0-40CD-8C3F-21FC666CC7E3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752-78FC-4F55-9372-0FAFC6D939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B638-B8B0-40CD-8C3F-21FC666CC7E3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752-78FC-4F55-9372-0FAFC6D939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B638-B8B0-40CD-8C3F-21FC666CC7E3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752-78FC-4F55-9372-0FAFC6D939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B638-B8B0-40CD-8C3F-21FC666CC7E3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752-78FC-4F55-9372-0FAFC6D939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B638-B8B0-40CD-8C3F-21FC666CC7E3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752-78FC-4F55-9372-0FAFC6D939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B638-B8B0-40CD-8C3F-21FC666CC7E3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752-78FC-4F55-9372-0FAFC6D939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B638-B8B0-40CD-8C3F-21FC666CC7E3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752-78FC-4F55-9372-0FAFC6D939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B638-B8B0-40CD-8C3F-21FC666CC7E3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752-78FC-4F55-9372-0FAFC6D939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EB638-B8B0-40CD-8C3F-21FC666CC7E3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F752-78FC-4F55-9372-0FAFC6D939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Projeto </a:t>
            </a:r>
            <a:r>
              <a:rPr lang="pt-BR" smtClean="0"/>
              <a:t>de Programas  </a:t>
            </a:r>
            <a:r>
              <a:rPr lang="pt-BR" dirty="0" smtClean="0"/>
              <a:t>Apresentação da disciplina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7158" y="3429000"/>
            <a:ext cx="8501122" cy="2543196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Fabio Santos, </a:t>
            </a:r>
            <a:r>
              <a:rPr lang="pt-BR" dirty="0" err="1" smtClean="0">
                <a:solidFill>
                  <a:schemeClr val="tx1"/>
                </a:solidFill>
              </a:rPr>
              <a:t>D.Sc</a:t>
            </a:r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Email</a:t>
            </a:r>
            <a:r>
              <a:rPr lang="pt-BR" smtClean="0">
                <a:solidFill>
                  <a:schemeClr val="tx1"/>
                </a:solidFill>
              </a:rPr>
              <a:t>: </a:t>
            </a:r>
            <a:r>
              <a:rPr lang="pt-BR" smtClean="0"/>
              <a:t>fssilva@uea.edu.br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Espera-se que ao final desta disciplina </a:t>
            </a:r>
            <a:r>
              <a:rPr lang="pt-BR" dirty="0"/>
              <a:t>o aluno seja capaz de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Usar linguagem de programação orientada a objetos, conceitos deste paradigma </a:t>
            </a:r>
            <a:r>
              <a:rPr lang="pt-BR" dirty="0"/>
              <a:t>de modo que seja capaz de </a:t>
            </a:r>
            <a:r>
              <a:rPr lang="pt-BR" dirty="0" smtClean="0"/>
              <a:t>trabalhar em projetos software orientado a objetos. </a:t>
            </a: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5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pt-BR" sz="2800" dirty="0"/>
              <a:t>Conceitos básicos de orientação a objetos: </a:t>
            </a:r>
            <a:endParaRPr lang="pt-BR" sz="2800" dirty="0" smtClean="0"/>
          </a:p>
          <a:p>
            <a:pPr lvl="1"/>
            <a:r>
              <a:rPr lang="pt-BR" sz="2400" dirty="0" smtClean="0"/>
              <a:t>Objetos, classes, atributos</a:t>
            </a:r>
            <a:r>
              <a:rPr lang="pt-BR" sz="2400" dirty="0"/>
              <a:t>, métodos, </a:t>
            </a:r>
            <a:r>
              <a:rPr lang="pt-BR" sz="2400" dirty="0" smtClean="0"/>
              <a:t>construtores e </a:t>
            </a:r>
            <a:r>
              <a:rPr lang="pt-BR" sz="2400" dirty="0"/>
              <a:t>encapsulamento. </a:t>
            </a:r>
            <a:endParaRPr lang="pt-BR" sz="2400" dirty="0" smtClean="0"/>
          </a:p>
          <a:p>
            <a:pPr lvl="0"/>
            <a:r>
              <a:rPr lang="pt-BR" sz="2800" dirty="0" smtClean="0"/>
              <a:t>Introdução a UML</a:t>
            </a:r>
          </a:p>
          <a:p>
            <a:pPr lvl="0"/>
            <a:r>
              <a:rPr lang="pt-BR" sz="2800" dirty="0" smtClean="0"/>
              <a:t>Herança </a:t>
            </a:r>
            <a:r>
              <a:rPr lang="pt-BR" sz="2800" dirty="0"/>
              <a:t>e </a:t>
            </a:r>
            <a:r>
              <a:rPr lang="pt-BR" sz="2800" dirty="0" smtClean="0"/>
              <a:t>polimorfismo</a:t>
            </a:r>
          </a:p>
          <a:p>
            <a:pPr lvl="0"/>
            <a:r>
              <a:rPr lang="pt-BR" sz="2800" dirty="0" smtClean="0"/>
              <a:t>Interface</a:t>
            </a:r>
          </a:p>
          <a:p>
            <a:pPr lvl="0"/>
            <a:r>
              <a:rPr lang="pt-BR" sz="2800" dirty="0" smtClean="0"/>
              <a:t>Relacionamento </a:t>
            </a:r>
            <a:r>
              <a:rPr lang="pt-BR" sz="2800" dirty="0"/>
              <a:t>entre classes: associação, agregação, composição. </a:t>
            </a:r>
            <a:endParaRPr lang="pt-BR" sz="2800" dirty="0" smtClean="0"/>
          </a:p>
          <a:p>
            <a:pPr lvl="0"/>
            <a:r>
              <a:rPr lang="pt-BR" sz="2800" dirty="0" smtClean="0"/>
              <a:t>Linguagem </a:t>
            </a:r>
            <a:r>
              <a:rPr lang="pt-BR" sz="2800" dirty="0"/>
              <a:t>de Programação Orientada a Objetos – Java</a:t>
            </a:r>
            <a:r>
              <a:rPr lang="pt-BR" sz="2400" dirty="0"/>
              <a:t>.</a:t>
            </a:r>
            <a:endParaRPr lang="pt-BR" sz="2400" b="1" dirty="0" smtClean="0"/>
          </a:p>
          <a:p>
            <a:pPr lv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5078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aulas </a:t>
            </a:r>
            <a:r>
              <a:rPr lang="pt-BR" dirty="0" smtClean="0"/>
              <a:t>conceituais apresentadas por meio de  </a:t>
            </a:r>
            <a:r>
              <a:rPr lang="pt-BR" dirty="0"/>
              <a:t>slides e execução de exercícios.</a:t>
            </a:r>
          </a:p>
          <a:p>
            <a:r>
              <a:rPr lang="pt-BR" dirty="0" smtClean="0"/>
              <a:t>As aulas </a:t>
            </a:r>
            <a:r>
              <a:rPr lang="pt-BR" dirty="0"/>
              <a:t>práticas serão em laboratórios de informática com o uso de ferramentas de </a:t>
            </a:r>
            <a:r>
              <a:rPr lang="pt-BR" dirty="0" smtClean="0"/>
              <a:t>programação.</a:t>
            </a:r>
          </a:p>
          <a:p>
            <a:pPr lvl="1"/>
            <a:r>
              <a:rPr lang="pt-BR" dirty="0">
                <a:solidFill>
                  <a:srgbClr val="FF0000"/>
                </a:solidFill>
                <a:ea typeface="Times New Roman" panose="02020603050405020304" pitchFamily="18" charset="0"/>
              </a:rPr>
              <a:t>Eclipse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Bibliografia</a:t>
            </a:r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DEITEL, H. M. e DEITEL, P.J. </a:t>
            </a:r>
            <a:r>
              <a:rPr lang="pt-BR" u="sng" dirty="0" smtClean="0"/>
              <a:t>Java Como Programar</a:t>
            </a:r>
            <a:r>
              <a:rPr lang="pt-BR" dirty="0" smtClean="0"/>
              <a:t>. 6ª Edição, Prentice Hall.</a:t>
            </a:r>
          </a:p>
          <a:p>
            <a:r>
              <a:rPr lang="pt-BR" dirty="0" smtClean="0"/>
              <a:t>BORATTI, I. C. </a:t>
            </a:r>
            <a:r>
              <a:rPr lang="pt-BR" u="sng" dirty="0" smtClean="0"/>
              <a:t>Programação </a:t>
            </a:r>
            <a:r>
              <a:rPr lang="pt-BR" u="sng" dirty="0"/>
              <a:t>Orientada a Objeto em Java. </a:t>
            </a:r>
            <a:r>
              <a:rPr lang="pt-BR" dirty="0"/>
              <a:t>Visual Books</a:t>
            </a:r>
            <a:r>
              <a:rPr lang="pt-BR" b="1" dirty="0" smtClean="0"/>
              <a:t>.</a:t>
            </a:r>
          </a:p>
          <a:p>
            <a:r>
              <a:rPr lang="pt-BR" dirty="0" smtClean="0"/>
              <a:t>ECKEL, B. </a:t>
            </a:r>
            <a:r>
              <a:rPr lang="pt-BR" u="sng" dirty="0" err="1"/>
              <a:t>Thinking</a:t>
            </a:r>
            <a:r>
              <a:rPr lang="pt-BR" u="sng" dirty="0"/>
              <a:t> in Java</a:t>
            </a:r>
            <a:r>
              <a:rPr lang="pt-BR" dirty="0"/>
              <a:t>. Prentice Hall.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2932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Grupo: </a:t>
            </a:r>
            <a:r>
              <a:rPr lang="pt-BR" dirty="0">
                <a:solidFill>
                  <a:schemeClr val="tx2"/>
                </a:solidFill>
              </a:rPr>
              <a:t>http://br.groups.yahoo.com/neo/groups/professor_fabio/info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212976"/>
            <a:ext cx="6155373" cy="3460708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5777478" y="5085184"/>
            <a:ext cx="9144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6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63" y="1600200"/>
            <a:ext cx="7735473" cy="43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143</Words>
  <Application>Microsoft Office PowerPoint</Application>
  <PresentationFormat>Apresentação na tela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Tema do Office</vt:lpstr>
      <vt:lpstr>Projeto de Programas  Apresentação da disciplina</vt:lpstr>
      <vt:lpstr>Objetivo Geral</vt:lpstr>
      <vt:lpstr>Conteúdo</vt:lpstr>
      <vt:lpstr>Metodologia</vt:lpstr>
      <vt:lpstr>Bibliografia</vt:lpstr>
      <vt:lpstr>Grupo</vt:lpstr>
      <vt:lpstr>Grupo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Fabio</dc:creator>
  <cp:lastModifiedBy>Fabio</cp:lastModifiedBy>
  <cp:revision>126</cp:revision>
  <dcterms:created xsi:type="dcterms:W3CDTF">2013-01-29T15:44:28Z</dcterms:created>
  <dcterms:modified xsi:type="dcterms:W3CDTF">2016-03-03T13:30:06Z</dcterms:modified>
</cp:coreProperties>
</file>