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CE39-C897-44E0-AD4A-8D9550B1C13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0B3-2964-4695-8D7A-BAE08C125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27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CE39-C897-44E0-AD4A-8D9550B1C13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0B3-2964-4695-8D7A-BAE08C125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21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CE39-C897-44E0-AD4A-8D9550B1C13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0B3-2964-4695-8D7A-BAE08C125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58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CE39-C897-44E0-AD4A-8D9550B1C13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0B3-2964-4695-8D7A-BAE08C125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8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CE39-C897-44E0-AD4A-8D9550B1C13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0B3-2964-4695-8D7A-BAE08C125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41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CE39-C897-44E0-AD4A-8D9550B1C13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0B3-2964-4695-8D7A-BAE08C125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48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CE39-C897-44E0-AD4A-8D9550B1C13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0B3-2964-4695-8D7A-BAE08C125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95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CE39-C897-44E0-AD4A-8D9550B1C13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0B3-2964-4695-8D7A-BAE08C125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57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CE39-C897-44E0-AD4A-8D9550B1C13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0B3-2964-4695-8D7A-BAE08C125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17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CE39-C897-44E0-AD4A-8D9550B1C13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0B3-2964-4695-8D7A-BAE08C125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5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CE39-C897-44E0-AD4A-8D9550B1C13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0B3-2964-4695-8D7A-BAE08C125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8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CE39-C897-44E0-AD4A-8D9550B1C138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80B3-2964-4695-8D7A-BAE08C125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5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907875"/>
          </a:xfrm>
        </p:spPr>
        <p:txBody>
          <a:bodyPr/>
          <a:lstStyle/>
          <a:p>
            <a:r>
              <a:rPr lang="pt-BR" sz="4800" dirty="0" smtClean="0"/>
              <a:t>Sistema de Recomendação de Cursos Online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752491"/>
            <a:ext cx="8825658" cy="2467154"/>
          </a:xfrm>
        </p:spPr>
        <p:txBody>
          <a:bodyPr/>
          <a:lstStyle/>
          <a:p>
            <a:pPr algn="l"/>
            <a:r>
              <a:rPr lang="pt-BR" dirty="0" smtClean="0"/>
              <a:t>Alunos: </a:t>
            </a:r>
          </a:p>
          <a:p>
            <a:pPr algn="l"/>
            <a:r>
              <a:rPr lang="pt-BR" dirty="0" smtClean="0"/>
              <a:t>	Ana Beatriz</a:t>
            </a:r>
          </a:p>
          <a:p>
            <a:pPr algn="l"/>
            <a:r>
              <a:rPr lang="pt-BR" dirty="0" smtClean="0"/>
              <a:t>	Lucas Frota</a:t>
            </a:r>
          </a:p>
          <a:p>
            <a:pPr algn="l"/>
            <a:r>
              <a:rPr lang="pt-BR" dirty="0"/>
              <a:t>	</a:t>
            </a:r>
            <a:r>
              <a:rPr lang="pt-BR" dirty="0" smtClean="0"/>
              <a:t>Manoel Victor</a:t>
            </a:r>
          </a:p>
          <a:p>
            <a:pPr algn="l"/>
            <a:r>
              <a:rPr lang="pt-BR" dirty="0"/>
              <a:t>	</a:t>
            </a:r>
            <a:r>
              <a:rPr lang="pt-BR" dirty="0" smtClean="0"/>
              <a:t>Rodrigo Gomes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30" name="Picture 6" descr="Resultado de imagem para udacit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36" y="1880110"/>
            <a:ext cx="7991927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esultado de imagem para udacity"/>
          <p:cNvSpPr>
            <a:spLocks noChangeAspect="1" noChangeArrowheads="1"/>
          </p:cNvSpPr>
          <p:nvPr/>
        </p:nvSpPr>
        <p:spPr bwMode="auto">
          <a:xfrm>
            <a:off x="2812510" y="30128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4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pic>
        <p:nvPicPr>
          <p:cNvPr id="2050" name="Picture 2" descr="Resultado de imagem para spider png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412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Resultado de imagem para tradutor png"/>
          <p:cNvSpPr>
            <a:spLocks noChangeAspect="1" noChangeArrowheads="1"/>
          </p:cNvSpPr>
          <p:nvPr/>
        </p:nvSpPr>
        <p:spPr bwMode="auto">
          <a:xfrm>
            <a:off x="4618307" y="327664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8" descr="Resultado de imagem para traduto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4" descr="Resultado de imagem para tradutor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68" y="2941203"/>
            <a:ext cx="2114787" cy="2114787"/>
          </a:xfrm>
          <a:prstGeom prst="rect">
            <a:avLst/>
          </a:prstGeom>
        </p:spPr>
      </p:pic>
      <p:pic>
        <p:nvPicPr>
          <p:cNvPr id="2066" name="Picture 18" descr="Resultado de imagem para tabel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64" y="29412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sultado de imagem para sistema de recomendaÃ§Ã£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288" y="2924919"/>
            <a:ext cx="2898175" cy="21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052393" y="5279366"/>
            <a:ext cx="95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Crawler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821757" y="5279366"/>
            <a:ext cx="100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Tradutor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594672" y="5279366"/>
            <a:ext cx="138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Sumarizador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874321" y="5279366"/>
            <a:ext cx="27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Sistema de Recomendação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3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Crawler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921179"/>
            <a:ext cx="10515600" cy="188373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Foi usada a biblioteca </a:t>
            </a:r>
            <a:r>
              <a:rPr lang="pt-BR" dirty="0" err="1" smtClean="0"/>
              <a:t>Scrapy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Total de cursos capturados: 223</a:t>
            </a:r>
          </a:p>
          <a:p>
            <a:r>
              <a:rPr lang="pt-BR" dirty="0" smtClean="0"/>
              <a:t>Total de cursos usados: 74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007443"/>
            <a:ext cx="10515600" cy="59839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Foi usado a API de </a:t>
            </a:r>
            <a:r>
              <a:rPr lang="pt-BR" dirty="0" err="1" smtClean="0"/>
              <a:t>TextBlob</a:t>
            </a:r>
            <a:r>
              <a:rPr lang="pt-BR" dirty="0" smtClean="0"/>
              <a:t> do NLTK(Natural </a:t>
            </a:r>
            <a:r>
              <a:rPr lang="pt-BR" dirty="0" err="1" smtClean="0"/>
              <a:t>Language</a:t>
            </a:r>
            <a:r>
              <a:rPr lang="pt-BR" dirty="0" smtClean="0"/>
              <a:t> Toolkit)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7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Sumarizador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Verificação </a:t>
            </a:r>
            <a:r>
              <a:rPr lang="pt-BR" dirty="0" smtClean="0"/>
              <a:t>simples </a:t>
            </a:r>
            <a:r>
              <a:rPr lang="pt-BR" dirty="0" smtClean="0"/>
              <a:t>de palavras na descrição e título.</a:t>
            </a:r>
          </a:p>
          <a:p>
            <a:r>
              <a:rPr lang="pt-BR" dirty="0" smtClean="0"/>
              <a:t>8 categorias</a:t>
            </a:r>
            <a:endParaRPr lang="pt-BR" dirty="0"/>
          </a:p>
        </p:txBody>
      </p:sp>
      <p:pic>
        <p:nvPicPr>
          <p:cNvPr id="3074" name="Picture 2" descr="Resultado de imagem para realidade virtua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11977"/>
            <a:ext cx="1388553" cy="138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web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52" y="3171133"/>
            <a:ext cx="1270240" cy="12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Resultado de imagem para mobil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Resultado de imagem para mobil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03" y="3194704"/>
            <a:ext cx="2487287" cy="1305826"/>
          </a:xfrm>
          <a:prstGeom prst="rect">
            <a:avLst/>
          </a:prstGeom>
        </p:spPr>
      </p:pic>
      <p:sp>
        <p:nvSpPr>
          <p:cNvPr id="7" name="AutoShape 10" descr="Resultado de imagem para pyth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16" y="3111978"/>
            <a:ext cx="1381738" cy="1381738"/>
          </a:xfrm>
          <a:prstGeom prst="rect">
            <a:avLst/>
          </a:prstGeom>
        </p:spPr>
      </p:pic>
      <p:pic>
        <p:nvPicPr>
          <p:cNvPr id="3084" name="Picture 1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7" y="5106968"/>
            <a:ext cx="1341438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52" y="5056215"/>
            <a:ext cx="1341438" cy="1341438"/>
          </a:xfrm>
          <a:prstGeom prst="rect">
            <a:avLst/>
          </a:prstGeom>
        </p:spPr>
      </p:pic>
      <p:pic>
        <p:nvPicPr>
          <p:cNvPr id="3086" name="Picture 14" descr="Resultado de imagem para machine learning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493" y="5155639"/>
            <a:ext cx="1550972" cy="124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ultado de imagem para beginner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434" y="5322294"/>
            <a:ext cx="1226701" cy="90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de campo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3472" y="3395632"/>
            <a:ext cx="9240328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Pesquisa para saber as áreas de interesse de 10 pessoas</a:t>
            </a:r>
            <a:endParaRPr lang="pt-BR" dirty="0"/>
          </a:p>
        </p:txBody>
      </p:sp>
      <p:pic>
        <p:nvPicPr>
          <p:cNvPr id="4098" name="Picture 2" descr="Resultado de imagem para beginn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57241"/>
            <a:ext cx="1128623" cy="112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7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Recomendação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84409"/>
            <a:ext cx="10515600" cy="369255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Foram feitos os cruzamentos da base de dados de cursos online com o de interesses dos entrevistados para fazer a recomendação.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49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95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Sistema de Recomendação de Cursos Online</vt:lpstr>
      <vt:lpstr>Apresentação do PowerPoint</vt:lpstr>
      <vt:lpstr>Estrutura</vt:lpstr>
      <vt:lpstr>Crawler</vt:lpstr>
      <vt:lpstr>Tradutor</vt:lpstr>
      <vt:lpstr>Sumarizador</vt:lpstr>
      <vt:lpstr>Pesquisa de campo</vt:lpstr>
      <vt:lpstr>Sistema de Recomendação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de Cursos Online</dc:title>
  <dc:creator>Inventario-LSE</dc:creator>
  <cp:lastModifiedBy>Inventario-LSE</cp:lastModifiedBy>
  <cp:revision>14</cp:revision>
  <dcterms:created xsi:type="dcterms:W3CDTF">2018-10-11T21:04:37Z</dcterms:created>
  <dcterms:modified xsi:type="dcterms:W3CDTF">2018-11-28T20:18:31Z</dcterms:modified>
</cp:coreProperties>
</file>