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C2B43-2FFA-4F8A-9307-E7B55303FA8D}" v="322" dt="2019-09-01T17:45:08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pes, P." userId="2f750870ab71e381" providerId="LiveId" clId="{8DFC2B43-2FFA-4F8A-9307-E7B55303FA8D}"/>
    <pc:docChg chg="undo custSel addSld delSld modSld">
      <pc:chgData name="Lopes, P." userId="2f750870ab71e381" providerId="LiveId" clId="{8DFC2B43-2FFA-4F8A-9307-E7B55303FA8D}" dt="2019-09-01T17:45:54.456" v="1804" actId="1038"/>
      <pc:docMkLst>
        <pc:docMk/>
      </pc:docMkLst>
      <pc:sldChg chg="addSp delSp modSp">
        <pc:chgData name="Lopes, P." userId="2f750870ab71e381" providerId="LiveId" clId="{8DFC2B43-2FFA-4F8A-9307-E7B55303FA8D}" dt="2019-09-01T17:25:46.966" v="1336" actId="1036"/>
        <pc:sldMkLst>
          <pc:docMk/>
          <pc:sldMk cId="4072305545" sldId="257"/>
        </pc:sldMkLst>
        <pc:spChg chg="add mod">
          <ac:chgData name="Lopes, P." userId="2f750870ab71e381" providerId="LiveId" clId="{8DFC2B43-2FFA-4F8A-9307-E7B55303FA8D}" dt="2019-08-30T11:13:32.493" v="62" actId="1076"/>
          <ac:spMkLst>
            <pc:docMk/>
            <pc:sldMk cId="4072305545" sldId="257"/>
            <ac:spMk id="3" creationId="{A256F633-3E49-4DD6-BC76-EC7D789645C5}"/>
          </ac:spMkLst>
        </pc:spChg>
        <pc:spChg chg="add mod">
          <ac:chgData name="Lopes, P." userId="2f750870ab71e381" providerId="LiveId" clId="{8DFC2B43-2FFA-4F8A-9307-E7B55303FA8D}" dt="2019-08-30T11:19:02.066" v="143" actId="1076"/>
          <ac:spMkLst>
            <pc:docMk/>
            <pc:sldMk cId="4072305545" sldId="257"/>
            <ac:spMk id="7" creationId="{14A9CE54-DD57-4233-8EF2-092F1B5E2079}"/>
          </ac:spMkLst>
        </pc:spChg>
        <pc:spChg chg="add mod">
          <ac:chgData name="Lopes, P." userId="2f750870ab71e381" providerId="LiveId" clId="{8DFC2B43-2FFA-4F8A-9307-E7B55303FA8D}" dt="2019-08-30T11:13:56.315" v="79" actId="1076"/>
          <ac:spMkLst>
            <pc:docMk/>
            <pc:sldMk cId="4072305545" sldId="257"/>
            <ac:spMk id="8" creationId="{D23722A2-2A73-410F-BBCA-7F76D2BB0B78}"/>
          </ac:spMkLst>
        </pc:spChg>
        <pc:spChg chg="add mod">
          <ac:chgData name="Lopes, P." userId="2f750870ab71e381" providerId="LiveId" clId="{8DFC2B43-2FFA-4F8A-9307-E7B55303FA8D}" dt="2019-08-30T11:19:51.613" v="159" actId="1076"/>
          <ac:spMkLst>
            <pc:docMk/>
            <pc:sldMk cId="4072305545" sldId="257"/>
            <ac:spMk id="9" creationId="{EC2FADB1-BFA4-417E-893E-3B91A4B557A3}"/>
          </ac:spMkLst>
        </pc:spChg>
        <pc:spChg chg="add mod">
          <ac:chgData name="Lopes, P." userId="2f750870ab71e381" providerId="LiveId" clId="{8DFC2B43-2FFA-4F8A-9307-E7B55303FA8D}" dt="2019-08-30T11:52:07.277" v="818" actId="1038"/>
          <ac:spMkLst>
            <pc:docMk/>
            <pc:sldMk cId="4072305545" sldId="257"/>
            <ac:spMk id="10" creationId="{A429F503-0673-4E91-B0FE-2D730B148BFC}"/>
          </ac:spMkLst>
        </pc:spChg>
        <pc:spChg chg="add del mod">
          <ac:chgData name="Lopes, P." userId="2f750870ab71e381" providerId="LiveId" clId="{8DFC2B43-2FFA-4F8A-9307-E7B55303FA8D}" dt="2019-08-30T11:52:22.096" v="819" actId="478"/>
          <ac:spMkLst>
            <pc:docMk/>
            <pc:sldMk cId="4072305545" sldId="257"/>
            <ac:spMk id="11" creationId="{19F10D36-4A5D-43D2-918F-13A2EEBF73D5}"/>
          </ac:spMkLst>
        </pc:spChg>
        <pc:spChg chg="add mod">
          <ac:chgData name="Lopes, P." userId="2f750870ab71e381" providerId="LiveId" clId="{8DFC2B43-2FFA-4F8A-9307-E7B55303FA8D}" dt="2019-09-01T17:25:46.966" v="1336" actId="1036"/>
          <ac:spMkLst>
            <pc:docMk/>
            <pc:sldMk cId="4072305545" sldId="257"/>
            <ac:spMk id="12" creationId="{1CFEB5FA-CE8B-419C-B72C-4CAB1859E457}"/>
          </ac:spMkLst>
        </pc:spChg>
        <pc:spChg chg="add del mod">
          <ac:chgData name="Lopes, P." userId="2f750870ab71e381" providerId="LiveId" clId="{8DFC2B43-2FFA-4F8A-9307-E7B55303FA8D}" dt="2019-08-30T11:27:22.964" v="312"/>
          <ac:spMkLst>
            <pc:docMk/>
            <pc:sldMk cId="4072305545" sldId="257"/>
            <ac:spMk id="12" creationId="{4C1C391A-FBF8-45DF-9078-AAF05B79FA42}"/>
          </ac:spMkLst>
        </pc:spChg>
        <pc:spChg chg="add mod ord">
          <ac:chgData name="Lopes, P." userId="2f750870ab71e381" providerId="LiveId" clId="{8DFC2B43-2FFA-4F8A-9307-E7B55303FA8D}" dt="2019-08-30T11:43:32.768" v="701" actId="14100"/>
          <ac:spMkLst>
            <pc:docMk/>
            <pc:sldMk cId="4072305545" sldId="257"/>
            <ac:spMk id="13" creationId="{BAAC903B-E235-455F-8EAA-80DCF5AB789C}"/>
          </ac:spMkLst>
        </pc:spChg>
        <pc:spChg chg="add mod">
          <ac:chgData name="Lopes, P." userId="2f750870ab71e381" providerId="LiveId" clId="{8DFC2B43-2FFA-4F8A-9307-E7B55303FA8D}" dt="2019-09-01T17:25:46.966" v="1336" actId="1036"/>
          <ac:spMkLst>
            <pc:docMk/>
            <pc:sldMk cId="4072305545" sldId="257"/>
            <ac:spMk id="14" creationId="{AA6C834A-4828-4049-AA99-560F40A952EB}"/>
          </ac:spMkLst>
        </pc:spChg>
        <pc:spChg chg="add del">
          <ac:chgData name="Lopes, P." userId="2f750870ab71e381" providerId="LiveId" clId="{8DFC2B43-2FFA-4F8A-9307-E7B55303FA8D}" dt="2019-08-30T11:52:26.512" v="823"/>
          <ac:spMkLst>
            <pc:docMk/>
            <pc:sldMk cId="4072305545" sldId="257"/>
            <ac:spMk id="14" creationId="{F05934AA-A30A-4F45-A9DD-4CAAE5935B11}"/>
          </ac:spMkLst>
        </pc:spChg>
        <pc:spChg chg="add mod">
          <ac:chgData name="Lopes, P." userId="2f750870ab71e381" providerId="LiveId" clId="{8DFC2B43-2FFA-4F8A-9307-E7B55303FA8D}" dt="2019-09-01T17:25:46.966" v="1336" actId="1036"/>
          <ac:spMkLst>
            <pc:docMk/>
            <pc:sldMk cId="4072305545" sldId="257"/>
            <ac:spMk id="15" creationId="{B0DB7628-6D0F-49CA-8776-9F8504EF306F}"/>
          </ac:spMkLst>
        </pc:spChg>
        <pc:picChg chg="add mod">
          <ac:chgData name="Lopes, P." userId="2f750870ab71e381" providerId="LiveId" clId="{8DFC2B43-2FFA-4F8A-9307-E7B55303FA8D}" dt="2019-08-30T11:52:34.394" v="827" actId="1076"/>
          <ac:picMkLst>
            <pc:docMk/>
            <pc:sldMk cId="4072305545" sldId="257"/>
            <ac:picMk id="4" creationId="{4D5C3AA4-49F3-4E7B-85A7-EA4A1DD312D7}"/>
          </ac:picMkLst>
        </pc:picChg>
        <pc:picChg chg="add del mod">
          <ac:chgData name="Lopes, P." userId="2f750870ab71e381" providerId="LiveId" clId="{8DFC2B43-2FFA-4F8A-9307-E7B55303FA8D}" dt="2019-08-30T11:08:00.453" v="10" actId="478"/>
          <ac:picMkLst>
            <pc:docMk/>
            <pc:sldMk cId="4072305545" sldId="257"/>
            <ac:picMk id="1026" creationId="{D00E55DE-1DDE-4077-A18E-2C3417B90358}"/>
          </ac:picMkLst>
        </pc:picChg>
        <pc:picChg chg="add mod">
          <ac:chgData name="Lopes, P." userId="2f750870ab71e381" providerId="LiveId" clId="{8DFC2B43-2FFA-4F8A-9307-E7B55303FA8D}" dt="2019-08-30T11:43:26.064" v="699" actId="14100"/>
          <ac:picMkLst>
            <pc:docMk/>
            <pc:sldMk cId="4072305545" sldId="257"/>
            <ac:picMk id="1028" creationId="{2FB87C47-C890-4443-90FE-BD6BFD807226}"/>
          </ac:picMkLst>
        </pc:picChg>
      </pc:sldChg>
      <pc:sldChg chg="addSp delSp modSp">
        <pc:chgData name="Lopes, P." userId="2f750870ab71e381" providerId="LiveId" clId="{8DFC2B43-2FFA-4F8A-9307-E7B55303FA8D}" dt="2019-09-01T17:37:45.322" v="1680" actId="20577"/>
        <pc:sldMkLst>
          <pc:docMk/>
          <pc:sldMk cId="133039996" sldId="258"/>
        </pc:sldMkLst>
        <pc:spChg chg="add del mod">
          <ac:chgData name="Lopes, P." userId="2f750870ab71e381" providerId="LiveId" clId="{8DFC2B43-2FFA-4F8A-9307-E7B55303FA8D}" dt="2019-08-30T11:27:08.482" v="309" actId="478"/>
          <ac:spMkLst>
            <pc:docMk/>
            <pc:sldMk cId="133039996" sldId="258"/>
            <ac:spMk id="3" creationId="{C0CBC350-F0D4-4412-A235-12AFA4A1FE66}"/>
          </ac:spMkLst>
        </pc:spChg>
        <pc:spChg chg="add mod">
          <ac:chgData name="Lopes, P." userId="2f750870ab71e381" providerId="LiveId" clId="{8DFC2B43-2FFA-4F8A-9307-E7B55303FA8D}" dt="2019-09-01T16:57:29.755" v="862" actId="1035"/>
          <ac:spMkLst>
            <pc:docMk/>
            <pc:sldMk cId="133039996" sldId="258"/>
            <ac:spMk id="3" creationId="{D6EE4731-6EFC-442B-8856-C466D3D15782}"/>
          </ac:spMkLst>
        </pc:spChg>
        <pc:spChg chg="add mod">
          <ac:chgData name="Lopes, P." userId="2f750870ab71e381" providerId="LiveId" clId="{8DFC2B43-2FFA-4F8A-9307-E7B55303FA8D}" dt="2019-08-30T11:20:48.586" v="169" actId="1076"/>
          <ac:spMkLst>
            <pc:docMk/>
            <pc:sldMk cId="133039996" sldId="258"/>
            <ac:spMk id="7" creationId="{C0242E17-DDBD-4CFB-A432-FF4F6D2D8C57}"/>
          </ac:spMkLst>
        </pc:spChg>
        <pc:spChg chg="add mod">
          <ac:chgData name="Lopes, P." userId="2f750870ab71e381" providerId="LiveId" clId="{8DFC2B43-2FFA-4F8A-9307-E7B55303FA8D}" dt="2019-08-30T11:20:48.586" v="169" actId="1076"/>
          <ac:spMkLst>
            <pc:docMk/>
            <pc:sldMk cId="133039996" sldId="258"/>
            <ac:spMk id="8" creationId="{33C3ADBE-DD56-4611-B7E4-3391820C750C}"/>
          </ac:spMkLst>
        </pc:spChg>
        <pc:spChg chg="add mod">
          <ac:chgData name="Lopes, P." userId="2f750870ab71e381" providerId="LiveId" clId="{8DFC2B43-2FFA-4F8A-9307-E7B55303FA8D}" dt="2019-08-30T11:20:48.586" v="169" actId="1076"/>
          <ac:spMkLst>
            <pc:docMk/>
            <pc:sldMk cId="133039996" sldId="258"/>
            <ac:spMk id="9" creationId="{482D1125-5410-4015-8887-4169BC95B264}"/>
          </ac:spMkLst>
        </pc:spChg>
        <pc:spChg chg="add mod">
          <ac:chgData name="Lopes, P." userId="2f750870ab71e381" providerId="LiveId" clId="{8DFC2B43-2FFA-4F8A-9307-E7B55303FA8D}" dt="2019-08-30T11:20:48.586" v="169" actId="1076"/>
          <ac:spMkLst>
            <pc:docMk/>
            <pc:sldMk cId="133039996" sldId="258"/>
            <ac:spMk id="10" creationId="{02F8F112-7598-45D3-8EBC-ECDAC80430FF}"/>
          </ac:spMkLst>
        </pc:spChg>
        <pc:spChg chg="add mod ord">
          <ac:chgData name="Lopes, P." userId="2f750870ab71e381" providerId="LiveId" clId="{8DFC2B43-2FFA-4F8A-9307-E7B55303FA8D}" dt="2019-08-30T11:28:35.847" v="321" actId="1076"/>
          <ac:spMkLst>
            <pc:docMk/>
            <pc:sldMk cId="133039996" sldId="258"/>
            <ac:spMk id="11" creationId="{BCEBD82B-FA91-4BA6-B084-D923EDFDEBFB}"/>
          </ac:spMkLst>
        </pc:spChg>
        <pc:spChg chg="add del mod">
          <ac:chgData name="Lopes, P." userId="2f750870ab71e381" providerId="LiveId" clId="{8DFC2B43-2FFA-4F8A-9307-E7B55303FA8D}" dt="2019-08-30T11:52:41.170" v="828" actId="478"/>
          <ac:spMkLst>
            <pc:docMk/>
            <pc:sldMk cId="133039996" sldId="258"/>
            <ac:spMk id="12" creationId="{F3511249-F3EC-441F-BA39-38E5BD8349EA}"/>
          </ac:spMkLst>
        </pc:spChg>
        <pc:spChg chg="add mod">
          <ac:chgData name="Lopes, P." userId="2f750870ab71e381" providerId="LiveId" clId="{8DFC2B43-2FFA-4F8A-9307-E7B55303FA8D}" dt="2019-09-01T16:57:41.235" v="871" actId="1035"/>
          <ac:spMkLst>
            <pc:docMk/>
            <pc:sldMk cId="133039996" sldId="258"/>
            <ac:spMk id="13" creationId="{090495B8-ECC5-4C63-88D2-5B6EB18B835D}"/>
          </ac:spMkLst>
        </pc:spChg>
        <pc:spChg chg="add mod">
          <ac:chgData name="Lopes, P." userId="2f750870ab71e381" providerId="LiveId" clId="{8DFC2B43-2FFA-4F8A-9307-E7B55303FA8D}" dt="2019-09-01T16:57:37.959" v="868" actId="1035"/>
          <ac:spMkLst>
            <pc:docMk/>
            <pc:sldMk cId="133039996" sldId="258"/>
            <ac:spMk id="14" creationId="{3CC911AB-E69C-45C4-86FD-FA2B529EE876}"/>
          </ac:spMkLst>
        </pc:spChg>
        <pc:spChg chg="add mod">
          <ac:chgData name="Lopes, P." userId="2f750870ab71e381" providerId="LiveId" clId="{8DFC2B43-2FFA-4F8A-9307-E7B55303FA8D}" dt="2019-09-01T17:37:45.322" v="1680" actId="20577"/>
          <ac:spMkLst>
            <pc:docMk/>
            <pc:sldMk cId="133039996" sldId="258"/>
            <ac:spMk id="15" creationId="{FF2CD3D6-EB42-4BCC-8440-5E6D84A2D051}"/>
          </ac:spMkLst>
        </pc:spChg>
        <pc:spChg chg="add mod ord">
          <ac:chgData name="Lopes, P." userId="2f750870ab71e381" providerId="LiveId" clId="{8DFC2B43-2FFA-4F8A-9307-E7B55303FA8D}" dt="2019-08-30T11:40:16.227" v="620" actId="171"/>
          <ac:spMkLst>
            <pc:docMk/>
            <pc:sldMk cId="133039996" sldId="258"/>
            <ac:spMk id="16" creationId="{C06143C6-E5BA-4C52-AB58-5A452B97BD06}"/>
          </ac:spMkLst>
        </pc:spChg>
        <pc:spChg chg="add del mod">
          <ac:chgData name="Lopes, P." userId="2f750870ab71e381" providerId="LiveId" clId="{8DFC2B43-2FFA-4F8A-9307-E7B55303FA8D}" dt="2019-08-30T11:41:15.342" v="627" actId="478"/>
          <ac:spMkLst>
            <pc:docMk/>
            <pc:sldMk cId="133039996" sldId="258"/>
            <ac:spMk id="17" creationId="{6C434643-0EF2-44A8-A17B-23C28AFBB3FA}"/>
          </ac:spMkLst>
        </pc:spChg>
        <pc:spChg chg="add mod">
          <ac:chgData name="Lopes, P." userId="2f750870ab71e381" providerId="LiveId" clId="{8DFC2B43-2FFA-4F8A-9307-E7B55303FA8D}" dt="2019-09-01T16:57:19.493" v="860" actId="1076"/>
          <ac:spMkLst>
            <pc:docMk/>
            <pc:sldMk cId="133039996" sldId="258"/>
            <ac:spMk id="17" creationId="{BDD10A3C-EFD6-4A6F-AC50-1F0F2E1F044C}"/>
          </ac:spMkLst>
        </pc:spChg>
        <pc:spChg chg="add">
          <ac:chgData name="Lopes, P." userId="2f750870ab71e381" providerId="LiveId" clId="{8DFC2B43-2FFA-4F8A-9307-E7B55303FA8D}" dt="2019-08-30T11:46:56.550" v="763"/>
          <ac:spMkLst>
            <pc:docMk/>
            <pc:sldMk cId="133039996" sldId="258"/>
            <ac:spMk id="18" creationId="{229ADA9E-9F84-4911-9656-9E8D13C1A2E6}"/>
          </ac:spMkLst>
        </pc:spChg>
        <pc:spChg chg="add mod">
          <ac:chgData name="Lopes, P." userId="2f750870ab71e381" providerId="LiveId" clId="{8DFC2B43-2FFA-4F8A-9307-E7B55303FA8D}" dt="2019-09-01T16:57:22.414" v="861" actId="1076"/>
          <ac:spMkLst>
            <pc:docMk/>
            <pc:sldMk cId="133039996" sldId="258"/>
            <ac:spMk id="20" creationId="{C328BCB7-DEA6-4ADB-B679-10789B3D107F}"/>
          </ac:spMkLst>
        </pc:spChg>
        <pc:picChg chg="add del mod">
          <ac:chgData name="Lopes, P." userId="2f750870ab71e381" providerId="LiveId" clId="{8DFC2B43-2FFA-4F8A-9307-E7B55303FA8D}" dt="2019-08-30T11:20:23.759" v="161" actId="478"/>
          <ac:picMkLst>
            <pc:docMk/>
            <pc:sldMk cId="133039996" sldId="258"/>
            <ac:picMk id="4" creationId="{417519D1-9CCD-416E-A382-C4F2646E711C}"/>
          </ac:picMkLst>
        </pc:picChg>
        <pc:picChg chg="add mod">
          <ac:chgData name="Lopes, P." userId="2f750870ab71e381" providerId="LiveId" clId="{8DFC2B43-2FFA-4F8A-9307-E7B55303FA8D}" dt="2019-08-30T11:21:42.305" v="173" actId="1076"/>
          <ac:picMkLst>
            <pc:docMk/>
            <pc:sldMk cId="133039996" sldId="258"/>
            <ac:picMk id="5" creationId="{8ED46858-C277-46C2-B11E-AF910447EE5D}"/>
          </ac:picMkLst>
        </pc:picChg>
        <pc:picChg chg="add mod">
          <ac:chgData name="Lopes, P." userId="2f750870ab71e381" providerId="LiveId" clId="{8DFC2B43-2FFA-4F8A-9307-E7B55303FA8D}" dt="2019-09-01T16:57:36.152" v="866" actId="1035"/>
          <ac:picMkLst>
            <pc:docMk/>
            <pc:sldMk cId="133039996" sldId="258"/>
            <ac:picMk id="19" creationId="{60A79BA9-CD68-4BDA-9DC9-299CBE3B3252}"/>
          </ac:picMkLst>
        </pc:picChg>
      </pc:sldChg>
      <pc:sldChg chg="addSp delSp modSp add del modTransition">
        <pc:chgData name="Lopes, P." userId="2f750870ab71e381" providerId="LiveId" clId="{8DFC2B43-2FFA-4F8A-9307-E7B55303FA8D}" dt="2019-09-01T17:40:24.870" v="1781" actId="2696"/>
        <pc:sldMkLst>
          <pc:docMk/>
          <pc:sldMk cId="3184340567" sldId="259"/>
        </pc:sldMkLst>
        <pc:spChg chg="add mod">
          <ac:chgData name="Lopes, P." userId="2f750870ab71e381" providerId="LiveId" clId="{8DFC2B43-2FFA-4F8A-9307-E7B55303FA8D}" dt="2019-08-30T11:32:20.249" v="374" actId="14100"/>
          <ac:spMkLst>
            <pc:docMk/>
            <pc:sldMk cId="3184340567" sldId="259"/>
            <ac:spMk id="2" creationId="{CC1AA1BF-3227-4FD7-BF1B-F48CB8C08AC9}"/>
          </ac:spMkLst>
        </pc:spChg>
        <pc:spChg chg="add del">
          <ac:chgData name="Lopes, P." userId="2f750870ab71e381" providerId="LiveId" clId="{8DFC2B43-2FFA-4F8A-9307-E7B55303FA8D}" dt="2019-08-30T11:31:19.514" v="364" actId="478"/>
          <ac:spMkLst>
            <pc:docMk/>
            <pc:sldMk cId="3184340567" sldId="259"/>
            <ac:spMk id="4" creationId="{0DB2E888-6880-41AB-AF62-AF05F8899902}"/>
          </ac:spMkLst>
        </pc:spChg>
        <pc:spChg chg="add del">
          <ac:chgData name="Lopes, P." userId="2f750870ab71e381" providerId="LiveId" clId="{8DFC2B43-2FFA-4F8A-9307-E7B55303FA8D}" dt="2019-08-30T11:31:19.514" v="364" actId="478"/>
          <ac:spMkLst>
            <pc:docMk/>
            <pc:sldMk cId="3184340567" sldId="259"/>
            <ac:spMk id="5" creationId="{08476CF7-11C0-4D19-B236-36253CD84C2E}"/>
          </ac:spMkLst>
        </pc:spChg>
        <pc:spChg chg="add del">
          <ac:chgData name="Lopes, P." userId="2f750870ab71e381" providerId="LiveId" clId="{8DFC2B43-2FFA-4F8A-9307-E7B55303FA8D}" dt="2019-08-30T11:31:19.514" v="364" actId="478"/>
          <ac:spMkLst>
            <pc:docMk/>
            <pc:sldMk cId="3184340567" sldId="259"/>
            <ac:spMk id="6" creationId="{9345B8AC-C519-412D-8E5E-E9C5020A7F01}"/>
          </ac:spMkLst>
        </pc:spChg>
        <pc:spChg chg="add del">
          <ac:chgData name="Lopes, P." userId="2f750870ab71e381" providerId="LiveId" clId="{8DFC2B43-2FFA-4F8A-9307-E7B55303FA8D}" dt="2019-08-30T11:31:19.514" v="364" actId="478"/>
          <ac:spMkLst>
            <pc:docMk/>
            <pc:sldMk cId="3184340567" sldId="259"/>
            <ac:spMk id="7" creationId="{8D6C8F85-7FC2-4233-8AAB-FCDEF391C424}"/>
          </ac:spMkLst>
        </pc:spChg>
        <pc:spChg chg="add del mod">
          <ac:chgData name="Lopes, P." userId="2f750870ab71e381" providerId="LiveId" clId="{8DFC2B43-2FFA-4F8A-9307-E7B55303FA8D}" dt="2019-09-01T17:38:35.250" v="1688"/>
          <ac:spMkLst>
            <pc:docMk/>
            <pc:sldMk cId="3184340567" sldId="259"/>
            <ac:spMk id="7" creationId="{C111FFDD-CA44-43EB-A251-69CF7C6EE384}"/>
          </ac:spMkLst>
        </pc:spChg>
        <pc:spChg chg="add del mod ord">
          <ac:chgData name="Lopes, P." userId="2f750870ab71e381" providerId="LiveId" clId="{8DFC2B43-2FFA-4F8A-9307-E7B55303FA8D}" dt="2019-09-01T17:38:35.250" v="1688"/>
          <ac:spMkLst>
            <pc:docMk/>
            <pc:sldMk cId="3184340567" sldId="259"/>
            <ac:spMk id="8" creationId="{AA1A794A-D44B-41F7-839D-775EB2E20DCF}"/>
          </ac:spMkLst>
        </pc:spChg>
        <pc:spChg chg="add del mod">
          <ac:chgData name="Lopes, P." userId="2f750870ab71e381" providerId="LiveId" clId="{8DFC2B43-2FFA-4F8A-9307-E7B55303FA8D}" dt="2019-09-01T17:08:44.583" v="922" actId="478"/>
          <ac:spMkLst>
            <pc:docMk/>
            <pc:sldMk cId="3184340567" sldId="259"/>
            <ac:spMk id="9" creationId="{025FBF5E-05CC-4E36-A300-C0B926D0D1FC}"/>
          </ac:spMkLst>
        </pc:spChg>
        <pc:spChg chg="add del mod">
          <ac:chgData name="Lopes, P." userId="2f750870ab71e381" providerId="LiveId" clId="{8DFC2B43-2FFA-4F8A-9307-E7B55303FA8D}" dt="2019-09-01T17:10:28.667" v="934" actId="478"/>
          <ac:spMkLst>
            <pc:docMk/>
            <pc:sldMk cId="3184340567" sldId="259"/>
            <ac:spMk id="10" creationId="{BB15F1C9-3603-4B8A-BDDA-01A6F77EE835}"/>
          </ac:spMkLst>
        </pc:spChg>
        <pc:spChg chg="add del mod">
          <ac:chgData name="Lopes, P." userId="2f750870ab71e381" providerId="LiveId" clId="{8DFC2B43-2FFA-4F8A-9307-E7B55303FA8D}" dt="2019-09-01T17:10:31.581" v="935" actId="478"/>
          <ac:spMkLst>
            <pc:docMk/>
            <pc:sldMk cId="3184340567" sldId="259"/>
            <ac:spMk id="11" creationId="{FA42522A-9FCC-452E-9007-4B91C8AF931F}"/>
          </ac:spMkLst>
        </pc:spChg>
        <pc:spChg chg="add mod">
          <ac:chgData name="Lopes, P." userId="2f750870ab71e381" providerId="LiveId" clId="{8DFC2B43-2FFA-4F8A-9307-E7B55303FA8D}" dt="2019-08-30T11:32:46.829" v="382" actId="1076"/>
          <ac:spMkLst>
            <pc:docMk/>
            <pc:sldMk cId="3184340567" sldId="259"/>
            <ac:spMk id="13" creationId="{C29E2F5F-F3C1-4CC5-9D8C-D558080B0F73}"/>
          </ac:spMkLst>
        </pc:spChg>
        <pc:spChg chg="add mod">
          <ac:chgData name="Lopes, P." userId="2f750870ab71e381" providerId="LiveId" clId="{8DFC2B43-2FFA-4F8A-9307-E7B55303FA8D}" dt="2019-08-30T11:32:46.829" v="382" actId="1076"/>
          <ac:spMkLst>
            <pc:docMk/>
            <pc:sldMk cId="3184340567" sldId="259"/>
            <ac:spMk id="14" creationId="{E3981E35-6DBE-4CFC-8B93-6ADCC7166DD5}"/>
          </ac:spMkLst>
        </pc:spChg>
        <pc:spChg chg="add mod">
          <ac:chgData name="Lopes, P." userId="2f750870ab71e381" providerId="LiveId" clId="{8DFC2B43-2FFA-4F8A-9307-E7B55303FA8D}" dt="2019-08-30T11:32:46.829" v="382" actId="1076"/>
          <ac:spMkLst>
            <pc:docMk/>
            <pc:sldMk cId="3184340567" sldId="259"/>
            <ac:spMk id="15" creationId="{F0F9462C-8EC2-459E-A1F2-F859F4019A53}"/>
          </ac:spMkLst>
        </pc:spChg>
        <pc:spChg chg="add mod">
          <ac:chgData name="Lopes, P." userId="2f750870ab71e381" providerId="LiveId" clId="{8DFC2B43-2FFA-4F8A-9307-E7B55303FA8D}" dt="2019-08-30T11:32:46.829" v="382" actId="1076"/>
          <ac:spMkLst>
            <pc:docMk/>
            <pc:sldMk cId="3184340567" sldId="259"/>
            <ac:spMk id="16" creationId="{39BCE844-FEB3-4A91-8635-A5C58A30AEF1}"/>
          </ac:spMkLst>
        </pc:spChg>
        <pc:spChg chg="add mod ord">
          <ac:chgData name="Lopes, P." userId="2f750870ab71e381" providerId="LiveId" clId="{8DFC2B43-2FFA-4F8A-9307-E7B55303FA8D}" dt="2019-09-01T17:12:57.409" v="1263" actId="1076"/>
          <ac:spMkLst>
            <pc:docMk/>
            <pc:sldMk cId="3184340567" sldId="259"/>
            <ac:spMk id="17" creationId="{38BE9C4C-D904-42EE-A35C-66931B8E0BB4}"/>
          </ac:spMkLst>
        </pc:spChg>
        <pc:spChg chg="add mod">
          <ac:chgData name="Lopes, P." userId="2f750870ab71e381" providerId="LiveId" clId="{8DFC2B43-2FFA-4F8A-9307-E7B55303FA8D}" dt="2019-08-30T11:47:53.823" v="769"/>
          <ac:spMkLst>
            <pc:docMk/>
            <pc:sldMk cId="3184340567" sldId="259"/>
            <ac:spMk id="18" creationId="{D39D938F-11E5-4FFF-A26A-5B587D0136F1}"/>
          </ac:spMkLst>
        </pc:spChg>
        <pc:spChg chg="add del mod">
          <ac:chgData name="Lopes, P." userId="2f750870ab71e381" providerId="LiveId" clId="{8DFC2B43-2FFA-4F8A-9307-E7B55303FA8D}" dt="2019-08-30T11:46:52.699" v="762"/>
          <ac:spMkLst>
            <pc:docMk/>
            <pc:sldMk cId="3184340567" sldId="259"/>
            <ac:spMk id="19" creationId="{339FD666-48BC-4E6E-9470-0609BC8F15BA}"/>
          </ac:spMkLst>
        </pc:spChg>
        <pc:spChg chg="add del mod">
          <ac:chgData name="Lopes, P." userId="2f750870ab71e381" providerId="LiveId" clId="{8DFC2B43-2FFA-4F8A-9307-E7B55303FA8D}" dt="2019-09-01T17:38:35.250" v="1688"/>
          <ac:spMkLst>
            <pc:docMk/>
            <pc:sldMk cId="3184340567" sldId="259"/>
            <ac:spMk id="19" creationId="{AFA30ED8-F47A-4D1E-86BB-524CEEE6DC88}"/>
          </ac:spMkLst>
        </pc:spChg>
        <pc:spChg chg="add del mod">
          <ac:chgData name="Lopes, P." userId="2f750870ab71e381" providerId="LiveId" clId="{8DFC2B43-2FFA-4F8A-9307-E7B55303FA8D}" dt="2019-09-01T17:38:35.250" v="1688"/>
          <ac:spMkLst>
            <pc:docMk/>
            <pc:sldMk cId="3184340567" sldId="259"/>
            <ac:spMk id="20" creationId="{551EE44B-A5BC-4C52-B0B4-410615B45986}"/>
          </ac:spMkLst>
        </pc:spChg>
        <pc:spChg chg="add del mod">
          <ac:chgData name="Lopes, P." userId="2f750870ab71e381" providerId="LiveId" clId="{8DFC2B43-2FFA-4F8A-9307-E7B55303FA8D}" dt="2019-08-30T11:48:23.896" v="774" actId="478"/>
          <ac:spMkLst>
            <pc:docMk/>
            <pc:sldMk cId="3184340567" sldId="259"/>
            <ac:spMk id="20" creationId="{A4B345BC-106A-45F2-AFA2-0A4B8BC2F159}"/>
          </ac:spMkLst>
        </pc:spChg>
        <pc:spChg chg="add del mod">
          <ac:chgData name="Lopes, P." userId="2f750870ab71e381" providerId="LiveId" clId="{8DFC2B43-2FFA-4F8A-9307-E7B55303FA8D}" dt="2019-09-01T17:38:35.250" v="1688"/>
          <ac:spMkLst>
            <pc:docMk/>
            <pc:sldMk cId="3184340567" sldId="259"/>
            <ac:spMk id="21" creationId="{39BD59AC-7F8C-43F5-B2D5-B3748415DD6D}"/>
          </ac:spMkLst>
        </pc:spChg>
        <pc:spChg chg="add del">
          <ac:chgData name="Lopes, P." userId="2f750870ab71e381" providerId="LiveId" clId="{8DFC2B43-2FFA-4F8A-9307-E7B55303FA8D}" dt="2019-08-30T11:48:29.469" v="778"/>
          <ac:spMkLst>
            <pc:docMk/>
            <pc:sldMk cId="3184340567" sldId="259"/>
            <ac:spMk id="21" creationId="{4EC74837-90EA-43A5-8CA0-026AEE969F38}"/>
          </ac:spMkLst>
        </pc:spChg>
        <pc:spChg chg="add del">
          <ac:chgData name="Lopes, P." userId="2f750870ab71e381" providerId="LiveId" clId="{8DFC2B43-2FFA-4F8A-9307-E7B55303FA8D}" dt="2019-09-01T16:58:35.881" v="877"/>
          <ac:spMkLst>
            <pc:docMk/>
            <pc:sldMk cId="3184340567" sldId="259"/>
            <ac:spMk id="22" creationId="{03752504-4D0D-4E48-AE23-58A71A184F35}"/>
          </ac:spMkLst>
        </pc:spChg>
        <pc:spChg chg="add del mod">
          <ac:chgData name="Lopes, P." userId="2f750870ab71e381" providerId="LiveId" clId="{8DFC2B43-2FFA-4F8A-9307-E7B55303FA8D}" dt="2019-08-30T11:49:27.797" v="791" actId="478"/>
          <ac:spMkLst>
            <pc:docMk/>
            <pc:sldMk cId="3184340567" sldId="259"/>
            <ac:spMk id="22" creationId="{A99B194A-967C-460F-AC29-E5FFC083355F}"/>
          </ac:spMkLst>
        </pc:spChg>
        <pc:spChg chg="add mod">
          <ac:chgData name="Lopes, P." userId="2f750870ab71e381" providerId="LiveId" clId="{8DFC2B43-2FFA-4F8A-9307-E7B55303FA8D}" dt="2019-08-30T11:51:04.953" v="802" actId="14100"/>
          <ac:spMkLst>
            <pc:docMk/>
            <pc:sldMk cId="3184340567" sldId="259"/>
            <ac:spMk id="23" creationId="{3D9B3675-3618-4402-97A9-0D381B104FA1}"/>
          </ac:spMkLst>
        </pc:spChg>
        <pc:spChg chg="add del">
          <ac:chgData name="Lopes, P." userId="2f750870ab71e381" providerId="LiveId" clId="{8DFC2B43-2FFA-4F8A-9307-E7B55303FA8D}" dt="2019-08-30T11:51:12.293" v="803" actId="478"/>
          <ac:spMkLst>
            <pc:docMk/>
            <pc:sldMk cId="3184340567" sldId="259"/>
            <ac:spMk id="24" creationId="{E24CC55A-00AF-4E30-A378-1685AAF26634}"/>
          </ac:spMkLst>
        </pc:spChg>
        <pc:spChg chg="add del mod">
          <ac:chgData name="Lopes, P." userId="2f750870ab71e381" providerId="LiveId" clId="{8DFC2B43-2FFA-4F8A-9307-E7B55303FA8D}" dt="2019-09-01T17:38:35.250" v="1688"/>
          <ac:spMkLst>
            <pc:docMk/>
            <pc:sldMk cId="3184340567" sldId="259"/>
            <ac:spMk id="26" creationId="{4A91BDDA-3A98-4A8F-9EF1-15AFE0B4BBE1}"/>
          </ac:spMkLst>
        </pc:spChg>
        <pc:picChg chg="add del mod">
          <ac:chgData name="Lopes, P." userId="2f750870ab71e381" providerId="LiveId" clId="{8DFC2B43-2FFA-4F8A-9307-E7B55303FA8D}" dt="2019-09-01T17:05:51.821" v="883" actId="478"/>
          <ac:picMkLst>
            <pc:docMk/>
            <pc:sldMk cId="3184340567" sldId="259"/>
            <ac:picMk id="3" creationId="{BE3281FC-D295-4154-83B6-8096E3BCE17D}"/>
          </ac:picMkLst>
        </pc:picChg>
        <pc:picChg chg="add mod">
          <ac:chgData name="Lopes, P." userId="2f750870ab71e381" providerId="LiveId" clId="{8DFC2B43-2FFA-4F8A-9307-E7B55303FA8D}" dt="2019-08-30T11:32:22.869" v="378" actId="1035"/>
          <ac:picMkLst>
            <pc:docMk/>
            <pc:sldMk cId="3184340567" sldId="259"/>
            <ac:picMk id="12" creationId="{13E9D381-EFDE-4499-9C36-B9D94751647E}"/>
          </ac:picMkLst>
        </pc:picChg>
        <pc:picChg chg="add del mod">
          <ac:chgData name="Lopes, P." userId="2f750870ab71e381" providerId="LiveId" clId="{8DFC2B43-2FFA-4F8A-9307-E7B55303FA8D}" dt="2019-09-01T17:38:35.250" v="1688"/>
          <ac:picMkLst>
            <pc:docMk/>
            <pc:sldMk cId="3184340567" sldId="259"/>
            <ac:picMk id="1026" creationId="{929495CA-FD73-425F-B93F-9D3177E52C46}"/>
          </ac:picMkLst>
        </pc:picChg>
        <pc:picChg chg="add del mod">
          <ac:chgData name="Lopes, P." userId="2f750870ab71e381" providerId="LiveId" clId="{8DFC2B43-2FFA-4F8A-9307-E7B55303FA8D}" dt="2019-09-01T17:38:35.250" v="1688"/>
          <ac:picMkLst>
            <pc:docMk/>
            <pc:sldMk cId="3184340567" sldId="259"/>
            <ac:picMk id="1028" creationId="{5F4AD74A-F08C-4511-8CE6-AE2D1C336F52}"/>
          </ac:picMkLst>
        </pc:picChg>
        <pc:cxnChg chg="add del mod">
          <ac:chgData name="Lopes, P." userId="2f750870ab71e381" providerId="LiveId" clId="{8DFC2B43-2FFA-4F8A-9307-E7B55303FA8D}" dt="2019-09-01T17:38:35.250" v="1688"/>
          <ac:cxnSpMkLst>
            <pc:docMk/>
            <pc:sldMk cId="3184340567" sldId="259"/>
            <ac:cxnSpMk id="5" creationId="{19F22AFD-B97C-4926-AD0D-4D13461299F5}"/>
          </ac:cxnSpMkLst>
        </pc:cxnChg>
        <pc:cxnChg chg="add del mod">
          <ac:chgData name="Lopes, P." userId="2f750870ab71e381" providerId="LiveId" clId="{8DFC2B43-2FFA-4F8A-9307-E7B55303FA8D}" dt="2019-09-01T17:38:35.250" v="1688"/>
          <ac:cxnSpMkLst>
            <pc:docMk/>
            <pc:sldMk cId="3184340567" sldId="259"/>
            <ac:cxnSpMk id="24" creationId="{30E3361B-7B6C-4A4A-88DA-259A6E6C5A1B}"/>
          </ac:cxnSpMkLst>
        </pc:cxnChg>
      </pc:sldChg>
      <pc:sldChg chg="addSp delSp modSp add modTransition">
        <pc:chgData name="Lopes, P." userId="2f750870ab71e381" providerId="LiveId" clId="{8DFC2B43-2FFA-4F8A-9307-E7B55303FA8D}" dt="2019-09-01T17:45:44.842" v="1797" actId="14100"/>
        <pc:sldMkLst>
          <pc:docMk/>
          <pc:sldMk cId="965757305" sldId="260"/>
        </pc:sldMkLst>
        <pc:spChg chg="add mod">
          <ac:chgData name="Lopes, P." userId="2f750870ab71e381" providerId="LiveId" clId="{8DFC2B43-2FFA-4F8A-9307-E7B55303FA8D}" dt="2019-09-01T17:35:51.065" v="1445" actId="1076"/>
          <ac:spMkLst>
            <pc:docMk/>
            <pc:sldMk cId="965757305" sldId="260"/>
            <ac:spMk id="4" creationId="{4944A8D3-7EF1-4E53-BCB0-B92560EC34AB}"/>
          </ac:spMkLst>
        </pc:spChg>
        <pc:spChg chg="add mod">
          <ac:chgData name="Lopes, P." userId="2f750870ab71e381" providerId="LiveId" clId="{8DFC2B43-2FFA-4F8A-9307-E7B55303FA8D}" dt="2019-09-01T17:45:44.842" v="1797" actId="14100"/>
          <ac:spMkLst>
            <pc:docMk/>
            <pc:sldMk cId="965757305" sldId="260"/>
            <ac:spMk id="5" creationId="{E72EAA08-4C31-404E-B80C-8185AE799776}"/>
          </ac:spMkLst>
        </pc:spChg>
        <pc:spChg chg="mod">
          <ac:chgData name="Lopes, P." userId="2f750870ab71e381" providerId="LiveId" clId="{8DFC2B43-2FFA-4F8A-9307-E7B55303FA8D}" dt="2019-09-01T17:32:50.977" v="1357" actId="1076"/>
          <ac:spMkLst>
            <pc:docMk/>
            <pc:sldMk cId="965757305" sldId="260"/>
            <ac:spMk id="8" creationId="{AA1A794A-D44B-41F7-839D-775EB2E20DCF}"/>
          </ac:spMkLst>
        </pc:spChg>
        <pc:spChg chg="del">
          <ac:chgData name="Lopes, P." userId="2f750870ab71e381" providerId="LiveId" clId="{8DFC2B43-2FFA-4F8A-9307-E7B55303FA8D}" dt="2019-09-01T17:25:20.545" v="1289" actId="478"/>
          <ac:spMkLst>
            <pc:docMk/>
            <pc:sldMk cId="965757305" sldId="260"/>
            <ac:spMk id="9" creationId="{025FBF5E-05CC-4E36-A300-C0B926D0D1FC}"/>
          </ac:spMkLst>
        </pc:spChg>
        <pc:spChg chg="del">
          <ac:chgData name="Lopes, P." userId="2f750870ab71e381" providerId="LiveId" clId="{8DFC2B43-2FFA-4F8A-9307-E7B55303FA8D}" dt="2019-09-01T17:25:20.545" v="1289" actId="478"/>
          <ac:spMkLst>
            <pc:docMk/>
            <pc:sldMk cId="965757305" sldId="260"/>
            <ac:spMk id="10" creationId="{BB15F1C9-3603-4B8A-BDDA-01A6F77EE835}"/>
          </ac:spMkLst>
        </pc:spChg>
        <pc:spChg chg="del">
          <ac:chgData name="Lopes, P." userId="2f750870ab71e381" providerId="LiveId" clId="{8DFC2B43-2FFA-4F8A-9307-E7B55303FA8D}" dt="2019-09-01T17:25:20.545" v="1289" actId="478"/>
          <ac:spMkLst>
            <pc:docMk/>
            <pc:sldMk cId="965757305" sldId="260"/>
            <ac:spMk id="11" creationId="{FA42522A-9FCC-452E-9007-4B91C8AF931F}"/>
          </ac:spMkLst>
        </pc:spChg>
        <pc:spChg chg="mod">
          <ac:chgData name="Lopes, P." userId="2f750870ab71e381" providerId="LiveId" clId="{8DFC2B43-2FFA-4F8A-9307-E7B55303FA8D}" dt="2019-09-01T17:32:07.348" v="1352" actId="1038"/>
          <ac:spMkLst>
            <pc:docMk/>
            <pc:sldMk cId="965757305" sldId="260"/>
            <ac:spMk id="17" creationId="{38BE9C4C-D904-42EE-A35C-66931B8E0BB4}"/>
          </ac:spMkLst>
        </pc:spChg>
        <pc:spChg chg="mod">
          <ac:chgData name="Lopes, P." userId="2f750870ab71e381" providerId="LiveId" clId="{8DFC2B43-2FFA-4F8A-9307-E7B55303FA8D}" dt="2019-09-01T16:58:44.634" v="879" actId="207"/>
          <ac:spMkLst>
            <pc:docMk/>
            <pc:sldMk cId="965757305" sldId="260"/>
            <ac:spMk id="19" creationId="{AFA30ED8-F47A-4D1E-86BB-524CEEE6DC88}"/>
          </ac:spMkLst>
        </pc:spChg>
        <pc:spChg chg="mod">
          <ac:chgData name="Lopes, P." userId="2f750870ab71e381" providerId="LiveId" clId="{8DFC2B43-2FFA-4F8A-9307-E7B55303FA8D}" dt="2019-09-01T16:58:56.163" v="881" actId="207"/>
          <ac:spMkLst>
            <pc:docMk/>
            <pc:sldMk cId="965757305" sldId="260"/>
            <ac:spMk id="21" creationId="{39BD59AC-7F8C-43F5-B2D5-B3748415DD6D}"/>
          </ac:spMkLst>
        </pc:spChg>
        <pc:spChg chg="add del">
          <ac:chgData name="Lopes, P." userId="2f750870ab71e381" providerId="LiveId" clId="{8DFC2B43-2FFA-4F8A-9307-E7B55303FA8D}" dt="2019-09-01T17:33:10.873" v="1359"/>
          <ac:spMkLst>
            <pc:docMk/>
            <pc:sldMk cId="965757305" sldId="260"/>
            <ac:spMk id="22" creationId="{F523761F-6FFB-4F28-A7AA-EE856E1B72A9}"/>
          </ac:spMkLst>
        </pc:spChg>
        <pc:spChg chg="del mod">
          <ac:chgData name="Lopes, P." userId="2f750870ab71e381" providerId="LiveId" clId="{8DFC2B43-2FFA-4F8A-9307-E7B55303FA8D}" dt="2019-09-01T17:42:57.727" v="1790" actId="478"/>
          <ac:spMkLst>
            <pc:docMk/>
            <pc:sldMk cId="965757305" sldId="260"/>
            <ac:spMk id="23" creationId="{3D9B3675-3618-4402-97A9-0D381B104FA1}"/>
          </ac:spMkLst>
        </pc:spChg>
        <pc:spChg chg="add mod">
          <ac:chgData name="Lopes, P." userId="2f750870ab71e381" providerId="LiveId" clId="{8DFC2B43-2FFA-4F8A-9307-E7B55303FA8D}" dt="2019-09-01T17:35:57.583" v="1447" actId="1076"/>
          <ac:spMkLst>
            <pc:docMk/>
            <pc:sldMk cId="965757305" sldId="260"/>
            <ac:spMk id="24" creationId="{32B4FD78-F220-4073-9C38-22F982865C2D}"/>
          </ac:spMkLst>
        </pc:spChg>
        <pc:spChg chg="add mod">
          <ac:chgData name="Lopes, P." userId="2f750870ab71e381" providerId="LiveId" clId="{8DFC2B43-2FFA-4F8A-9307-E7B55303FA8D}" dt="2019-09-01T17:35:53.783" v="1446" actId="1076"/>
          <ac:spMkLst>
            <pc:docMk/>
            <pc:sldMk cId="965757305" sldId="260"/>
            <ac:spMk id="25" creationId="{325FB33E-B628-44E9-B137-931027E05D99}"/>
          </ac:spMkLst>
        </pc:spChg>
        <pc:picChg chg="del">
          <ac:chgData name="Lopes, P." userId="2f750870ab71e381" providerId="LiveId" clId="{8DFC2B43-2FFA-4F8A-9307-E7B55303FA8D}" dt="2019-09-01T17:26:01.111" v="1338" actId="478"/>
          <ac:picMkLst>
            <pc:docMk/>
            <pc:sldMk cId="965757305" sldId="260"/>
            <ac:picMk id="3" creationId="{BE3281FC-D295-4154-83B6-8096E3BCE17D}"/>
          </ac:picMkLst>
        </pc:picChg>
        <pc:picChg chg="add mod">
          <ac:chgData name="Lopes, P." userId="2f750870ab71e381" providerId="LiveId" clId="{8DFC2B43-2FFA-4F8A-9307-E7B55303FA8D}" dt="2019-09-01T17:32:36.649" v="1355"/>
          <ac:picMkLst>
            <pc:docMk/>
            <pc:sldMk cId="965757305" sldId="260"/>
            <ac:picMk id="2050" creationId="{AABB41EF-7C9C-496E-83CB-0FE03CAAB608}"/>
          </ac:picMkLst>
        </pc:picChg>
      </pc:sldChg>
      <pc:sldChg chg="addSp delSp modSp add modTransition">
        <pc:chgData name="Lopes, P." userId="2f750870ab71e381" providerId="LiveId" clId="{8DFC2B43-2FFA-4F8A-9307-E7B55303FA8D}" dt="2019-09-01T17:45:54.456" v="1804" actId="1038"/>
        <pc:sldMkLst>
          <pc:docMk/>
          <pc:sldMk cId="3651554057" sldId="261"/>
        </pc:sldMkLst>
        <pc:spChg chg="del">
          <ac:chgData name="Lopes, P." userId="2f750870ab71e381" providerId="LiveId" clId="{8DFC2B43-2FFA-4F8A-9307-E7B55303FA8D}" dt="2019-09-01T17:38:39.472" v="1689" actId="478"/>
          <ac:spMkLst>
            <pc:docMk/>
            <pc:sldMk cId="3651554057" sldId="261"/>
            <ac:spMk id="3" creationId="{D6EE4731-6EFC-442B-8856-C466D3D15782}"/>
          </ac:spMkLst>
        </pc:spChg>
        <pc:spChg chg="del">
          <ac:chgData name="Lopes, P." userId="2f750870ab71e381" providerId="LiveId" clId="{8DFC2B43-2FFA-4F8A-9307-E7B55303FA8D}" dt="2019-09-01T17:38:22.140" v="1685" actId="478"/>
          <ac:spMkLst>
            <pc:docMk/>
            <pc:sldMk cId="3651554057" sldId="261"/>
            <ac:spMk id="11" creationId="{BCEBD82B-FA91-4BA6-B084-D923EDFDEBFB}"/>
          </ac:spMkLst>
        </pc:spChg>
        <pc:spChg chg="del">
          <ac:chgData name="Lopes, P." userId="2f750870ab71e381" providerId="LiveId" clId="{8DFC2B43-2FFA-4F8A-9307-E7B55303FA8D}" dt="2019-09-01T17:38:20.709" v="1684" actId="478"/>
          <ac:spMkLst>
            <pc:docMk/>
            <pc:sldMk cId="3651554057" sldId="261"/>
            <ac:spMk id="13" creationId="{090495B8-ECC5-4C63-88D2-5B6EB18B835D}"/>
          </ac:spMkLst>
        </pc:spChg>
        <pc:spChg chg="del">
          <ac:chgData name="Lopes, P." userId="2f750870ab71e381" providerId="LiveId" clId="{8DFC2B43-2FFA-4F8A-9307-E7B55303FA8D}" dt="2019-09-01T17:38:20.709" v="1684" actId="478"/>
          <ac:spMkLst>
            <pc:docMk/>
            <pc:sldMk cId="3651554057" sldId="261"/>
            <ac:spMk id="14" creationId="{3CC911AB-E69C-45C4-86FD-FA2B529EE876}"/>
          </ac:spMkLst>
        </pc:spChg>
        <pc:spChg chg="del">
          <ac:chgData name="Lopes, P." userId="2f750870ab71e381" providerId="LiveId" clId="{8DFC2B43-2FFA-4F8A-9307-E7B55303FA8D}" dt="2019-09-01T17:38:10.057" v="1682" actId="478"/>
          <ac:spMkLst>
            <pc:docMk/>
            <pc:sldMk cId="3651554057" sldId="261"/>
            <ac:spMk id="15" creationId="{FF2CD3D6-EB42-4BCC-8440-5E6D84A2D051}"/>
          </ac:spMkLst>
        </pc:spChg>
        <pc:spChg chg="mod">
          <ac:chgData name="Lopes, P." userId="2f750870ab71e381" providerId="LiveId" clId="{8DFC2B43-2FFA-4F8A-9307-E7B55303FA8D}" dt="2019-09-01T17:38:48.009" v="1692" actId="14100"/>
          <ac:spMkLst>
            <pc:docMk/>
            <pc:sldMk cId="3651554057" sldId="261"/>
            <ac:spMk id="16" creationId="{C06143C6-E5BA-4C52-AB58-5A452B97BD06}"/>
          </ac:spMkLst>
        </pc:spChg>
        <pc:spChg chg="del">
          <ac:chgData name="Lopes, P." userId="2f750870ab71e381" providerId="LiveId" clId="{8DFC2B43-2FFA-4F8A-9307-E7B55303FA8D}" dt="2019-09-01T17:38:39.472" v="1689" actId="478"/>
          <ac:spMkLst>
            <pc:docMk/>
            <pc:sldMk cId="3651554057" sldId="261"/>
            <ac:spMk id="17" creationId="{BDD10A3C-EFD6-4A6F-AC50-1F0F2E1F044C}"/>
          </ac:spMkLst>
        </pc:spChg>
        <pc:spChg chg="del">
          <ac:chgData name="Lopes, P." userId="2f750870ab71e381" providerId="LiveId" clId="{8DFC2B43-2FFA-4F8A-9307-E7B55303FA8D}" dt="2019-09-01T17:38:16.126" v="1683" actId="478"/>
          <ac:spMkLst>
            <pc:docMk/>
            <pc:sldMk cId="3651554057" sldId="261"/>
            <ac:spMk id="18" creationId="{229ADA9E-9F84-4911-9656-9E8D13C1A2E6}"/>
          </ac:spMkLst>
        </pc:spChg>
        <pc:spChg chg="del">
          <ac:chgData name="Lopes, P." userId="2f750870ab71e381" providerId="LiveId" clId="{8DFC2B43-2FFA-4F8A-9307-E7B55303FA8D}" dt="2019-09-01T17:38:39.472" v="1689" actId="478"/>
          <ac:spMkLst>
            <pc:docMk/>
            <pc:sldMk cId="3651554057" sldId="261"/>
            <ac:spMk id="20" creationId="{C328BCB7-DEA6-4ADB-B679-10789B3D107F}"/>
          </ac:spMkLst>
        </pc:spChg>
        <pc:spChg chg="add mod">
          <ac:chgData name="Lopes, P." userId="2f750870ab71e381" providerId="LiveId" clId="{8DFC2B43-2FFA-4F8A-9307-E7B55303FA8D}" dt="2019-09-01T17:39:27.052" v="1729" actId="1035"/>
          <ac:spMkLst>
            <pc:docMk/>
            <pc:sldMk cId="3651554057" sldId="261"/>
            <ac:spMk id="22" creationId="{E1CFF57E-3FC0-4323-A9E3-CB4551961CFA}"/>
          </ac:spMkLst>
        </pc:spChg>
        <pc:spChg chg="add mod">
          <ac:chgData name="Lopes, P." userId="2f750870ab71e381" providerId="LiveId" clId="{8DFC2B43-2FFA-4F8A-9307-E7B55303FA8D}" dt="2019-09-01T17:39:49.293" v="1745" actId="1036"/>
          <ac:spMkLst>
            <pc:docMk/>
            <pc:sldMk cId="3651554057" sldId="261"/>
            <ac:spMk id="23" creationId="{9A764008-D7B2-42E6-A5D8-DF36F94F2177}"/>
          </ac:spMkLst>
        </pc:spChg>
        <pc:spChg chg="add mod">
          <ac:chgData name="Lopes, P." userId="2f750870ab71e381" providerId="LiveId" clId="{8DFC2B43-2FFA-4F8A-9307-E7B55303FA8D}" dt="2019-09-01T17:39:49.293" v="1745" actId="1036"/>
          <ac:spMkLst>
            <pc:docMk/>
            <pc:sldMk cId="3651554057" sldId="261"/>
            <ac:spMk id="24" creationId="{DEE5616A-2828-4748-ADA1-586FF3145B56}"/>
          </ac:spMkLst>
        </pc:spChg>
        <pc:spChg chg="add mod">
          <ac:chgData name="Lopes, P." userId="2f750870ab71e381" providerId="LiveId" clId="{8DFC2B43-2FFA-4F8A-9307-E7B55303FA8D}" dt="2019-09-01T17:39:49.293" v="1745" actId="1036"/>
          <ac:spMkLst>
            <pc:docMk/>
            <pc:sldMk cId="3651554057" sldId="261"/>
            <ac:spMk id="25" creationId="{3524A7C9-A14F-4BD9-8BA3-59356105B101}"/>
          </ac:spMkLst>
        </pc:spChg>
        <pc:spChg chg="add mod">
          <ac:chgData name="Lopes, P." userId="2f750870ab71e381" providerId="LiveId" clId="{8DFC2B43-2FFA-4F8A-9307-E7B55303FA8D}" dt="2019-09-01T17:40:01.933" v="1769" actId="1076"/>
          <ac:spMkLst>
            <pc:docMk/>
            <pc:sldMk cId="3651554057" sldId="261"/>
            <ac:spMk id="28" creationId="{00B491B1-A432-4FAD-8050-42632D1F21B1}"/>
          </ac:spMkLst>
        </pc:spChg>
        <pc:spChg chg="add mod">
          <ac:chgData name="Lopes, P." userId="2f750870ab71e381" providerId="LiveId" clId="{8DFC2B43-2FFA-4F8A-9307-E7B55303FA8D}" dt="2019-09-01T17:40:17.271" v="1780" actId="1038"/>
          <ac:spMkLst>
            <pc:docMk/>
            <pc:sldMk cId="3651554057" sldId="261"/>
            <ac:spMk id="29" creationId="{201B80F4-7E30-44BB-AF19-5B0616BD94E3}"/>
          </ac:spMkLst>
        </pc:spChg>
        <pc:spChg chg="add mod">
          <ac:chgData name="Lopes, P." userId="2f750870ab71e381" providerId="LiveId" clId="{8DFC2B43-2FFA-4F8A-9307-E7B55303FA8D}" dt="2019-09-01T17:45:54.456" v="1804" actId="1038"/>
          <ac:spMkLst>
            <pc:docMk/>
            <pc:sldMk cId="3651554057" sldId="261"/>
            <ac:spMk id="31" creationId="{36E436FD-D0F3-4E41-8B33-11B2B16FCA85}"/>
          </ac:spMkLst>
        </pc:spChg>
        <pc:picChg chg="del">
          <ac:chgData name="Lopes, P." userId="2f750870ab71e381" providerId="LiveId" clId="{8DFC2B43-2FFA-4F8A-9307-E7B55303FA8D}" dt="2019-09-01T17:38:23.503" v="1686" actId="478"/>
          <ac:picMkLst>
            <pc:docMk/>
            <pc:sldMk cId="3651554057" sldId="261"/>
            <ac:picMk id="5" creationId="{8ED46858-C277-46C2-B11E-AF910447EE5D}"/>
          </ac:picMkLst>
        </pc:picChg>
        <pc:picChg chg="del">
          <ac:chgData name="Lopes, P." userId="2f750870ab71e381" providerId="LiveId" clId="{8DFC2B43-2FFA-4F8A-9307-E7B55303FA8D}" dt="2019-09-01T17:38:25.122" v="1687" actId="478"/>
          <ac:picMkLst>
            <pc:docMk/>
            <pc:sldMk cId="3651554057" sldId="261"/>
            <ac:picMk id="19" creationId="{60A79BA9-CD68-4BDA-9DC9-299CBE3B3252}"/>
          </ac:picMkLst>
        </pc:picChg>
        <pc:picChg chg="add mod">
          <ac:chgData name="Lopes, P." userId="2f750870ab71e381" providerId="LiveId" clId="{8DFC2B43-2FFA-4F8A-9307-E7B55303FA8D}" dt="2019-09-01T17:39:19.623" v="1712" actId="14100"/>
          <ac:picMkLst>
            <pc:docMk/>
            <pc:sldMk cId="3651554057" sldId="261"/>
            <ac:picMk id="21" creationId="{C7DA93C0-0C9A-4F9E-9FA8-D992BA245E0F}"/>
          </ac:picMkLst>
        </pc:picChg>
        <pc:picChg chg="add mod">
          <ac:chgData name="Lopes, P." userId="2f750870ab71e381" providerId="LiveId" clId="{8DFC2B43-2FFA-4F8A-9307-E7B55303FA8D}" dt="2019-09-01T17:39:56.754" v="1768" actId="1035"/>
          <ac:picMkLst>
            <pc:docMk/>
            <pc:sldMk cId="3651554057" sldId="261"/>
            <ac:picMk id="30" creationId="{62152A54-2AC6-44BA-B10A-730D4AF61543}"/>
          </ac:picMkLst>
        </pc:picChg>
        <pc:cxnChg chg="add mod">
          <ac:chgData name="Lopes, P." userId="2f750870ab71e381" providerId="LiveId" clId="{8DFC2B43-2FFA-4F8A-9307-E7B55303FA8D}" dt="2019-09-01T17:40:05.771" v="1770" actId="14100"/>
          <ac:cxnSpMkLst>
            <pc:docMk/>
            <pc:sldMk cId="3651554057" sldId="261"/>
            <ac:cxnSpMk id="26" creationId="{798F4A04-F037-4C72-BFE5-D070E17B8CEF}"/>
          </ac:cxnSpMkLst>
        </pc:cxnChg>
        <pc:cxnChg chg="add mod">
          <ac:chgData name="Lopes, P." userId="2f750870ab71e381" providerId="LiveId" clId="{8DFC2B43-2FFA-4F8A-9307-E7B55303FA8D}" dt="2019-09-01T17:40:10.392" v="1771" actId="14100"/>
          <ac:cxnSpMkLst>
            <pc:docMk/>
            <pc:sldMk cId="3651554057" sldId="261"/>
            <ac:cxnSpMk id="27" creationId="{5FDED399-F105-420D-B17E-8B7A8B08535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9A4F9-5CBB-4AA7-9157-2790B1D32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EF8947-A27C-4C05-9F00-43F098631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94977-B108-4E7D-B042-84EB391F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DDD6-E7DD-4F8F-8D55-C635DBE51488}" type="datetimeFigureOut">
              <a:rPr lang="pt-BR" smtClean="0"/>
              <a:t>01/09/2019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32AE45-97DA-4F2B-A1D6-A994C011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C25CE-8EDB-445C-B139-F4EF1B7C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AFFF-C6F6-494E-8059-5C645E79E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25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73BE6-D039-499B-8AEB-40181C50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105894-BA10-4231-B121-493C81639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B3BF2E-DB2C-4008-8632-FE1696D0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DDD6-E7DD-4F8F-8D55-C635DBE51488}" type="datetimeFigureOut">
              <a:rPr lang="pt-BR" smtClean="0"/>
              <a:t>01/09/2019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2487A-AD5B-4970-8399-3DDEDFD9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8AE312-1152-4955-B363-4FBF153E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AFFF-C6F6-494E-8059-5C645E79E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2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148CA-96BA-4ED3-8289-5C8D660AF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4BAEB3-715A-4476-A8E4-54CE6BE7A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D1A498-B8FA-4405-811A-20440AE6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DDD6-E7DD-4F8F-8D55-C635DBE51488}" type="datetimeFigureOut">
              <a:rPr lang="pt-BR" smtClean="0"/>
              <a:t>01/09/2019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AC1858-E7CC-48B1-B09F-D3018F6D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FABB19-905E-4496-9B00-B2D28464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AFFF-C6F6-494E-8059-5C645E79E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01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BF717-0925-4E15-9673-326C878C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35467E-12B3-4BEC-86D7-F17467AF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FF43DF-8E6D-418A-A8C5-8E527C52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DDD6-E7DD-4F8F-8D55-C635DBE51488}" type="datetimeFigureOut">
              <a:rPr lang="pt-BR" smtClean="0"/>
              <a:t>01/09/2019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816261-A858-45EF-BCF6-2164CEAB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E798E-D68B-40CD-B24A-10A65FE6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AFFF-C6F6-494E-8059-5C645E79E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78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5BD46-0D85-4357-ADB2-36CE365D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7D7B5C-CCD8-47A6-821C-53894D1B1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C3B21-6A43-4E57-BE38-3BB2308F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DDD6-E7DD-4F8F-8D55-C635DBE51488}" type="datetimeFigureOut">
              <a:rPr lang="pt-BR" smtClean="0"/>
              <a:t>01/09/2019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5A6E84-558E-4396-9A5E-C5457A8D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4800A-3697-4906-ACDF-C8B74C67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AFFF-C6F6-494E-8059-5C645E79E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1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482DE-0AE4-4066-B7D6-A4A305C2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3DC9CA-E5C0-467D-A4DD-528585FFC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068E6D-5690-42C3-AD5E-98D125996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A88B9A-317F-4F3F-9042-54E2DF4C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DDD6-E7DD-4F8F-8D55-C635DBE51488}" type="datetimeFigureOut">
              <a:rPr lang="pt-BR" smtClean="0"/>
              <a:t>01/09/2019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6F038E-E60D-4383-B53F-8B330C9F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BC3477-284F-47A4-91F7-62262F52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AFFF-C6F6-494E-8059-5C645E79E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4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040D3-98A6-4C3C-BB49-57571417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304635-9F4B-4A45-A3A2-6D6F930A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61B252-A32F-497B-BC48-095DE9DC3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A6B16D-BCB9-4421-B7D5-06C2498D6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D16305-849F-430D-8811-A7C4EED7B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0D6211-67C5-4003-B905-8156E02E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DDD6-E7DD-4F8F-8D55-C635DBE51488}" type="datetimeFigureOut">
              <a:rPr lang="pt-BR" smtClean="0"/>
              <a:t>01/09/2019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586959-20C5-477E-910E-78C4EF45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1C3A4B-933E-44FC-8663-DCD1B107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AFFF-C6F6-494E-8059-5C645E79E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23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BEB86-E88D-4BF2-AF77-A5ABE1BA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5786C1-A337-41AB-86E4-1DC0ED3A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DDD6-E7DD-4F8F-8D55-C635DBE51488}" type="datetimeFigureOut">
              <a:rPr lang="pt-BR" smtClean="0"/>
              <a:t>01/09/2019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737D97-DC1B-4260-849C-F2BCF404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932772-3599-49D5-8DD2-3A9008BE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AFFF-C6F6-494E-8059-5C645E79E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38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7D9DC4-595E-4176-8D32-BF91F31A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DDD6-E7DD-4F8F-8D55-C635DBE51488}" type="datetimeFigureOut">
              <a:rPr lang="pt-BR" smtClean="0"/>
              <a:t>01/09/2019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99B398-1EFD-4AD4-BCAD-2C0A1E30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1ED406-F5F6-49E8-ADFC-EFCDBB17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AFFF-C6F6-494E-8059-5C645E79E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01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C6F74-0788-4A7E-829D-381BCB8F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BEED7-0D7A-4363-A2F3-C378C12A7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4A2D53-D5A2-4158-827F-366E7E415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A47D33-A16E-44A0-A993-635C3AEC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DDD6-E7DD-4F8F-8D55-C635DBE51488}" type="datetimeFigureOut">
              <a:rPr lang="pt-BR" smtClean="0"/>
              <a:t>01/09/2019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BD8A77-F6A8-4AC7-BEB8-352110AC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B7CD0D-5147-4531-ADBA-30019DA9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AFFF-C6F6-494E-8059-5C645E79E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45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6BA6A-B005-4B6E-A546-82B2C846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BD5DD0-8F2D-4771-BDC8-06694773D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2BE049-D49A-4172-9208-F2840789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5001C-6429-4375-A681-2FD238A7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DDD6-E7DD-4F8F-8D55-C635DBE51488}" type="datetimeFigureOut">
              <a:rPr lang="pt-BR" smtClean="0"/>
              <a:t>01/09/2019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B850D6-95AA-4A72-AC38-A12FCAAC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A17F2C-AF88-46DB-AFD8-DF3EC6AD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AFFF-C6F6-494E-8059-5C645E79E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24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4F8D2D-C007-42D8-8C62-F1105E86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E6C231-CF4B-4661-A892-E44108CE3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5698E2-C625-405C-8A83-3DC1E6543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ADDD6-E7DD-4F8F-8D55-C635DBE51488}" type="datetimeFigureOut">
              <a:rPr lang="pt-BR" smtClean="0"/>
              <a:t>01/09/2019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4F77F6-3C3A-4D0B-B867-BE499918A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E25961-98FE-48BA-B1DB-A30EDEDD5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AFFF-C6F6-494E-8059-5C645E79E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3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AAC903B-E235-455F-8EAA-80DCF5AB789C}"/>
              </a:ext>
            </a:extLst>
          </p:cNvPr>
          <p:cNvSpPr/>
          <p:nvPr/>
        </p:nvSpPr>
        <p:spPr>
          <a:xfrm>
            <a:off x="0" y="5811234"/>
            <a:ext cx="12192000" cy="10467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C04777A-54F6-4A75-AF12-70C63025B683}"/>
              </a:ext>
            </a:extLst>
          </p:cNvPr>
          <p:cNvSpPr/>
          <p:nvPr/>
        </p:nvSpPr>
        <p:spPr>
          <a:xfrm>
            <a:off x="0" y="-1"/>
            <a:ext cx="12192000" cy="258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08AB75-277D-42F4-9295-34A10B7D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665" y="-291548"/>
            <a:ext cx="6651046" cy="304881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256F633-3E49-4DD6-BC76-EC7D789645C5}"/>
              </a:ext>
            </a:extLst>
          </p:cNvPr>
          <p:cNvSpPr txBox="1"/>
          <p:nvPr/>
        </p:nvSpPr>
        <p:spPr>
          <a:xfrm>
            <a:off x="6635882" y="1063582"/>
            <a:ext cx="153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rbel" panose="020B0503020204020204" pitchFamily="34" charset="0"/>
              </a:rPr>
              <a:t>Sobre nós</a:t>
            </a:r>
          </a:p>
        </p:txBody>
      </p:sp>
      <p:pic>
        <p:nvPicPr>
          <p:cNvPr id="1028" name="Picture 4" descr="Resultado de imagem para supermarket">
            <a:extLst>
              <a:ext uri="{FF2B5EF4-FFF2-40B4-BE49-F238E27FC236}">
                <a16:creationId xmlns:a16="http://schemas.microsoft.com/office/drawing/2014/main" id="{2FB87C47-C890-4443-90FE-BD6BFD807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6" b="15195"/>
          <a:stretch/>
        </p:blipFill>
        <p:spPr bwMode="auto">
          <a:xfrm>
            <a:off x="0" y="2588453"/>
            <a:ext cx="12192000" cy="320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A9CE54-DD57-4233-8EF2-092F1B5E2079}"/>
              </a:ext>
            </a:extLst>
          </p:cNvPr>
          <p:cNvSpPr txBox="1"/>
          <p:nvPr/>
        </p:nvSpPr>
        <p:spPr>
          <a:xfrm>
            <a:off x="10639865" y="1060364"/>
            <a:ext cx="1297210" cy="338554"/>
          </a:xfrm>
          <a:prstGeom prst="rect">
            <a:avLst/>
          </a:prstGeom>
          <a:solidFill>
            <a:srgbClr val="C00000"/>
          </a:solidFill>
          <a:ln w="60325" cap="sq"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orbel" panose="020B0503020204020204" pitchFamily="34" charset="0"/>
              </a:rPr>
              <a:t>Fale conosco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3722A2-2A73-410F-BBCA-7F76D2BB0B78}"/>
              </a:ext>
            </a:extLst>
          </p:cNvPr>
          <p:cNvSpPr txBox="1"/>
          <p:nvPr/>
        </p:nvSpPr>
        <p:spPr>
          <a:xfrm>
            <a:off x="9198920" y="1063582"/>
            <a:ext cx="153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rbel" panose="020B0503020204020204" pitchFamily="34" charset="0"/>
              </a:rPr>
              <a:t>Clientes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2FADB1-BFA4-417E-893E-3B91A4B557A3}"/>
              </a:ext>
            </a:extLst>
          </p:cNvPr>
          <p:cNvSpPr txBox="1"/>
          <p:nvPr/>
        </p:nvSpPr>
        <p:spPr>
          <a:xfrm>
            <a:off x="8076827" y="1060364"/>
            <a:ext cx="153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rbel" panose="020B0503020204020204" pitchFamily="34" charset="0"/>
              </a:rPr>
              <a:t>Projeto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429F503-0673-4E91-B0FE-2D730B148BFC}"/>
              </a:ext>
            </a:extLst>
          </p:cNvPr>
          <p:cNvSpPr/>
          <p:nvPr/>
        </p:nvSpPr>
        <p:spPr>
          <a:xfrm>
            <a:off x="-5373" y="2608490"/>
            <a:ext cx="12192000" cy="3202746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5C3AA4-49F3-4E7B-85A7-EA4A1DD31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057" y="2880001"/>
            <a:ext cx="7883885" cy="2243083"/>
          </a:xfrm>
          <a:prstGeom prst="rect">
            <a:avLst/>
          </a:prstGeom>
        </p:spPr>
      </p:pic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1CFEB5FA-CE8B-419C-B72C-4CAB1859E457}"/>
              </a:ext>
            </a:extLst>
          </p:cNvPr>
          <p:cNvSpPr/>
          <p:nvPr/>
        </p:nvSpPr>
        <p:spPr>
          <a:xfrm>
            <a:off x="5389990" y="5465715"/>
            <a:ext cx="184039" cy="175484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AA6C834A-4828-4049-AA99-560F40A952EB}"/>
              </a:ext>
            </a:extLst>
          </p:cNvPr>
          <p:cNvSpPr/>
          <p:nvPr/>
        </p:nvSpPr>
        <p:spPr>
          <a:xfrm>
            <a:off x="6056113" y="5458910"/>
            <a:ext cx="184039" cy="17548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B0DB7628-6D0F-49CA-8776-9F8504EF306F}"/>
              </a:ext>
            </a:extLst>
          </p:cNvPr>
          <p:cNvSpPr/>
          <p:nvPr/>
        </p:nvSpPr>
        <p:spPr>
          <a:xfrm>
            <a:off x="6722236" y="5458910"/>
            <a:ext cx="184039" cy="175484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30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C06143C6-E5BA-4C52-AB58-5A452B97BD06}"/>
              </a:ext>
            </a:extLst>
          </p:cNvPr>
          <p:cNvSpPr/>
          <p:nvPr/>
        </p:nvSpPr>
        <p:spPr>
          <a:xfrm>
            <a:off x="0" y="4167664"/>
            <a:ext cx="12192000" cy="269033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C04777A-54F6-4A75-AF12-70C63025B683}"/>
              </a:ext>
            </a:extLst>
          </p:cNvPr>
          <p:cNvSpPr/>
          <p:nvPr/>
        </p:nvSpPr>
        <p:spPr>
          <a:xfrm>
            <a:off x="0" y="0"/>
            <a:ext cx="12192000" cy="1364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08AB75-277D-42F4-9295-34A10B7D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94" y="-145774"/>
            <a:ext cx="3612841" cy="1656113"/>
          </a:xfrm>
          <a:prstGeom prst="rect">
            <a:avLst/>
          </a:prstGeom>
        </p:spPr>
      </p:pic>
      <p:pic>
        <p:nvPicPr>
          <p:cNvPr id="5" name="Picture 4" descr="Resultado de imagem para supermarket">
            <a:extLst>
              <a:ext uri="{FF2B5EF4-FFF2-40B4-BE49-F238E27FC236}">
                <a16:creationId xmlns:a16="http://schemas.microsoft.com/office/drawing/2014/main" id="{8ED46858-C277-46C2-B11E-AF910447E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6" b="15195"/>
          <a:stretch/>
        </p:blipFill>
        <p:spPr bwMode="auto">
          <a:xfrm>
            <a:off x="0" y="1238934"/>
            <a:ext cx="12192000" cy="29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0242E17-DDBD-4CFB-A432-FF4F6D2D8C57}"/>
              </a:ext>
            </a:extLst>
          </p:cNvPr>
          <p:cNvSpPr txBox="1"/>
          <p:nvPr/>
        </p:nvSpPr>
        <p:spPr>
          <a:xfrm>
            <a:off x="6600712" y="511685"/>
            <a:ext cx="153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rbel" panose="020B0503020204020204" pitchFamily="34" charset="0"/>
              </a:rPr>
              <a:t>Sobre nós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C3ADBE-DD56-4611-B7E4-3391820C750C}"/>
              </a:ext>
            </a:extLst>
          </p:cNvPr>
          <p:cNvSpPr txBox="1"/>
          <p:nvPr/>
        </p:nvSpPr>
        <p:spPr>
          <a:xfrm>
            <a:off x="10604695" y="508467"/>
            <a:ext cx="1297210" cy="338554"/>
          </a:xfrm>
          <a:prstGeom prst="rect">
            <a:avLst/>
          </a:prstGeom>
          <a:solidFill>
            <a:srgbClr val="C00000"/>
          </a:solidFill>
          <a:ln w="60325" cap="sq"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orbel" panose="020B0503020204020204" pitchFamily="34" charset="0"/>
              </a:rPr>
              <a:t>Fale conosco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2D1125-5410-4015-8887-4169BC95B264}"/>
              </a:ext>
            </a:extLst>
          </p:cNvPr>
          <p:cNvSpPr txBox="1"/>
          <p:nvPr/>
        </p:nvSpPr>
        <p:spPr>
          <a:xfrm>
            <a:off x="9163750" y="511685"/>
            <a:ext cx="153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rbel" panose="020B0503020204020204" pitchFamily="34" charset="0"/>
              </a:rPr>
              <a:t>Clientes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F8F112-7598-45D3-8EBC-ECDAC80430FF}"/>
              </a:ext>
            </a:extLst>
          </p:cNvPr>
          <p:cNvSpPr txBox="1"/>
          <p:nvPr/>
        </p:nvSpPr>
        <p:spPr>
          <a:xfrm>
            <a:off x="8041657" y="508467"/>
            <a:ext cx="153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rbel" panose="020B0503020204020204" pitchFamily="34" charset="0"/>
              </a:rPr>
              <a:t>Projeto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CEBD82B-FA91-4BA6-B084-D923EDFDEBFB}"/>
              </a:ext>
            </a:extLst>
          </p:cNvPr>
          <p:cNvSpPr/>
          <p:nvPr/>
        </p:nvSpPr>
        <p:spPr>
          <a:xfrm>
            <a:off x="0" y="1242152"/>
            <a:ext cx="12192000" cy="292551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90495B8-ECC5-4C63-88D2-5B6EB18B835D}"/>
              </a:ext>
            </a:extLst>
          </p:cNvPr>
          <p:cNvSpPr txBox="1"/>
          <p:nvPr/>
        </p:nvSpPr>
        <p:spPr>
          <a:xfrm>
            <a:off x="6505934" y="3316685"/>
            <a:ext cx="1535723" cy="410882"/>
          </a:xfrm>
          <a:prstGeom prst="rect">
            <a:avLst/>
          </a:prstGeom>
          <a:solidFill>
            <a:schemeClr val="bg1"/>
          </a:solidFill>
          <a:ln w="60325" cap="sq">
            <a:solidFill>
              <a:schemeClr val="bg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rgbClr val="C00000"/>
                </a:solidFill>
                <a:latin typeface="Corbel" panose="020B0503020204020204" pitchFamily="34" charset="0"/>
              </a:rPr>
              <a:t>Fale conosco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CC911AB-E69C-45C4-86FD-FA2B529EE876}"/>
              </a:ext>
            </a:extLst>
          </p:cNvPr>
          <p:cNvSpPr txBox="1"/>
          <p:nvPr/>
        </p:nvSpPr>
        <p:spPr>
          <a:xfrm>
            <a:off x="4407503" y="3332727"/>
            <a:ext cx="1535723" cy="410882"/>
          </a:xfrm>
          <a:prstGeom prst="rect">
            <a:avLst/>
          </a:prstGeom>
          <a:noFill/>
          <a:ln w="38100" cap="sq">
            <a:solidFill>
              <a:schemeClr val="bg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orbel" panose="020B0503020204020204" pitchFamily="34" charset="0"/>
              </a:rPr>
              <a:t>Projeto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F2CD3D6-EB42-4BCC-8440-5E6D84A2D051}"/>
              </a:ext>
            </a:extLst>
          </p:cNvPr>
          <p:cNvSpPr/>
          <p:nvPr/>
        </p:nvSpPr>
        <p:spPr>
          <a:xfrm>
            <a:off x="1789740" y="4706898"/>
            <a:ext cx="8306972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latin typeface="ubuntu"/>
                <a:ea typeface="Calibri" panose="020F0502020204030204" pitchFamily="34" charset="0"/>
                <a:cs typeface="Times New Roman" panose="02020603050405020304" pitchFamily="18" charset="0"/>
              </a:rPr>
              <a:t>Segundo estudos da Organização Mundial da Saúde, é estimado que o número de pessoas com a visão prejudicada seja de aproximadamente 285 milhões. Dentre eles, 39 milhões são completamente cegos e 246 milhões com a visão parcialmente prejudicada. Além disso, 65% dos que possuem visão parcial e 82% dos que possuem cegueira total possuem mais de 50 anos de idade, fazendo com que o problema seja mais amplo do que aparenta,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29ADA9E-9F84-4911-9656-9E8D13C1A2E6}"/>
              </a:ext>
            </a:extLst>
          </p:cNvPr>
          <p:cNvSpPr txBox="1"/>
          <p:nvPr/>
        </p:nvSpPr>
        <p:spPr>
          <a:xfrm>
            <a:off x="5169877" y="4252615"/>
            <a:ext cx="29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Problemática 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0A79BA9-CD68-4BDA-9DC9-299CBE3B3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997" y="1258026"/>
            <a:ext cx="7030005" cy="2000141"/>
          </a:xfrm>
          <a:prstGeom prst="rect">
            <a:avLst/>
          </a:prstGeom>
        </p:spPr>
      </p:pic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D6EE4731-6EFC-442B-8856-C466D3D15782}"/>
              </a:ext>
            </a:extLst>
          </p:cNvPr>
          <p:cNvSpPr/>
          <p:nvPr/>
        </p:nvSpPr>
        <p:spPr>
          <a:xfrm>
            <a:off x="5389990" y="3909634"/>
            <a:ext cx="184039" cy="175484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BDD10A3C-EFD6-4A6F-AC50-1F0F2E1F044C}"/>
              </a:ext>
            </a:extLst>
          </p:cNvPr>
          <p:cNvSpPr/>
          <p:nvPr/>
        </p:nvSpPr>
        <p:spPr>
          <a:xfrm>
            <a:off x="6056113" y="3902829"/>
            <a:ext cx="184039" cy="17548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Conector 19">
            <a:extLst>
              <a:ext uri="{FF2B5EF4-FFF2-40B4-BE49-F238E27FC236}">
                <a16:creationId xmlns:a16="http://schemas.microsoft.com/office/drawing/2014/main" id="{C328BCB7-DEA6-4ADB-B679-10789B3D107F}"/>
              </a:ext>
            </a:extLst>
          </p:cNvPr>
          <p:cNvSpPr/>
          <p:nvPr/>
        </p:nvSpPr>
        <p:spPr>
          <a:xfrm>
            <a:off x="6722236" y="3902829"/>
            <a:ext cx="184039" cy="175484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39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C06143C6-E5BA-4C52-AB58-5A452B97BD06}"/>
              </a:ext>
            </a:extLst>
          </p:cNvPr>
          <p:cNvSpPr/>
          <p:nvPr/>
        </p:nvSpPr>
        <p:spPr>
          <a:xfrm>
            <a:off x="0" y="4299606"/>
            <a:ext cx="12192000" cy="255839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C04777A-54F6-4A75-AF12-70C63025B683}"/>
              </a:ext>
            </a:extLst>
          </p:cNvPr>
          <p:cNvSpPr/>
          <p:nvPr/>
        </p:nvSpPr>
        <p:spPr>
          <a:xfrm>
            <a:off x="0" y="0"/>
            <a:ext cx="12192000" cy="1364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08AB75-277D-42F4-9295-34A10B7D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94" y="-145774"/>
            <a:ext cx="3612841" cy="165611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0242E17-DDBD-4CFB-A432-FF4F6D2D8C57}"/>
              </a:ext>
            </a:extLst>
          </p:cNvPr>
          <p:cNvSpPr txBox="1"/>
          <p:nvPr/>
        </p:nvSpPr>
        <p:spPr>
          <a:xfrm>
            <a:off x="6600712" y="511685"/>
            <a:ext cx="153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rbel" panose="020B0503020204020204" pitchFamily="34" charset="0"/>
              </a:rPr>
              <a:t>Sobre nós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C3ADBE-DD56-4611-B7E4-3391820C750C}"/>
              </a:ext>
            </a:extLst>
          </p:cNvPr>
          <p:cNvSpPr txBox="1"/>
          <p:nvPr/>
        </p:nvSpPr>
        <p:spPr>
          <a:xfrm>
            <a:off x="10604695" y="508467"/>
            <a:ext cx="1297210" cy="338554"/>
          </a:xfrm>
          <a:prstGeom prst="rect">
            <a:avLst/>
          </a:prstGeom>
          <a:solidFill>
            <a:srgbClr val="C00000"/>
          </a:solidFill>
          <a:ln w="60325" cap="sq"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orbel" panose="020B0503020204020204" pitchFamily="34" charset="0"/>
              </a:rPr>
              <a:t>Fale conosco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2D1125-5410-4015-8887-4169BC95B264}"/>
              </a:ext>
            </a:extLst>
          </p:cNvPr>
          <p:cNvSpPr txBox="1"/>
          <p:nvPr/>
        </p:nvSpPr>
        <p:spPr>
          <a:xfrm>
            <a:off x="9163750" y="511685"/>
            <a:ext cx="153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rbel" panose="020B0503020204020204" pitchFamily="34" charset="0"/>
              </a:rPr>
              <a:t>Clientes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F8F112-7598-45D3-8EBC-ECDAC80430FF}"/>
              </a:ext>
            </a:extLst>
          </p:cNvPr>
          <p:cNvSpPr txBox="1"/>
          <p:nvPr/>
        </p:nvSpPr>
        <p:spPr>
          <a:xfrm>
            <a:off x="8041657" y="508467"/>
            <a:ext cx="153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rbel" panose="020B0503020204020204" pitchFamily="34" charset="0"/>
              </a:rPr>
              <a:t>Projeto</a:t>
            </a:r>
          </a:p>
        </p:txBody>
      </p:sp>
      <p:pic>
        <p:nvPicPr>
          <p:cNvPr id="21" name="Picture 2" descr="Resultado de imagem para supermarket wallpaper">
            <a:extLst>
              <a:ext uri="{FF2B5EF4-FFF2-40B4-BE49-F238E27FC236}">
                <a16:creationId xmlns:a16="http://schemas.microsoft.com/office/drawing/2014/main" id="{C7DA93C0-0C9A-4F9E-9FA8-D992BA245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9742" r="158" b="47600"/>
          <a:stretch/>
        </p:blipFill>
        <p:spPr bwMode="auto">
          <a:xfrm>
            <a:off x="-50932" y="1366171"/>
            <a:ext cx="12242932" cy="2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E1CFF57E-3FC0-4323-A9E3-CB4551961CFA}"/>
              </a:ext>
            </a:extLst>
          </p:cNvPr>
          <p:cNvSpPr/>
          <p:nvPr/>
        </p:nvSpPr>
        <p:spPr>
          <a:xfrm>
            <a:off x="-13929" y="1372992"/>
            <a:ext cx="12192000" cy="292551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luxograma: Conector 22">
            <a:extLst>
              <a:ext uri="{FF2B5EF4-FFF2-40B4-BE49-F238E27FC236}">
                <a16:creationId xmlns:a16="http://schemas.microsoft.com/office/drawing/2014/main" id="{9A764008-D7B2-42E6-A5D8-DF36F94F2177}"/>
              </a:ext>
            </a:extLst>
          </p:cNvPr>
          <p:cNvSpPr/>
          <p:nvPr/>
        </p:nvSpPr>
        <p:spPr>
          <a:xfrm>
            <a:off x="5335741" y="3869692"/>
            <a:ext cx="184039" cy="175484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DEE5616A-2828-4748-ADA1-586FF3145B56}"/>
              </a:ext>
            </a:extLst>
          </p:cNvPr>
          <p:cNvSpPr/>
          <p:nvPr/>
        </p:nvSpPr>
        <p:spPr>
          <a:xfrm>
            <a:off x="6001864" y="3862887"/>
            <a:ext cx="184039" cy="175484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luxograma: Conector 24">
            <a:extLst>
              <a:ext uri="{FF2B5EF4-FFF2-40B4-BE49-F238E27FC236}">
                <a16:creationId xmlns:a16="http://schemas.microsoft.com/office/drawing/2014/main" id="{3524A7C9-A14F-4BD9-8BA3-59356105B101}"/>
              </a:ext>
            </a:extLst>
          </p:cNvPr>
          <p:cNvSpPr/>
          <p:nvPr/>
        </p:nvSpPr>
        <p:spPr>
          <a:xfrm>
            <a:off x="6667987" y="3862887"/>
            <a:ext cx="184039" cy="17548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98F4A04-F037-4C72-BFE5-D070E17B8CE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916481" y="2236938"/>
            <a:ext cx="3367030" cy="294997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FDED399-F105-420D-B17E-8B7A8B085354}"/>
              </a:ext>
            </a:extLst>
          </p:cNvPr>
          <p:cNvCxnSpPr>
            <a:cxnSpLocks/>
          </p:cNvCxnSpPr>
          <p:nvPr/>
        </p:nvCxnSpPr>
        <p:spPr>
          <a:xfrm>
            <a:off x="4930783" y="2778442"/>
            <a:ext cx="3352728" cy="592198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00B491B1-A432-4FAD-8050-42632D1F21B1}"/>
              </a:ext>
            </a:extLst>
          </p:cNvPr>
          <p:cNvSpPr/>
          <p:nvPr/>
        </p:nvSpPr>
        <p:spPr>
          <a:xfrm>
            <a:off x="8041657" y="2005577"/>
            <a:ext cx="1651482" cy="1579832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1B80F4-7E30-44BB-AF19-5B0616BD94E3}"/>
              </a:ext>
            </a:extLst>
          </p:cNvPr>
          <p:cNvSpPr/>
          <p:nvPr/>
        </p:nvSpPr>
        <p:spPr>
          <a:xfrm>
            <a:off x="3009410" y="1325829"/>
            <a:ext cx="6530331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pt-BR" sz="4000" b="1" dirty="0">
                <a:solidFill>
                  <a:srgbClr val="FFFFFF"/>
                </a:solidFill>
                <a:latin typeface="ubuntu"/>
              </a:rPr>
              <a:t>Como funciona?</a:t>
            </a:r>
            <a:endParaRPr lang="pt-BR" sz="4000" b="0" i="0" dirty="0">
              <a:solidFill>
                <a:srgbClr val="FFFFFF"/>
              </a:solidFill>
              <a:effectLst/>
              <a:latin typeface="inherit"/>
            </a:endParaRPr>
          </a:p>
        </p:txBody>
      </p:sp>
      <p:pic>
        <p:nvPicPr>
          <p:cNvPr id="30" name="Picture 4" descr="Resultado de imagem para sensor tcrt5000">
            <a:extLst>
              <a:ext uri="{FF2B5EF4-FFF2-40B4-BE49-F238E27FC236}">
                <a16:creationId xmlns:a16="http://schemas.microsoft.com/office/drawing/2014/main" id="{62152A54-2AC6-44BA-B10A-730D4AF61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483" b="97279" l="9867" r="98933">
                        <a14:foregroundMark x1="60800" y1="64626" x2="80000" y2="15646"/>
                        <a14:foregroundMark x1="80000" y1="15646" x2="85067" y2="35374"/>
                        <a14:foregroundMark x1="85067" y1="35374" x2="81867" y2="42177"/>
                        <a14:foregroundMark x1="93600" y1="34354" x2="93600" y2="27551"/>
                        <a14:foregroundMark x1="80000" y1="7823" x2="83733" y2="9184"/>
                        <a14:foregroundMark x1="60267" y1="97959" x2="64000" y2="91156"/>
                        <a14:foregroundMark x1="97067" y1="26190" x2="97600" y2="24490"/>
                        <a14:foregroundMark x1="98933" y1="27891" x2="98133" y2="29252"/>
                        <a14:backgroundMark x1="22667" y1="57823" x2="26133" y2="59524"/>
                        <a14:backgroundMark x1="25333" y1="65306" x2="28533" y2="53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244" y="2063838"/>
            <a:ext cx="1446048" cy="113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36E436FD-D0F3-4E41-8B33-11B2B16FCA85}"/>
              </a:ext>
            </a:extLst>
          </p:cNvPr>
          <p:cNvSpPr/>
          <p:nvPr/>
        </p:nvSpPr>
        <p:spPr>
          <a:xfrm>
            <a:off x="1896504" y="4455078"/>
            <a:ext cx="83069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ubuntu"/>
                <a:ea typeface="Calibri" panose="020F0502020204030204" pitchFamily="34" charset="0"/>
                <a:cs typeface="Times New Roman" panose="02020603050405020304" pitchFamily="18" charset="0"/>
              </a:rPr>
              <a:t>prejudicada. Além disso, 65% dos que possuem visão parcial e 82% dos que possuem cegueira total possuem mais de 50 anos de idade, fazendo com que o problema seja mais amplo do que aparenta, uma vez que há diversas pessoas ao redor do mundo que sofrem com isto. É de se destacar que, segundo estudos da OMS, 80% dos casos de cegueira poderiam ser evitados por meio de ações efetivas de prevenção e/ou tratamento adequado.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1554057"/>
      </p:ext>
    </p:extLst>
  </p:cSld>
  <p:clrMapOvr>
    <a:masterClrMapping/>
  </p:clrMapOvr>
  <p:transition spd="slow"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nÃ³s equipe">
            <a:extLst>
              <a:ext uri="{FF2B5EF4-FFF2-40B4-BE49-F238E27FC236}">
                <a16:creationId xmlns:a16="http://schemas.microsoft.com/office/drawing/2014/main" id="{AABB41EF-7C9C-496E-83CB-0FE03CAAB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9" b="32136"/>
          <a:stretch/>
        </p:blipFill>
        <p:spPr bwMode="auto">
          <a:xfrm>
            <a:off x="1" y="846963"/>
            <a:ext cx="12191999" cy="2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C1AA1BF-3227-4FD7-BF1B-F48CB8C08AC9}"/>
              </a:ext>
            </a:extLst>
          </p:cNvPr>
          <p:cNvSpPr/>
          <p:nvPr/>
        </p:nvSpPr>
        <p:spPr>
          <a:xfrm>
            <a:off x="0" y="0"/>
            <a:ext cx="12192000" cy="84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A1A794A-D44B-41F7-839D-775EB2E20DCF}"/>
              </a:ext>
            </a:extLst>
          </p:cNvPr>
          <p:cNvSpPr/>
          <p:nvPr/>
        </p:nvSpPr>
        <p:spPr>
          <a:xfrm>
            <a:off x="-1552" y="877752"/>
            <a:ext cx="12192000" cy="2925512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3E9D381-EFDE-4499-9C36-B9D947516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892"/>
            <a:ext cx="2052204" cy="94956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29E2F5F-F3C1-4CC5-9D8C-D558080B0F73}"/>
              </a:ext>
            </a:extLst>
          </p:cNvPr>
          <p:cNvSpPr txBox="1"/>
          <p:nvPr/>
        </p:nvSpPr>
        <p:spPr>
          <a:xfrm>
            <a:off x="6694496" y="325865"/>
            <a:ext cx="153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rbel" panose="020B0503020204020204" pitchFamily="34" charset="0"/>
              </a:rPr>
              <a:t>Sobre nós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981E35-6DBE-4CFC-8B93-6ADCC7166DD5}"/>
              </a:ext>
            </a:extLst>
          </p:cNvPr>
          <p:cNvSpPr txBox="1"/>
          <p:nvPr/>
        </p:nvSpPr>
        <p:spPr>
          <a:xfrm>
            <a:off x="10698479" y="322647"/>
            <a:ext cx="1297210" cy="338554"/>
          </a:xfrm>
          <a:prstGeom prst="rect">
            <a:avLst/>
          </a:prstGeom>
          <a:solidFill>
            <a:srgbClr val="C00000"/>
          </a:solidFill>
          <a:ln w="60325" cap="sq"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Corbel" panose="020B0503020204020204" pitchFamily="34" charset="0"/>
              </a:rPr>
              <a:t>Fale conosco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0F9462C-8EC2-459E-A1F2-F859F4019A53}"/>
              </a:ext>
            </a:extLst>
          </p:cNvPr>
          <p:cNvSpPr txBox="1"/>
          <p:nvPr/>
        </p:nvSpPr>
        <p:spPr>
          <a:xfrm>
            <a:off x="9257534" y="325865"/>
            <a:ext cx="153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rbel" panose="020B0503020204020204" pitchFamily="34" charset="0"/>
              </a:rPr>
              <a:t>Clientes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BCE844-FEB3-4A91-8635-A5C58A30AEF1}"/>
              </a:ext>
            </a:extLst>
          </p:cNvPr>
          <p:cNvSpPr txBox="1"/>
          <p:nvPr/>
        </p:nvSpPr>
        <p:spPr>
          <a:xfrm>
            <a:off x="8135441" y="322647"/>
            <a:ext cx="153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rbel" panose="020B0503020204020204" pitchFamily="34" charset="0"/>
              </a:rPr>
              <a:t>Projeto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8BE9C4C-D904-42EE-A35C-66931B8E0BB4}"/>
              </a:ext>
            </a:extLst>
          </p:cNvPr>
          <p:cNvSpPr/>
          <p:nvPr/>
        </p:nvSpPr>
        <p:spPr>
          <a:xfrm>
            <a:off x="-1552" y="3788518"/>
            <a:ext cx="12192000" cy="304863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39D938F-11E5-4FFF-A26A-5B587D0136F1}"/>
              </a:ext>
            </a:extLst>
          </p:cNvPr>
          <p:cNvSpPr/>
          <p:nvPr/>
        </p:nvSpPr>
        <p:spPr>
          <a:xfrm>
            <a:off x="1789740" y="4011203"/>
            <a:ext cx="830697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latin typeface="ubuntu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9" name="Fluxograma: Conector 18">
            <a:extLst>
              <a:ext uri="{FF2B5EF4-FFF2-40B4-BE49-F238E27FC236}">
                <a16:creationId xmlns:a16="http://schemas.microsoft.com/office/drawing/2014/main" id="{AFA30ED8-F47A-4D1E-86BB-524CEEE6DC88}"/>
              </a:ext>
            </a:extLst>
          </p:cNvPr>
          <p:cNvSpPr/>
          <p:nvPr/>
        </p:nvSpPr>
        <p:spPr>
          <a:xfrm>
            <a:off x="5337857" y="3541122"/>
            <a:ext cx="184039" cy="17548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Conector 19">
            <a:extLst>
              <a:ext uri="{FF2B5EF4-FFF2-40B4-BE49-F238E27FC236}">
                <a16:creationId xmlns:a16="http://schemas.microsoft.com/office/drawing/2014/main" id="{551EE44B-A5BC-4C52-B0B4-410615B45986}"/>
              </a:ext>
            </a:extLst>
          </p:cNvPr>
          <p:cNvSpPr/>
          <p:nvPr/>
        </p:nvSpPr>
        <p:spPr>
          <a:xfrm>
            <a:off x="6003980" y="3534317"/>
            <a:ext cx="184039" cy="175484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39BD59AC-7F8C-43F5-B2D5-B3748415DD6D}"/>
              </a:ext>
            </a:extLst>
          </p:cNvPr>
          <p:cNvSpPr/>
          <p:nvPr/>
        </p:nvSpPr>
        <p:spPr>
          <a:xfrm>
            <a:off x="6670103" y="3534317"/>
            <a:ext cx="184039" cy="175484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2B4FD78-F220-4073-9C38-22F982865C2D}"/>
              </a:ext>
            </a:extLst>
          </p:cNvPr>
          <p:cNvSpPr/>
          <p:nvPr/>
        </p:nvSpPr>
        <p:spPr>
          <a:xfrm>
            <a:off x="2829282" y="1007811"/>
            <a:ext cx="6530331" cy="816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pt-BR" sz="3500" b="1" i="0" dirty="0" err="1">
                <a:solidFill>
                  <a:srgbClr val="FFFFFF"/>
                </a:solidFill>
                <a:effectLst/>
                <a:latin typeface="ubuntu"/>
              </a:rPr>
              <a:t>Blind</a:t>
            </a:r>
            <a:r>
              <a:rPr lang="pt-BR" sz="3500" b="1" i="0" dirty="0">
                <a:solidFill>
                  <a:srgbClr val="FFFFFF"/>
                </a:solidFill>
                <a:effectLst/>
                <a:latin typeface="ubuntu"/>
              </a:rPr>
              <a:t> Market</a:t>
            </a:r>
            <a:endParaRPr lang="pt-BR" sz="3500" b="0" i="0" dirty="0">
              <a:solidFill>
                <a:srgbClr val="FFFFFF"/>
              </a:solidFill>
              <a:effectLst/>
              <a:latin typeface="inheri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944A8D3-7EF1-4E53-BCB0-B92560EC34AB}"/>
              </a:ext>
            </a:extLst>
          </p:cNvPr>
          <p:cNvSpPr/>
          <p:nvPr/>
        </p:nvSpPr>
        <p:spPr>
          <a:xfrm>
            <a:off x="2986114" y="2029563"/>
            <a:ext cx="6791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2000" dirty="0">
                <a:solidFill>
                  <a:srgbClr val="FFFFFF"/>
                </a:solidFill>
                <a:latin typeface="Ubuntu"/>
              </a:rPr>
              <a:t>Somos entusiastas da Internet das Coisas para a  acessibilidade </a:t>
            </a:r>
            <a:endParaRPr lang="pt-BR" sz="2000" b="0" i="0" dirty="0">
              <a:solidFill>
                <a:srgbClr val="FFFFFF"/>
              </a:solidFill>
              <a:effectLst/>
              <a:latin typeface="Ubuntu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25FB33E-B628-44E9-B137-931027E05D99}"/>
              </a:ext>
            </a:extLst>
          </p:cNvPr>
          <p:cNvSpPr txBox="1"/>
          <p:nvPr/>
        </p:nvSpPr>
        <p:spPr>
          <a:xfrm>
            <a:off x="5337857" y="2752853"/>
            <a:ext cx="1535723" cy="410882"/>
          </a:xfrm>
          <a:prstGeom prst="rect">
            <a:avLst/>
          </a:prstGeom>
          <a:noFill/>
          <a:ln w="38100" cap="sq">
            <a:solidFill>
              <a:schemeClr val="bg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orbel" panose="020B0503020204020204" pitchFamily="34" charset="0"/>
              </a:rPr>
              <a:t>Sobre nós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2EAA08-4C31-404E-B80C-8185AE799776}"/>
              </a:ext>
            </a:extLst>
          </p:cNvPr>
          <p:cNvSpPr/>
          <p:nvPr/>
        </p:nvSpPr>
        <p:spPr>
          <a:xfrm>
            <a:off x="1789740" y="4126444"/>
            <a:ext cx="8612520" cy="2450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Segundo estudos da Organização Mundial da Saúde, é estimado que o número de pessoas com a visão prejudicada seja de aproximadamente 285 milhões. Dentre eles, 39 milhões são completamente cegos e 246 milhões com a visão parcialmente prejudicada. Além disso, 65% dos que possuem visão parcial e 82% dos que possuem cegueira total possuem mais de 50 anos de idade, fazendo com que o problema seja mais amplo do que aparenta, uma vez que há diversas pessoas ao redor do mundo que sofrem com isto. É de se destacar que, segundo estudos da OMS, 80% dos casos de cegueira poderiam ser evitados por meio de ações efetivas de prevenção e/ou tratamento adequado.</a:t>
            </a:r>
          </a:p>
        </p:txBody>
      </p:sp>
    </p:spTree>
    <p:extLst>
      <p:ext uri="{BB962C8B-B14F-4D97-AF65-F5344CB8AC3E}">
        <p14:creationId xmlns:p14="http://schemas.microsoft.com/office/powerpoint/2010/main" val="965757305"/>
      </p:ext>
    </p:extLst>
  </p:cSld>
  <p:clrMapOvr>
    <a:masterClrMapping/>
  </p:clrMapOvr>
  <p:transition spd="slow">
    <p:wipe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340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inherit</vt:lpstr>
      <vt:lpstr>Ubuntu</vt:lpstr>
      <vt:lpstr>Ubuntu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Lopes, P.</dc:creator>
  <cp:lastModifiedBy>Lopes, P.</cp:lastModifiedBy>
  <cp:revision>2</cp:revision>
  <dcterms:created xsi:type="dcterms:W3CDTF">2019-08-30T02:31:21Z</dcterms:created>
  <dcterms:modified xsi:type="dcterms:W3CDTF">2019-09-01T17:45:57Z</dcterms:modified>
</cp:coreProperties>
</file>