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33"/>
    <p:restoredTop sz="93710"/>
  </p:normalViewPr>
  <p:slideViewPr>
    <p:cSldViewPr snapToGrid="0" snapToObjects="1">
      <p:cViewPr>
        <p:scale>
          <a:sx n="95" d="100"/>
          <a:sy n="95" d="100"/>
        </p:scale>
        <p:origin x="-24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81C64-EE9A-6446-A048-A970FCA05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613B38-8759-7642-8673-A74E50E0C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1F6FA-D223-3349-B075-452B24D88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1F69-B184-5A42-AFCE-934F39460D5C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EC61D-FA04-034A-B945-D36176099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FB259-6D2B-7B4D-A21C-6ED4E22CD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A03B-20E3-0540-B0E1-C2AE1BD08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95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B3554-707B-2B41-A3F5-0D9EE0BF8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1AB01-33A8-E04D-9F9C-B9AD0D9E2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01A09-72B3-1148-BEB2-83D6738EF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1F69-B184-5A42-AFCE-934F39460D5C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15947-6669-054E-AF2E-947934E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BC9EB-854D-E746-A6A9-79091C919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A03B-20E3-0540-B0E1-C2AE1BD08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0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E59A3A-7F2D-B34D-B15E-F61651D06F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17811C-FBB3-2D49-824D-3518B8130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37B9B-51D6-EF4F-AFE7-2CA67DC8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1F69-B184-5A42-AFCE-934F39460D5C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49D91-DC32-0140-B78E-ACE429CEC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A1D6-A830-8F41-9D4F-EA37E4128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A03B-20E3-0540-B0E1-C2AE1BD08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3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5FAE-1022-5348-94BB-437E3A2CB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0BF26-BC45-C34B-A3F8-7E788AF4C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58FE2-6388-144C-9A22-9021F1736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1F69-B184-5A42-AFCE-934F39460D5C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E0739-43F1-6E41-BDFE-BDC92451C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8B86D-CEC2-0941-BFAA-51F7EA23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A03B-20E3-0540-B0E1-C2AE1BD08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32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06152-4144-D14A-9E5B-A2942BE2E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AFC11-4B43-1647-8438-C61D9790C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59956-C599-CE43-97D5-2BA85EB8D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1F69-B184-5A42-AFCE-934F39460D5C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6D631-97E1-BD4E-ADD0-B9900B453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C4873-1853-6E43-BC60-A57D65C4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A03B-20E3-0540-B0E1-C2AE1BD08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00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1CAF8-C580-A84A-AA35-9300439E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A1B1F-ED66-0348-A168-9D40611F7B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0CB413-8F0C-3648-BFAF-C3B603B05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55132-9FB8-DD4A-B970-5978B2402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1F69-B184-5A42-AFCE-934F39460D5C}" type="datetimeFigureOut">
              <a:rPr lang="en-US" smtClean="0"/>
              <a:t>7/30/18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8205F-9306-C345-9AB2-4165A7782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70725-FEEB-7E43-B94D-AACCCA209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A03B-20E3-0540-B0E1-C2AE1BD08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25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58C15-6B98-9643-9D26-C9B743FFB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E371D-85A1-024D-87C0-9EBE54C77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E5D1B-315F-4846-B551-A34169693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802B66-E615-C64F-8062-B39CDFEACE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E31C6C-952A-7E41-BB34-C1774BD9D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A6E303-CDC8-7844-BE61-BFE7A08FA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1F69-B184-5A42-AFCE-934F39460D5C}" type="datetimeFigureOut">
              <a:rPr lang="en-US" smtClean="0"/>
              <a:t>7/30/18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6FF3BC-E72C-DA42-B3C9-4FC1AE26C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3089D5-C80F-2047-9479-BAC9320E9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A03B-20E3-0540-B0E1-C2AE1BD08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71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EACC5-1B88-E247-A449-1E58E2853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7B23D-65B6-564E-9DCA-5DE95FD50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1F69-B184-5A42-AFCE-934F39460D5C}" type="datetimeFigureOut">
              <a:rPr lang="en-US" smtClean="0"/>
              <a:t>7/30/18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CA1CCC-E615-E542-A196-DBBA97F88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95B61A-447C-2B4A-8310-796E0EB55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A03B-20E3-0540-B0E1-C2AE1BD08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75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64F2C2-5609-3145-B02D-D4BA39E8F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1F69-B184-5A42-AFCE-934F39460D5C}" type="datetimeFigureOut">
              <a:rPr lang="en-US" smtClean="0"/>
              <a:t>7/30/18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F8697A-548A-C64A-AE49-6E408CED0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B30B7-9EDD-EA43-98FD-D0384D6FF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A03B-20E3-0540-B0E1-C2AE1BD08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79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2DBEF-1F28-8B48-B819-CC73A02E2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DDA5B-1054-1649-A041-56C5E419F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EDBD0-4FB8-D943-97CD-500496A9A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316B8-7CCA-4149-B8C6-66D3DE72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1F69-B184-5A42-AFCE-934F39460D5C}" type="datetimeFigureOut">
              <a:rPr lang="en-US" smtClean="0"/>
              <a:t>7/30/18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70F82-D76C-674B-9225-273B30D14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225A6-C5FC-C142-86AA-B611D4C1F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A03B-20E3-0540-B0E1-C2AE1BD08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65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3ACEA-81E4-504B-9F53-051C5543D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15BA6D-57C8-5A41-9036-9A98F01BE5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DA39F-172E-9B4B-A86A-4342F6D9B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335B9-0768-F343-A9CA-1F0FEE6A2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1F69-B184-5A42-AFCE-934F39460D5C}" type="datetimeFigureOut">
              <a:rPr lang="en-US" smtClean="0"/>
              <a:t>7/30/18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E22A3-E314-FB40-95EC-8F9EA882F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23F60-1119-9C49-9C08-2EB4B75A5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A03B-20E3-0540-B0E1-C2AE1BD08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38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4F19FA-E6CF-384A-8B31-FC47D9D9F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E9328-491F-A94C-9FDD-8F9651319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90E6E-B229-7044-A055-70FDA8D0FB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51F69-B184-5A42-AFCE-934F39460D5C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A71F6-B153-6147-B03C-89E5A7843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65BE9-3681-814C-AC29-E9C652BF10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8A03B-20E3-0540-B0E1-C2AE1BD08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3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1EA96-9C80-F949-8D69-AD291D07A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7809"/>
            <a:ext cx="9144000" cy="1919700"/>
          </a:xfrm>
        </p:spPr>
        <p:txBody>
          <a:bodyPr/>
          <a:lstStyle/>
          <a:p>
            <a:r>
              <a:rPr lang="en-US" dirty="0"/>
              <a:t>Rolando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imagem</a:t>
            </a:r>
            <a:r>
              <a:rPr lang="en-US" dirty="0"/>
              <a:t> de </a:t>
            </a:r>
            <a:r>
              <a:rPr lang="en-US" dirty="0" err="1"/>
              <a:t>fundo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jogo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F701B2-F53B-4A42-85EA-7BBEC61A6C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05920"/>
            <a:ext cx="9144000" cy="65191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 </a:t>
            </a:r>
            <a:r>
              <a:rPr lang="en-US" dirty="0" err="1"/>
              <a:t>retângulo</a:t>
            </a:r>
            <a:r>
              <a:rPr lang="en-US" dirty="0"/>
              <a:t> </a:t>
            </a:r>
            <a:r>
              <a:rPr lang="en-US" dirty="0" err="1"/>
              <a:t>verde</a:t>
            </a:r>
            <a:r>
              <a:rPr lang="en-US" dirty="0"/>
              <a:t> </a:t>
            </a:r>
            <a:r>
              <a:rPr lang="en-US" dirty="0" err="1"/>
              <a:t>representa</a:t>
            </a:r>
            <a:r>
              <a:rPr lang="en-US" dirty="0"/>
              <a:t> a </a:t>
            </a:r>
            <a:r>
              <a:rPr lang="en-US" dirty="0" err="1"/>
              <a:t>tela</a:t>
            </a:r>
            <a:r>
              <a:rPr lang="en-US" dirty="0"/>
              <a:t> (canvas), a </a:t>
            </a:r>
            <a:r>
              <a:rPr lang="en-US" dirty="0" err="1"/>
              <a:t>área</a:t>
            </a:r>
            <a:r>
              <a:rPr lang="en-US" dirty="0"/>
              <a:t> </a:t>
            </a:r>
            <a:r>
              <a:rPr lang="en-US" dirty="0" err="1"/>
              <a:t>visível</a:t>
            </a:r>
            <a:r>
              <a:rPr lang="en-US" dirty="0"/>
              <a:t> do </a:t>
            </a:r>
            <a:r>
              <a:rPr lang="en-US" dirty="0" err="1"/>
              <a:t>jogo</a:t>
            </a:r>
            <a:r>
              <a:rPr lang="en-US" dirty="0"/>
              <a:t>.</a:t>
            </a:r>
          </a:p>
          <a:p>
            <a:r>
              <a:rPr lang="en-US" dirty="0"/>
              <a:t>O </a:t>
            </a:r>
            <a:r>
              <a:rPr lang="en-US" dirty="0" err="1"/>
              <a:t>retângulo</a:t>
            </a:r>
            <a:r>
              <a:rPr lang="en-US" dirty="0"/>
              <a:t> </a:t>
            </a:r>
            <a:r>
              <a:rPr lang="en-US" dirty="0" err="1"/>
              <a:t>azul</a:t>
            </a:r>
            <a:r>
              <a:rPr lang="en-US" dirty="0"/>
              <a:t> </a:t>
            </a:r>
            <a:r>
              <a:rPr lang="en-US" dirty="0" err="1"/>
              <a:t>representa</a:t>
            </a:r>
            <a:r>
              <a:rPr lang="en-US" dirty="0"/>
              <a:t> a </a:t>
            </a:r>
            <a:r>
              <a:rPr lang="en-US" dirty="0" err="1"/>
              <a:t>imagem</a:t>
            </a:r>
            <a:r>
              <a:rPr lang="en-US" dirty="0"/>
              <a:t> de </a:t>
            </a:r>
            <a:r>
              <a:rPr lang="en-US" dirty="0" err="1"/>
              <a:t>fundo</a:t>
            </a:r>
            <a:r>
              <a:rPr lang="en-US" dirty="0"/>
              <a:t> (background) para o </a:t>
            </a:r>
            <a:r>
              <a:rPr lang="en-US" dirty="0" err="1"/>
              <a:t>jogo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021AF1-BF9B-5E40-84D0-899D25BEC62B}"/>
              </a:ext>
            </a:extLst>
          </p:cNvPr>
          <p:cNvSpPr/>
          <p:nvPr/>
        </p:nvSpPr>
        <p:spPr>
          <a:xfrm>
            <a:off x="5869396" y="2896926"/>
            <a:ext cx="1451113" cy="157038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3EA312-6BCD-6048-8E9A-3B9D000F394E}"/>
              </a:ext>
            </a:extLst>
          </p:cNvPr>
          <p:cNvSpPr/>
          <p:nvPr/>
        </p:nvSpPr>
        <p:spPr>
          <a:xfrm>
            <a:off x="5869405" y="3080799"/>
            <a:ext cx="2543075" cy="1202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BD2C79A-2A78-3540-8AB5-EE14543F4047}"/>
              </a:ext>
            </a:extLst>
          </p:cNvPr>
          <p:cNvSpPr txBox="1">
            <a:spLocks/>
          </p:cNvSpPr>
          <p:nvPr/>
        </p:nvSpPr>
        <p:spPr>
          <a:xfrm>
            <a:off x="1524000" y="4705943"/>
            <a:ext cx="9144000" cy="18167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Para </a:t>
            </a:r>
            <a:r>
              <a:rPr lang="en-US" dirty="0" err="1"/>
              <a:t>fazer</a:t>
            </a:r>
            <a:r>
              <a:rPr lang="en-US" dirty="0"/>
              <a:t> o </a:t>
            </a:r>
            <a:r>
              <a:rPr lang="en-US" dirty="0" err="1"/>
              <a:t>efeito</a:t>
            </a:r>
            <a:r>
              <a:rPr lang="en-US" dirty="0"/>
              <a:t> do </a:t>
            </a:r>
            <a:r>
              <a:rPr lang="en-US" dirty="0" err="1"/>
              <a:t>fundo</a:t>
            </a:r>
            <a:r>
              <a:rPr lang="en-US" dirty="0"/>
              <a:t> </a:t>
            </a:r>
            <a:r>
              <a:rPr lang="en-US" dirty="0" err="1"/>
              <a:t>rolando</a:t>
            </a:r>
            <a:r>
              <a:rPr lang="en-US" dirty="0"/>
              <a:t>, </a:t>
            </a:r>
            <a:r>
              <a:rPr lang="en-US" dirty="0" err="1"/>
              <a:t>desenhamos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imagem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coordenada</a:t>
            </a:r>
            <a:r>
              <a:rPr lang="en-US" dirty="0"/>
              <a:t> 0,0 do canvas e </a:t>
            </a:r>
            <a:r>
              <a:rPr lang="en-US" dirty="0" err="1"/>
              <a:t>repetidamente</a:t>
            </a:r>
            <a:r>
              <a:rPr lang="en-US" dirty="0"/>
              <a:t>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diminuindo</a:t>
            </a:r>
            <a:r>
              <a:rPr lang="en-US" dirty="0"/>
              <a:t> o valor da </a:t>
            </a:r>
            <a:r>
              <a:rPr lang="en-US" dirty="0" err="1"/>
              <a:t>coordenada</a:t>
            </a:r>
            <a:r>
              <a:rPr lang="en-US" dirty="0"/>
              <a:t> X. Com </a:t>
            </a:r>
            <a:r>
              <a:rPr lang="en-US" dirty="0" err="1"/>
              <a:t>isso</a:t>
            </a:r>
            <a:r>
              <a:rPr lang="en-US" dirty="0"/>
              <a:t>, a </a:t>
            </a:r>
            <a:r>
              <a:rPr lang="en-US" dirty="0" err="1"/>
              <a:t>imagem</a:t>
            </a:r>
            <a:r>
              <a:rPr lang="en-US" dirty="0"/>
              <a:t> </a:t>
            </a:r>
            <a:r>
              <a:rPr lang="en-US" dirty="0" err="1"/>
              <a:t>rola</a:t>
            </a:r>
            <a:r>
              <a:rPr lang="en-US" dirty="0"/>
              <a:t> para a </a:t>
            </a:r>
            <a:r>
              <a:rPr lang="en-US" dirty="0" err="1"/>
              <a:t>esquerda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animação</a:t>
            </a:r>
            <a:r>
              <a:rPr lang="en-US" dirty="0"/>
              <a:t> </a:t>
            </a:r>
            <a:r>
              <a:rPr lang="en-US" dirty="0" err="1"/>
              <a:t>acima</a:t>
            </a:r>
            <a:r>
              <a:rPr lang="en-US" dirty="0"/>
              <a:t>. Como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perceber</a:t>
            </a:r>
            <a:r>
              <a:rPr lang="en-US" dirty="0"/>
              <a:t>, a </a:t>
            </a:r>
            <a:r>
              <a:rPr lang="en-US" dirty="0" err="1"/>
              <a:t>imagem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bem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larga</a:t>
            </a:r>
            <a:r>
              <a:rPr lang="en-US" dirty="0"/>
              <a:t> que o canvas.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mudar</a:t>
            </a:r>
            <a:r>
              <a:rPr lang="en-US" dirty="0"/>
              <a:t> o valor da </a:t>
            </a:r>
            <a:r>
              <a:rPr lang="en-US" dirty="0" err="1"/>
              <a:t>coordenada</a:t>
            </a:r>
            <a:r>
              <a:rPr lang="en-US" dirty="0"/>
              <a:t> X, </a:t>
            </a:r>
            <a:r>
              <a:rPr lang="en-US" dirty="0" err="1"/>
              <a:t>temos</a:t>
            </a:r>
            <a:r>
              <a:rPr lang="en-US" dirty="0"/>
              <a:t> a </a:t>
            </a:r>
            <a:r>
              <a:rPr lang="en-US" dirty="0" err="1"/>
              <a:t>percepção</a:t>
            </a:r>
            <a:r>
              <a:rPr lang="en-US" dirty="0"/>
              <a:t> de </a:t>
            </a:r>
            <a:r>
              <a:rPr lang="en-US" dirty="0" err="1"/>
              <a:t>movimento</a:t>
            </a:r>
            <a:r>
              <a:rPr lang="en-US" dirty="0"/>
              <a:t>. No </a:t>
            </a:r>
            <a:r>
              <a:rPr lang="en-US" dirty="0" err="1"/>
              <a:t>entanto</a:t>
            </a:r>
            <a:r>
              <a:rPr lang="en-US" dirty="0"/>
              <a:t>, </a:t>
            </a:r>
            <a:r>
              <a:rPr lang="en-US" dirty="0" err="1"/>
              <a:t>continuamente</a:t>
            </a:r>
            <a:r>
              <a:rPr lang="en-US" dirty="0"/>
              <a:t> diminuendo o valor de X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fazer</a:t>
            </a:r>
            <a:r>
              <a:rPr lang="en-US" dirty="0"/>
              <a:t> com que,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algum</a:t>
            </a:r>
            <a:r>
              <a:rPr lang="en-US" dirty="0"/>
              <a:t> </a:t>
            </a:r>
            <a:r>
              <a:rPr lang="en-US" dirty="0" err="1"/>
              <a:t>momento</a:t>
            </a:r>
            <a:r>
              <a:rPr lang="en-US" dirty="0"/>
              <a:t>, o canvas volte a </a:t>
            </a:r>
            <a:r>
              <a:rPr lang="en-US" dirty="0" err="1"/>
              <a:t>aparecer</a:t>
            </a:r>
            <a:r>
              <a:rPr lang="en-US" dirty="0"/>
              <a:t>, </a:t>
            </a:r>
            <a:r>
              <a:rPr lang="en-US" dirty="0" err="1"/>
              <a:t>pois</a:t>
            </a:r>
            <a:r>
              <a:rPr lang="en-US" dirty="0"/>
              <a:t> a </a:t>
            </a:r>
            <a:r>
              <a:rPr lang="en-US" dirty="0" err="1"/>
              <a:t>imagem</a:t>
            </a:r>
            <a:r>
              <a:rPr lang="en-US" dirty="0"/>
              <a:t> de </a:t>
            </a:r>
            <a:r>
              <a:rPr lang="en-US" dirty="0" err="1"/>
              <a:t>fundo</a:t>
            </a:r>
            <a:r>
              <a:rPr lang="en-US" dirty="0"/>
              <a:t> </a:t>
            </a:r>
            <a:r>
              <a:rPr lang="en-US" dirty="0" err="1"/>
              <a:t>acaba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899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44444E-6 L -0.69818 0.00486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909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1EA96-9C80-F949-8D69-AD291D07A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7809"/>
            <a:ext cx="9144000" cy="1919700"/>
          </a:xfrm>
        </p:spPr>
        <p:txBody>
          <a:bodyPr/>
          <a:lstStyle/>
          <a:p>
            <a:r>
              <a:rPr lang="en-US" dirty="0"/>
              <a:t>Rolando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imagem</a:t>
            </a:r>
            <a:r>
              <a:rPr lang="en-US" dirty="0"/>
              <a:t> de </a:t>
            </a:r>
            <a:r>
              <a:rPr lang="en-US" dirty="0" err="1"/>
              <a:t>fundo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jogo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F701B2-F53B-4A42-85EA-7BBEC61A6C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47880"/>
            <a:ext cx="9144000" cy="6519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Para </a:t>
            </a:r>
            <a:r>
              <a:rPr lang="en-US" dirty="0" err="1"/>
              <a:t>evitar</a:t>
            </a:r>
            <a:r>
              <a:rPr lang="en-US" dirty="0"/>
              <a:t> que o canvas </a:t>
            </a:r>
            <a:r>
              <a:rPr lang="en-US" dirty="0" err="1"/>
              <a:t>apareça</a:t>
            </a:r>
            <a:r>
              <a:rPr lang="en-US" dirty="0"/>
              <a:t>, o </a:t>
            </a:r>
            <a:r>
              <a:rPr lang="en-US" dirty="0" err="1"/>
              <a:t>truque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desenhar</a:t>
            </a:r>
            <a:r>
              <a:rPr lang="en-US" dirty="0"/>
              <a:t> a </a:t>
            </a:r>
            <a:r>
              <a:rPr lang="en-US" dirty="0" err="1"/>
              <a:t>mesma</a:t>
            </a:r>
            <a:r>
              <a:rPr lang="en-US" dirty="0"/>
              <a:t> </a:t>
            </a:r>
            <a:r>
              <a:rPr lang="en-US" dirty="0" err="1"/>
              <a:t>imagem</a:t>
            </a:r>
            <a:r>
              <a:rPr lang="en-US" dirty="0"/>
              <a:t> de </a:t>
            </a:r>
            <a:r>
              <a:rPr lang="en-US" dirty="0" err="1"/>
              <a:t>fundo</a:t>
            </a:r>
            <a:r>
              <a:rPr lang="en-US" dirty="0"/>
              <a:t> </a:t>
            </a:r>
            <a:r>
              <a:rPr lang="en-US" dirty="0" err="1"/>
              <a:t>duas</a:t>
            </a:r>
            <a:r>
              <a:rPr lang="en-US" dirty="0"/>
              <a:t> </a:t>
            </a:r>
            <a:r>
              <a:rPr lang="en-US" dirty="0" err="1"/>
              <a:t>vezes</a:t>
            </a:r>
            <a:r>
              <a:rPr lang="en-US" dirty="0"/>
              <a:t>,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depois</a:t>
            </a:r>
            <a:r>
              <a:rPr lang="en-US" dirty="0"/>
              <a:t> da </a:t>
            </a:r>
            <a:r>
              <a:rPr lang="en-US" dirty="0" err="1"/>
              <a:t>outra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021AF1-BF9B-5E40-84D0-899D25BEC62B}"/>
              </a:ext>
            </a:extLst>
          </p:cNvPr>
          <p:cNvSpPr/>
          <p:nvPr/>
        </p:nvSpPr>
        <p:spPr>
          <a:xfrm>
            <a:off x="5869396" y="3384606"/>
            <a:ext cx="1451113" cy="157038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3EA312-6BCD-6048-8E9A-3B9D000F394E}"/>
              </a:ext>
            </a:extLst>
          </p:cNvPr>
          <p:cNvSpPr/>
          <p:nvPr/>
        </p:nvSpPr>
        <p:spPr>
          <a:xfrm>
            <a:off x="5869405" y="3568479"/>
            <a:ext cx="2543075" cy="1202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BD2C79A-2A78-3540-8AB5-EE14543F4047}"/>
              </a:ext>
            </a:extLst>
          </p:cNvPr>
          <p:cNvSpPr txBox="1">
            <a:spLocks/>
          </p:cNvSpPr>
          <p:nvPr/>
        </p:nvSpPr>
        <p:spPr>
          <a:xfrm>
            <a:off x="1524000" y="5223675"/>
            <a:ext cx="9144000" cy="14017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Mas </a:t>
            </a:r>
            <a:r>
              <a:rPr lang="en-US" dirty="0" err="1"/>
              <a:t>mesmo</a:t>
            </a:r>
            <a:r>
              <a:rPr lang="en-US" dirty="0"/>
              <a:t> com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truque</a:t>
            </a:r>
            <a:r>
              <a:rPr lang="en-US" dirty="0"/>
              <a:t>, o que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perceber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que o canvas </a:t>
            </a:r>
            <a:r>
              <a:rPr lang="en-US" dirty="0" err="1"/>
              <a:t>apenas</a:t>
            </a:r>
            <a:r>
              <a:rPr lang="en-US" dirty="0"/>
              <a:t> </a:t>
            </a:r>
            <a:r>
              <a:rPr lang="en-US" dirty="0" err="1"/>
              <a:t>demora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a </a:t>
            </a:r>
            <a:r>
              <a:rPr lang="en-US" dirty="0" err="1"/>
              <a:t>aparecer</a:t>
            </a:r>
            <a:r>
              <a:rPr lang="en-US" dirty="0"/>
              <a:t> </a:t>
            </a:r>
            <a:r>
              <a:rPr lang="en-US" dirty="0" err="1"/>
              <a:t>novamente</a:t>
            </a:r>
            <a:r>
              <a:rPr lang="en-US" dirty="0"/>
              <a:t>. </a:t>
            </a:r>
            <a:r>
              <a:rPr lang="en-US" dirty="0" err="1"/>
              <a:t>Pois</a:t>
            </a:r>
            <a:r>
              <a:rPr lang="en-US" dirty="0"/>
              <a:t> </a:t>
            </a:r>
            <a:r>
              <a:rPr lang="en-US" dirty="0" err="1"/>
              <a:t>mesmo</a:t>
            </a:r>
            <a:r>
              <a:rPr lang="en-US" dirty="0"/>
              <a:t> </a:t>
            </a:r>
            <a:r>
              <a:rPr lang="en-US" dirty="0" err="1"/>
              <a:t>tendo</a:t>
            </a:r>
            <a:r>
              <a:rPr lang="en-US" dirty="0"/>
              <a:t> a </a:t>
            </a:r>
            <a:r>
              <a:rPr lang="en-US" dirty="0" err="1"/>
              <a:t>mesma</a:t>
            </a:r>
            <a:r>
              <a:rPr lang="en-US" dirty="0"/>
              <a:t> </a:t>
            </a:r>
            <a:r>
              <a:rPr lang="en-US" dirty="0" err="1"/>
              <a:t>imagem</a:t>
            </a:r>
            <a:r>
              <a:rPr lang="en-US" dirty="0"/>
              <a:t> </a:t>
            </a:r>
            <a:r>
              <a:rPr lang="en-US" dirty="0" err="1"/>
              <a:t>duas</a:t>
            </a:r>
            <a:r>
              <a:rPr lang="en-US" dirty="0"/>
              <a:t> </a:t>
            </a:r>
            <a:r>
              <a:rPr lang="en-US" dirty="0" err="1"/>
              <a:t>vezes</a:t>
            </a:r>
            <a:r>
              <a:rPr lang="en-US" dirty="0"/>
              <a:t>,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algum</a:t>
            </a:r>
            <a:r>
              <a:rPr lang="en-US" dirty="0"/>
              <a:t> </a:t>
            </a:r>
            <a:r>
              <a:rPr lang="en-US" dirty="0" err="1"/>
              <a:t>omento</a:t>
            </a:r>
            <a:r>
              <a:rPr lang="en-US" dirty="0"/>
              <a:t> </a:t>
            </a:r>
            <a:r>
              <a:rPr lang="en-US" dirty="0" err="1"/>
              <a:t>elas</a:t>
            </a:r>
            <a:r>
              <a:rPr lang="en-US" dirty="0"/>
              <a:t> </a:t>
            </a:r>
            <a:r>
              <a:rPr lang="en-US" dirty="0" err="1"/>
              <a:t>acabarão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mostra</a:t>
            </a:r>
            <a:r>
              <a:rPr lang="en-US" dirty="0"/>
              <a:t> a </a:t>
            </a:r>
            <a:r>
              <a:rPr lang="en-US" dirty="0" err="1"/>
              <a:t>animação</a:t>
            </a:r>
            <a:r>
              <a:rPr lang="en-US" dirty="0"/>
              <a:t> </a:t>
            </a:r>
            <a:r>
              <a:rPr lang="en-US" dirty="0" err="1"/>
              <a:t>acima</a:t>
            </a:r>
            <a:r>
              <a:rPr lang="en-US" dirty="0"/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B56C9C-2729-A840-80B2-FD24E3A0A34E}"/>
              </a:ext>
            </a:extLst>
          </p:cNvPr>
          <p:cNvSpPr/>
          <p:nvPr/>
        </p:nvSpPr>
        <p:spPr>
          <a:xfrm>
            <a:off x="8412480" y="3568479"/>
            <a:ext cx="2543075" cy="1202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0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3.7037E-7 L -1.23672 0.00486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836" y="23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7037E-7 L -1.23672 0.00486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836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1EA96-9C80-F949-8D69-AD291D07A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7809"/>
            <a:ext cx="9144000" cy="1919700"/>
          </a:xfrm>
        </p:spPr>
        <p:txBody>
          <a:bodyPr/>
          <a:lstStyle/>
          <a:p>
            <a:r>
              <a:rPr lang="en-US" dirty="0"/>
              <a:t>Rolando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imagem</a:t>
            </a:r>
            <a:r>
              <a:rPr lang="en-US" dirty="0"/>
              <a:t> de </a:t>
            </a:r>
            <a:r>
              <a:rPr lang="en-US" dirty="0" err="1"/>
              <a:t>fundo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jogo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F701B2-F53B-4A42-85EA-7BBEC61A6C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47880"/>
            <a:ext cx="9144000" cy="651912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Então</a:t>
            </a:r>
            <a:r>
              <a:rPr lang="en-US" dirty="0"/>
              <a:t> o </a:t>
            </a:r>
            <a:r>
              <a:rPr lang="en-US" dirty="0" err="1"/>
              <a:t>truque</a:t>
            </a:r>
            <a:r>
              <a:rPr lang="en-US" dirty="0"/>
              <a:t> final para </a:t>
            </a:r>
            <a:r>
              <a:rPr lang="en-US" dirty="0" err="1"/>
              <a:t>evitar</a:t>
            </a:r>
            <a:r>
              <a:rPr lang="en-US" dirty="0"/>
              <a:t> o canvas </a:t>
            </a:r>
            <a:r>
              <a:rPr lang="en-US" dirty="0" err="1"/>
              <a:t>definitivamente</a:t>
            </a:r>
            <a:r>
              <a:rPr lang="en-US" dirty="0"/>
              <a:t> de </a:t>
            </a:r>
            <a:r>
              <a:rPr lang="en-US" dirty="0" err="1"/>
              <a:t>aparecer</a:t>
            </a:r>
            <a:r>
              <a:rPr lang="en-US" dirty="0"/>
              <a:t>,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voltar</a:t>
            </a:r>
            <a:r>
              <a:rPr lang="en-US" dirty="0"/>
              <a:t> a </a:t>
            </a:r>
            <a:r>
              <a:rPr lang="en-US" dirty="0" err="1"/>
              <a:t>primeira</a:t>
            </a:r>
            <a:r>
              <a:rPr lang="en-US" dirty="0"/>
              <a:t> </a:t>
            </a:r>
            <a:r>
              <a:rPr lang="en-US" dirty="0" err="1"/>
              <a:t>imagem</a:t>
            </a:r>
            <a:r>
              <a:rPr lang="en-US" dirty="0"/>
              <a:t> para a </a:t>
            </a:r>
            <a:r>
              <a:rPr lang="en-US" dirty="0" err="1"/>
              <a:t>posição</a:t>
            </a:r>
            <a:r>
              <a:rPr lang="en-US" dirty="0"/>
              <a:t> X zero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ela</a:t>
            </a:r>
            <a:r>
              <a:rPr lang="en-US" dirty="0"/>
              <a:t> </a:t>
            </a:r>
            <a:r>
              <a:rPr lang="en-US" dirty="0" err="1"/>
              <a:t>sumir</a:t>
            </a:r>
            <a:r>
              <a:rPr lang="en-US" dirty="0"/>
              <a:t> </a:t>
            </a:r>
            <a:r>
              <a:rPr lang="en-US" dirty="0" err="1"/>
              <a:t>totalmente</a:t>
            </a:r>
            <a:r>
              <a:rPr lang="en-US" dirty="0"/>
              <a:t> da </a:t>
            </a:r>
            <a:r>
              <a:rPr lang="en-US" dirty="0" err="1"/>
              <a:t>tela</a:t>
            </a:r>
            <a:r>
              <a:rPr lang="en-US" dirty="0"/>
              <a:t> (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,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coordenada</a:t>
            </a:r>
            <a:r>
              <a:rPr lang="en-US" dirty="0"/>
              <a:t> X for </a:t>
            </a:r>
            <a:r>
              <a:rPr lang="en-US" dirty="0" err="1"/>
              <a:t>igual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largura</a:t>
            </a:r>
            <a:r>
              <a:rPr lang="en-US" dirty="0"/>
              <a:t> </a:t>
            </a:r>
            <a:r>
              <a:rPr lang="en-US" dirty="0" err="1"/>
              <a:t>negativa</a:t>
            </a:r>
            <a:r>
              <a:rPr lang="en-US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021AF1-BF9B-5E40-84D0-899D25BEC62B}"/>
              </a:ext>
            </a:extLst>
          </p:cNvPr>
          <p:cNvSpPr/>
          <p:nvPr/>
        </p:nvSpPr>
        <p:spPr>
          <a:xfrm>
            <a:off x="5869396" y="3384606"/>
            <a:ext cx="1451113" cy="157038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3EA312-6BCD-6048-8E9A-3B9D000F394E}"/>
              </a:ext>
            </a:extLst>
          </p:cNvPr>
          <p:cNvSpPr/>
          <p:nvPr/>
        </p:nvSpPr>
        <p:spPr>
          <a:xfrm>
            <a:off x="5869405" y="3568479"/>
            <a:ext cx="2543075" cy="1202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BD2C79A-2A78-3540-8AB5-EE14543F4047}"/>
              </a:ext>
            </a:extLst>
          </p:cNvPr>
          <p:cNvSpPr txBox="1">
            <a:spLocks/>
          </p:cNvSpPr>
          <p:nvPr/>
        </p:nvSpPr>
        <p:spPr>
          <a:xfrm>
            <a:off x="1524000" y="5223676"/>
            <a:ext cx="9144000" cy="65191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 </a:t>
            </a:r>
            <a:r>
              <a:rPr lang="en-US" dirty="0" err="1"/>
              <a:t>isto</a:t>
            </a:r>
            <a:r>
              <a:rPr lang="en-US" dirty="0"/>
              <a:t>, o </a:t>
            </a:r>
            <a:r>
              <a:rPr lang="en-US" dirty="0" err="1"/>
              <a:t>fundo</a:t>
            </a:r>
            <a:r>
              <a:rPr lang="en-US" dirty="0"/>
              <a:t> </a:t>
            </a:r>
            <a:r>
              <a:rPr lang="en-US" dirty="0" err="1"/>
              <a:t>fica</a:t>
            </a:r>
            <a:r>
              <a:rPr lang="en-US" dirty="0"/>
              <a:t> </a:t>
            </a:r>
            <a:r>
              <a:rPr lang="en-US" dirty="0" err="1"/>
              <a:t>rolando</a:t>
            </a:r>
            <a:r>
              <a:rPr lang="en-US" dirty="0"/>
              <a:t> </a:t>
            </a:r>
            <a:r>
              <a:rPr lang="en-US" dirty="0" err="1"/>
              <a:t>infinitamente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o canvas </a:t>
            </a:r>
            <a:r>
              <a:rPr lang="en-US" dirty="0" err="1"/>
              <a:t>aparecer</a:t>
            </a:r>
            <a:r>
              <a:rPr lang="en-US" dirty="0"/>
              <a:t>. A </a:t>
            </a:r>
            <a:r>
              <a:rPr lang="en-US" dirty="0" err="1"/>
              <a:t>velocidade</a:t>
            </a:r>
            <a:r>
              <a:rPr lang="en-US" dirty="0"/>
              <a:t> com que o </a:t>
            </a:r>
            <a:r>
              <a:rPr lang="en-US" dirty="0" err="1"/>
              <a:t>fundo</a:t>
            </a:r>
            <a:r>
              <a:rPr lang="en-US" dirty="0"/>
              <a:t> </a:t>
            </a:r>
            <a:r>
              <a:rPr lang="en-US" dirty="0" err="1"/>
              <a:t>rola</a:t>
            </a:r>
            <a:r>
              <a:rPr lang="en-US" dirty="0"/>
              <a:t> </a:t>
            </a:r>
            <a:r>
              <a:rPr lang="en-US" dirty="0" err="1"/>
              <a:t>depende</a:t>
            </a:r>
            <a:r>
              <a:rPr lang="en-US" dirty="0"/>
              <a:t> do valor que </a:t>
            </a:r>
            <a:r>
              <a:rPr lang="en-US" dirty="0" err="1"/>
              <a:t>subtraímos</a:t>
            </a:r>
            <a:r>
              <a:rPr lang="en-US" dirty="0"/>
              <a:t> de X.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maior</a:t>
            </a:r>
            <a:r>
              <a:rPr lang="en-US" dirty="0"/>
              <a:t> </a:t>
            </a:r>
            <a:r>
              <a:rPr lang="en-US" dirty="0" err="1"/>
              <a:t>tal</a:t>
            </a:r>
            <a:r>
              <a:rPr lang="en-US" dirty="0"/>
              <a:t> valor,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rápido</a:t>
            </a:r>
            <a:r>
              <a:rPr lang="en-US" dirty="0"/>
              <a:t> o </a:t>
            </a:r>
            <a:r>
              <a:rPr lang="en-US" dirty="0" err="1"/>
              <a:t>movimento</a:t>
            </a:r>
            <a:r>
              <a:rPr lang="en-US" dirty="0"/>
              <a:t>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A6C59A-1F1A-2043-813D-210BF357D768}"/>
              </a:ext>
            </a:extLst>
          </p:cNvPr>
          <p:cNvSpPr/>
          <p:nvPr/>
        </p:nvSpPr>
        <p:spPr>
          <a:xfrm>
            <a:off x="8412480" y="3568479"/>
            <a:ext cx="2543075" cy="1202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7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486 L -0.20729 0.00486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1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486 L -0.20729 0.00486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300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Rolando uma imagem de fundo em um jogo</vt:lpstr>
      <vt:lpstr>Rolando uma imagem de fundo em um jogo</vt:lpstr>
      <vt:lpstr>Rolando uma imagem de fundo em um jogo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Manoel Campos da Silva Filho</dc:creator>
  <cp:lastModifiedBy>Manoel Campos da Silva Filho</cp:lastModifiedBy>
  <cp:revision>7</cp:revision>
  <dcterms:created xsi:type="dcterms:W3CDTF">2018-07-30T18:01:56Z</dcterms:created>
  <dcterms:modified xsi:type="dcterms:W3CDTF">2018-07-31T12:15:04Z</dcterms:modified>
</cp:coreProperties>
</file>