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6"/>
  </p:normalViewPr>
  <p:slideViewPr>
    <p:cSldViewPr snapToGrid="0" snapToObjects="1">
      <p:cViewPr varScale="1">
        <p:scale>
          <a:sx n="98" d="100"/>
          <a:sy n="98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A36ED-FE21-FB46-9FE5-65A4ABDF7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5AC5D-0268-EE4A-8931-2777378CA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B635F-0F29-7842-988F-74E963266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C0FA-AE70-A947-90A5-BBEEB61EFAC2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C03DF-6357-B041-9614-CEB94BFEC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C5C6B-4CDF-2744-B58E-B2A668CE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48DD-64D9-8941-B1D4-31386B33C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8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F753-4939-394D-A259-38CC6950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64B97-0250-234D-88C8-18D4EE552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71987-DA5A-FC4F-A6F1-91723B6F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C0FA-AE70-A947-90A5-BBEEB61EFAC2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AB2A2-890C-C249-8381-0DB0BE2B9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DDEF1-C898-1D46-8303-4EA94E69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48DD-64D9-8941-B1D4-31386B33C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5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79C90D-1F82-FB48-914B-C93B43A0E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F60C4-AC08-454E-AF28-D99D71367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A9F02-4E02-FB47-B5EB-0477E019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C0FA-AE70-A947-90A5-BBEEB61EFAC2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43295-7E6C-944F-8A1E-5BCAF1EBA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8A9D2-EA2A-544A-8813-EB929DC9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48DD-64D9-8941-B1D4-31386B33C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6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A2641-784D-8C42-B478-6427489E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5BDE9-CEFC-2D40-889C-448A29584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AA493-574C-EC49-B20D-B721664C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C0FA-AE70-A947-90A5-BBEEB61EFAC2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1B59C-9024-7A42-8BDC-20A3A419A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802E8-8242-0F4E-8DBD-1D5ABF56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48DD-64D9-8941-B1D4-31386B33C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9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A7DA-AB10-A846-8208-6F3DEE86B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29AAA-5D79-2F4C-BC57-DD4B834BE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C041B-57A7-884A-AEB3-23817A40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C0FA-AE70-A947-90A5-BBEEB61EFAC2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DF165-2CCE-1F41-A33B-E5E91B56B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8CF14-8F0A-484B-A2BC-97625403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48DD-64D9-8941-B1D4-31386B33C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20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ABDF5-8A61-7A46-A14D-A3F62B6FF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F9367-49C5-3F46-A5C0-2A7129337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E6225-8332-6F40-BCA8-15B3817FE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B5921-8444-DC46-B872-30CE3833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C0FA-AE70-A947-90A5-BBEEB61EFAC2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2E181-2006-0F45-9CA8-0C01B3672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C2A79-1152-C546-8CDD-2EF8B0DE7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48DD-64D9-8941-B1D4-31386B33C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6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F7C22-97B4-B24F-A35F-F3DF55321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4673F-B767-294F-A764-4AE8D319C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D5D9F-F701-6846-A9C0-BD8A4117A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2415E3-9AD1-144F-9C62-0AA10A48E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C6517F-1BC2-974F-A55F-78FEB136E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9EC600-C8A8-4443-9FD1-DC9B4A777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C0FA-AE70-A947-90A5-BBEEB61EFAC2}" type="datetimeFigureOut">
              <a:rPr lang="en-US" smtClean="0"/>
              <a:t>7/31/18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51BD88-EC8F-0A4B-9734-715C9EC1A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E7470C-80D0-3941-8697-3E0028E7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48DD-64D9-8941-B1D4-31386B33C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8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26126-9097-BB45-B855-CB1D71EDB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7B5033-5E89-6F42-A200-1AA3001B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C0FA-AE70-A947-90A5-BBEEB61EFAC2}" type="datetimeFigureOut">
              <a:rPr lang="en-US" smtClean="0"/>
              <a:t>7/31/18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1DE625-B558-2F42-B599-17D75521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C79C1-2DBC-9842-B79A-0D8E82FF4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48DD-64D9-8941-B1D4-31386B33C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6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01D37A-A0EB-1D42-8B46-E91E4B8D8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C0FA-AE70-A947-90A5-BBEEB61EFAC2}" type="datetimeFigureOut">
              <a:rPr lang="en-US" smtClean="0"/>
              <a:t>7/31/18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6C144-0E73-A145-8D4B-CE16AFC5F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4C35B-B8E0-3E44-A792-B0A24447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48DD-64D9-8941-B1D4-31386B33C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9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D517-64A4-D645-BC92-78A6BA4A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AA9B5-BD85-A34B-B3F2-EA3071AF4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C1198-2DB0-5A43-8867-6D07C3C88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4F774-E127-2741-B50B-D7E738F21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C0FA-AE70-A947-90A5-BBEEB61EFAC2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4059A-CCC2-074A-9A41-6898EE29F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71EDC-6D0B-A44C-A203-AE94F665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48DD-64D9-8941-B1D4-31386B33C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947AC-706F-C044-8148-EBEAAEF91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6D5A2C-D24F-2646-B9CF-3BF00FF1F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CD641-3433-104C-8AA9-E3AEED743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D3609-5845-3944-89C6-077EAC9A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C0FA-AE70-A947-90A5-BBEEB61EFAC2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7C070-AB3B-E849-9B70-C9F16EAB0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BAC96-CA3F-8947-A2C0-95EC531FA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48DD-64D9-8941-B1D4-31386B33C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CCCCC-7EB6-7A42-BBDC-76A46C457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F175B-3B58-DC46-B919-C99288E93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0EE87-C55D-3543-8ED6-04931A518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9C0FA-AE70-A947-90A5-BBEEB61EFAC2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93FB4-8FF4-0242-93FF-180D8C486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48D38-9C23-4E48-85EB-C2A2AB07E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F48DD-64D9-8941-B1D4-31386B33C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12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DA0461-16AE-9642-8521-11FD039CBD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74" t="15166" r="30293" b="16362"/>
          <a:stretch/>
        </p:blipFill>
        <p:spPr>
          <a:xfrm>
            <a:off x="220097" y="1940327"/>
            <a:ext cx="4521720" cy="44545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CD87BE-A10B-6F4C-922B-FFF68E562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267"/>
            <a:ext cx="9144000" cy="185406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Cálculo</a:t>
            </a:r>
            <a:r>
              <a:rPr lang="en-US" b="1" dirty="0"/>
              <a:t> da </a:t>
            </a:r>
            <a:r>
              <a:rPr lang="en-US" b="1" dirty="0" err="1"/>
              <a:t>posição</a:t>
            </a:r>
            <a:r>
              <a:rPr lang="en-US" b="1" dirty="0"/>
              <a:t> da bola de </a:t>
            </a:r>
            <a:r>
              <a:rPr lang="en-US" b="1" dirty="0" err="1"/>
              <a:t>fogo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relação</a:t>
            </a:r>
            <a:r>
              <a:rPr lang="en-US" b="1" dirty="0"/>
              <a:t> </a:t>
            </a:r>
            <a:r>
              <a:rPr lang="en-US" b="1" dirty="0" err="1"/>
              <a:t>ao</a:t>
            </a:r>
            <a:r>
              <a:rPr lang="en-US" b="1" dirty="0"/>
              <a:t> </a:t>
            </a:r>
            <a:r>
              <a:rPr lang="en-US" b="1" dirty="0" err="1"/>
              <a:t>pássaro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24EE7-18C8-BF46-B621-4DEDF89FF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9382" y="2191109"/>
            <a:ext cx="6941553" cy="420377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</a:t>
            </a:r>
            <a:r>
              <a:rPr lang="en-US" dirty="0" err="1"/>
              <a:t>imagem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anexo</a:t>
            </a:r>
            <a:r>
              <a:rPr lang="en-US" dirty="0"/>
              <a:t> </a:t>
            </a:r>
            <a:r>
              <a:rPr lang="en-US" dirty="0" err="1"/>
              <a:t>mostra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feito</a:t>
            </a:r>
            <a:r>
              <a:rPr lang="en-US" dirty="0"/>
              <a:t> o </a:t>
            </a:r>
            <a:r>
              <a:rPr lang="en-US" dirty="0" err="1"/>
              <a:t>cálculo</a:t>
            </a:r>
            <a:r>
              <a:rPr lang="en-US" dirty="0"/>
              <a:t> para saber se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partícula</a:t>
            </a:r>
            <a:r>
              <a:rPr lang="en-US" dirty="0"/>
              <a:t> </a:t>
            </a:r>
            <a:r>
              <a:rPr lang="en-US" dirty="0" err="1"/>
              <a:t>atingiu</a:t>
            </a:r>
            <a:r>
              <a:rPr lang="en-US" dirty="0"/>
              <a:t> um </a:t>
            </a:r>
            <a:r>
              <a:rPr lang="en-US" dirty="0" err="1"/>
              <a:t>pássaro</a:t>
            </a:r>
            <a:r>
              <a:rPr lang="en-US" dirty="0"/>
              <a:t>. O </a:t>
            </a:r>
            <a:r>
              <a:rPr lang="en-US" dirty="0" err="1"/>
              <a:t>pássaro</a:t>
            </a:r>
            <a:r>
              <a:rPr lang="en-US" dirty="0"/>
              <a:t> </a:t>
            </a:r>
            <a:r>
              <a:rPr lang="en-US" dirty="0" err="1"/>
              <a:t>destacado</a:t>
            </a:r>
            <a:r>
              <a:rPr lang="en-US" dirty="0"/>
              <a:t> </a:t>
            </a:r>
            <a:r>
              <a:rPr lang="en-US" dirty="0" err="1"/>
              <a:t>inicia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posição</a:t>
            </a:r>
            <a:r>
              <a:rPr lang="en-US" dirty="0"/>
              <a:t> x 80 e </a:t>
            </a:r>
            <a:r>
              <a:rPr lang="en-US" dirty="0" err="1"/>
              <a:t>termina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100 (</a:t>
            </a:r>
            <a:r>
              <a:rPr lang="en-US" dirty="0" err="1"/>
              <a:t>tais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fictícios</a:t>
            </a:r>
            <a:r>
              <a:rPr lang="en-US" dirty="0"/>
              <a:t> e </a:t>
            </a:r>
            <a:r>
              <a:rPr lang="en-US" dirty="0" err="1"/>
              <a:t>apenas</a:t>
            </a:r>
            <a:r>
              <a:rPr lang="en-US" dirty="0"/>
              <a:t> de </a:t>
            </a:r>
            <a:r>
              <a:rPr lang="en-US" dirty="0" err="1"/>
              <a:t>exemplo</a:t>
            </a:r>
            <a:r>
              <a:rPr lang="en-US" dirty="0"/>
              <a:t>). Logo,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largura</a:t>
            </a:r>
            <a:r>
              <a:rPr lang="en-US" dirty="0"/>
              <a:t> de 20 pixels. Se a </a:t>
            </a:r>
            <a:r>
              <a:rPr lang="en-US" dirty="0" err="1"/>
              <a:t>posição</a:t>
            </a:r>
            <a:r>
              <a:rPr lang="en-US" dirty="0"/>
              <a:t> da bola de </a:t>
            </a:r>
            <a:r>
              <a:rPr lang="en-US" dirty="0" err="1"/>
              <a:t>fogo</a:t>
            </a:r>
            <a:r>
              <a:rPr lang="en-US" dirty="0"/>
              <a:t> for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igual</a:t>
            </a:r>
            <a:r>
              <a:rPr lang="en-US" dirty="0"/>
              <a:t> a 80 e </a:t>
            </a:r>
            <a:r>
              <a:rPr lang="en-US" dirty="0" err="1"/>
              <a:t>menor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igual</a:t>
            </a:r>
            <a:r>
              <a:rPr lang="en-US" dirty="0"/>
              <a:t> a 100, </a:t>
            </a:r>
            <a:r>
              <a:rPr lang="en-US" dirty="0" err="1"/>
              <a:t>quer</a:t>
            </a:r>
            <a:r>
              <a:rPr lang="en-US" dirty="0"/>
              <a:t> </a:t>
            </a:r>
            <a:r>
              <a:rPr lang="en-US" dirty="0" err="1"/>
              <a:t>dizer</a:t>
            </a:r>
            <a:r>
              <a:rPr lang="en-US" dirty="0"/>
              <a:t> que a bola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da </a:t>
            </a:r>
            <a:r>
              <a:rPr lang="en-US" dirty="0" err="1"/>
              <a:t>área</a:t>
            </a:r>
            <a:r>
              <a:rPr lang="en-US" dirty="0"/>
              <a:t> horizontal </a:t>
            </a:r>
            <a:r>
              <a:rPr lang="en-US" dirty="0" err="1"/>
              <a:t>onde</a:t>
            </a:r>
            <a:r>
              <a:rPr lang="en-US" dirty="0"/>
              <a:t> o </a:t>
            </a:r>
            <a:r>
              <a:rPr lang="en-US" dirty="0" err="1"/>
              <a:t>pássaro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. Para a </a:t>
            </a:r>
            <a:r>
              <a:rPr lang="en-US" dirty="0" err="1"/>
              <a:t>área</a:t>
            </a:r>
            <a:r>
              <a:rPr lang="en-US" dirty="0"/>
              <a:t> vertical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feito</a:t>
            </a:r>
            <a:r>
              <a:rPr lang="en-US" dirty="0"/>
              <a:t> o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processo</a:t>
            </a:r>
            <a:r>
              <a:rPr lang="en-US" dirty="0"/>
              <a:t>. Se as </a:t>
            </a:r>
            <a:r>
              <a:rPr lang="en-US" dirty="0" err="1"/>
              <a:t>coordenadas</a:t>
            </a:r>
            <a:r>
              <a:rPr lang="en-US" dirty="0"/>
              <a:t> da bola de </a:t>
            </a:r>
            <a:r>
              <a:rPr lang="en-US" dirty="0" err="1"/>
              <a:t>fogo</a:t>
            </a:r>
            <a:r>
              <a:rPr lang="en-US" dirty="0"/>
              <a:t> </a:t>
            </a:r>
            <a:r>
              <a:rPr lang="en-US" dirty="0" err="1"/>
              <a:t>estiverem</a:t>
            </a:r>
            <a:r>
              <a:rPr lang="en-US" dirty="0"/>
              <a:t> entre a </a:t>
            </a:r>
            <a:r>
              <a:rPr lang="en-US" dirty="0" err="1"/>
              <a:t>área</a:t>
            </a:r>
            <a:r>
              <a:rPr lang="en-US" dirty="0"/>
              <a:t> horizontal e a </a:t>
            </a:r>
            <a:r>
              <a:rPr lang="en-US" dirty="0" err="1"/>
              <a:t>área</a:t>
            </a:r>
            <a:r>
              <a:rPr lang="en-US" dirty="0"/>
              <a:t> vertical de um </a:t>
            </a:r>
            <a:r>
              <a:rPr lang="en-US" dirty="0" err="1"/>
              <a:t>pássaro</a:t>
            </a:r>
            <a:r>
              <a:rPr lang="en-US" dirty="0"/>
              <a:t>, </a:t>
            </a:r>
            <a:r>
              <a:rPr lang="en-US" dirty="0" err="1"/>
              <a:t>indica</a:t>
            </a:r>
            <a:r>
              <a:rPr lang="en-US" dirty="0"/>
              <a:t> que </a:t>
            </a:r>
            <a:r>
              <a:rPr lang="en-US" dirty="0" err="1"/>
              <a:t>ela</a:t>
            </a:r>
            <a:r>
              <a:rPr lang="en-US" dirty="0"/>
              <a:t> </a:t>
            </a:r>
            <a:r>
              <a:rPr lang="en-US" dirty="0" err="1"/>
              <a:t>colidiu</a:t>
            </a:r>
            <a:r>
              <a:rPr lang="en-US" dirty="0"/>
              <a:t> com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pássaro</a:t>
            </a:r>
            <a:r>
              <a:rPr lang="en-US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3C117C-A087-2244-8CA2-69A258D35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521" y="5674983"/>
            <a:ext cx="281436" cy="2814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A8BD9C-53A6-2548-A763-1BECD8269B51}"/>
              </a:ext>
            </a:extLst>
          </p:cNvPr>
          <p:cNvSpPr txBox="1"/>
          <p:nvPr/>
        </p:nvSpPr>
        <p:spPr>
          <a:xfrm>
            <a:off x="1959428" y="5212081"/>
            <a:ext cx="757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432FF"/>
                </a:solidFill>
              </a:rPr>
              <a:t>90</a:t>
            </a:r>
          </a:p>
        </p:txBody>
      </p:sp>
    </p:spTree>
    <p:extLst>
      <p:ext uri="{BB962C8B-B14F-4D97-AF65-F5344CB8AC3E}">
        <p14:creationId xmlns:p14="http://schemas.microsoft.com/office/powerpoint/2010/main" val="2287860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DA0461-16AE-9642-8521-11FD039CBD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74" t="15166" r="30293" b="16362"/>
          <a:stretch/>
        </p:blipFill>
        <p:spPr>
          <a:xfrm>
            <a:off x="220097" y="1940327"/>
            <a:ext cx="4521720" cy="44545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CD87BE-A10B-6F4C-922B-FFF68E562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267"/>
            <a:ext cx="9144000" cy="185406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Cálculo</a:t>
            </a:r>
            <a:r>
              <a:rPr lang="en-US" b="1" dirty="0"/>
              <a:t> da </a:t>
            </a:r>
            <a:r>
              <a:rPr lang="en-US" b="1" dirty="0" err="1"/>
              <a:t>posição</a:t>
            </a:r>
            <a:r>
              <a:rPr lang="en-US" b="1" dirty="0"/>
              <a:t> da bola de </a:t>
            </a:r>
            <a:r>
              <a:rPr lang="en-US" b="1" dirty="0" err="1"/>
              <a:t>fogo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relação</a:t>
            </a:r>
            <a:r>
              <a:rPr lang="en-US" b="1" dirty="0"/>
              <a:t> </a:t>
            </a:r>
            <a:r>
              <a:rPr lang="en-US" b="1" dirty="0" err="1"/>
              <a:t>ao</a:t>
            </a:r>
            <a:r>
              <a:rPr lang="en-US" b="1" dirty="0"/>
              <a:t> </a:t>
            </a:r>
            <a:r>
              <a:rPr lang="en-US" b="1" dirty="0" err="1"/>
              <a:t>pássaro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24EE7-18C8-BF46-B621-4DEDF89FF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9382" y="2191109"/>
            <a:ext cx="6941553" cy="420377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Como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, a bola de </a:t>
            </a:r>
            <a:r>
              <a:rPr lang="en-US" dirty="0" err="1"/>
              <a:t>fogo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posição</a:t>
            </a:r>
            <a:r>
              <a:rPr lang="en-US" dirty="0"/>
              <a:t> X </a:t>
            </a:r>
            <a:r>
              <a:rPr lang="en-US" dirty="0" err="1"/>
              <a:t>igual</a:t>
            </a:r>
            <a:r>
              <a:rPr lang="en-US" dirty="0"/>
              <a:t> a 90,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, </a:t>
            </a:r>
            <a:r>
              <a:rPr lang="en-US" dirty="0" err="1"/>
              <a:t>ela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entre as </a:t>
            </a:r>
            <a:r>
              <a:rPr lang="en-US" dirty="0" err="1"/>
              <a:t>coordenadas</a:t>
            </a:r>
            <a:r>
              <a:rPr lang="en-US" dirty="0"/>
              <a:t> 80 e 100 </a:t>
            </a:r>
            <a:r>
              <a:rPr lang="en-US" dirty="0" err="1"/>
              <a:t>onde</a:t>
            </a:r>
            <a:r>
              <a:rPr lang="en-US" dirty="0"/>
              <a:t> o outro </a:t>
            </a:r>
            <a:r>
              <a:rPr lang="en-US" dirty="0" err="1"/>
              <a:t>pássaro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. No </a:t>
            </a:r>
            <a:r>
              <a:rPr lang="en-US" dirty="0" err="1"/>
              <a:t>entanto</a:t>
            </a:r>
            <a:r>
              <a:rPr lang="en-US" dirty="0"/>
              <a:t>, </a:t>
            </a:r>
            <a:r>
              <a:rPr lang="en-US" dirty="0" err="1"/>
              <a:t>apesar</a:t>
            </a:r>
            <a:r>
              <a:rPr lang="en-US" dirty="0"/>
              <a:t> de a bola </a:t>
            </a:r>
            <a:r>
              <a:rPr lang="en-US" dirty="0" err="1"/>
              <a:t>cruzar</a:t>
            </a:r>
            <a:r>
              <a:rPr lang="en-US" dirty="0"/>
              <a:t> com o outro </a:t>
            </a:r>
            <a:r>
              <a:rPr lang="en-US" dirty="0" err="1"/>
              <a:t>pássaro</a:t>
            </a:r>
            <a:r>
              <a:rPr lang="en-US" dirty="0"/>
              <a:t> </a:t>
            </a:r>
            <a:r>
              <a:rPr lang="en-US" dirty="0" err="1"/>
              <a:t>horizontalmente</a:t>
            </a:r>
            <a:r>
              <a:rPr lang="en-US" dirty="0"/>
              <a:t>, </a:t>
            </a:r>
            <a:r>
              <a:rPr lang="en-US" dirty="0" err="1"/>
              <a:t>ela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cruza</a:t>
            </a:r>
            <a:r>
              <a:rPr lang="en-US" dirty="0"/>
              <a:t> </a:t>
            </a:r>
            <a:r>
              <a:rPr lang="en-US" dirty="0" err="1"/>
              <a:t>verticalmente</a:t>
            </a:r>
            <a:r>
              <a:rPr lang="en-US" dirty="0"/>
              <a:t>, </a:t>
            </a:r>
            <a:r>
              <a:rPr lang="en-US" dirty="0" err="1"/>
              <a:t>assim</a:t>
            </a:r>
            <a:r>
              <a:rPr lang="en-US" dirty="0"/>
              <a:t>, </a:t>
            </a:r>
            <a:r>
              <a:rPr lang="en-US" dirty="0" err="1"/>
              <a:t>sabemos</a:t>
            </a:r>
            <a:r>
              <a:rPr lang="en-US" dirty="0"/>
              <a:t> que a bola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atingiu</a:t>
            </a:r>
            <a:r>
              <a:rPr lang="en-US" dirty="0"/>
              <a:t> o outro </a:t>
            </a:r>
            <a:r>
              <a:rPr lang="en-US" dirty="0" err="1"/>
              <a:t>pássaro</a:t>
            </a:r>
            <a:r>
              <a:rPr lang="en-US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3C117C-A087-2244-8CA2-69A258D35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521" y="5674983"/>
            <a:ext cx="281436" cy="2814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A8BD9C-53A6-2548-A763-1BECD8269B51}"/>
              </a:ext>
            </a:extLst>
          </p:cNvPr>
          <p:cNvSpPr txBox="1"/>
          <p:nvPr/>
        </p:nvSpPr>
        <p:spPr>
          <a:xfrm>
            <a:off x="1959428" y="5212081"/>
            <a:ext cx="757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432FF"/>
                </a:solidFill>
              </a:rPr>
              <a:t>90</a:t>
            </a:r>
          </a:p>
        </p:txBody>
      </p:sp>
    </p:spTree>
    <p:extLst>
      <p:ext uri="{BB962C8B-B14F-4D97-AF65-F5344CB8AC3E}">
        <p14:creationId xmlns:p14="http://schemas.microsoft.com/office/powerpoint/2010/main" val="40467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DA0461-16AE-9642-8521-11FD039CBD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74" t="15166" r="30293" b="16362"/>
          <a:stretch/>
        </p:blipFill>
        <p:spPr>
          <a:xfrm>
            <a:off x="220097" y="1940327"/>
            <a:ext cx="4521720" cy="44545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CD87BE-A10B-6F4C-922B-FFF68E562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267"/>
            <a:ext cx="9144000" cy="185406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Cálculo</a:t>
            </a:r>
            <a:r>
              <a:rPr lang="en-US" b="1" dirty="0"/>
              <a:t> da </a:t>
            </a:r>
            <a:r>
              <a:rPr lang="en-US" b="1" dirty="0" err="1"/>
              <a:t>posição</a:t>
            </a:r>
            <a:r>
              <a:rPr lang="en-US" b="1" dirty="0"/>
              <a:t> da bola de </a:t>
            </a:r>
            <a:r>
              <a:rPr lang="en-US" b="1" dirty="0" err="1"/>
              <a:t>fogo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relação</a:t>
            </a:r>
            <a:r>
              <a:rPr lang="en-US" b="1" dirty="0"/>
              <a:t> </a:t>
            </a:r>
            <a:r>
              <a:rPr lang="en-US" b="1" dirty="0" err="1"/>
              <a:t>ao</a:t>
            </a:r>
            <a:r>
              <a:rPr lang="en-US" b="1" dirty="0"/>
              <a:t> </a:t>
            </a:r>
            <a:r>
              <a:rPr lang="en-US" b="1" dirty="0" err="1"/>
              <a:t>pássaro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24EE7-18C8-BF46-B621-4DEDF89FF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9382" y="2191109"/>
            <a:ext cx="6941553" cy="4203773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Digamos</a:t>
            </a:r>
            <a:r>
              <a:rPr lang="en-US" dirty="0"/>
              <a:t> que o </a:t>
            </a:r>
            <a:r>
              <a:rPr lang="en-US" dirty="0" err="1"/>
              <a:t>pássaro</a:t>
            </a:r>
            <a:r>
              <a:rPr lang="en-US" dirty="0"/>
              <a:t> de </a:t>
            </a:r>
            <a:r>
              <a:rPr lang="en-US" dirty="0" err="1"/>
              <a:t>cima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posicionado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coordenada</a:t>
            </a:r>
            <a:r>
              <a:rPr lang="en-US" dirty="0"/>
              <a:t> Y 10 e que a </a:t>
            </a:r>
            <a:r>
              <a:rPr lang="en-US" dirty="0" err="1"/>
              <a:t>altura</a:t>
            </a:r>
            <a:r>
              <a:rPr lang="en-US" dirty="0"/>
              <a:t> do </a:t>
            </a:r>
            <a:r>
              <a:rPr lang="en-US" dirty="0" err="1"/>
              <a:t>pássaro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50. Para a bola de </a:t>
            </a:r>
            <a:r>
              <a:rPr lang="en-US" dirty="0" err="1"/>
              <a:t>fogo</a:t>
            </a:r>
            <a:r>
              <a:rPr lang="en-US" dirty="0"/>
              <a:t> de </a:t>
            </a:r>
            <a:r>
              <a:rPr lang="en-US" dirty="0" err="1"/>
              <a:t>fato</a:t>
            </a:r>
            <a:r>
              <a:rPr lang="en-US" dirty="0"/>
              <a:t> </a:t>
            </a:r>
            <a:r>
              <a:rPr lang="en-US" dirty="0" err="1"/>
              <a:t>atingir</a:t>
            </a:r>
            <a:r>
              <a:rPr lang="en-US" dirty="0"/>
              <a:t> o </a:t>
            </a:r>
            <a:r>
              <a:rPr lang="en-US" dirty="0" err="1"/>
              <a:t>pássaro</a:t>
            </a:r>
            <a:r>
              <a:rPr lang="en-US" dirty="0"/>
              <a:t> de </a:t>
            </a:r>
            <a:r>
              <a:rPr lang="en-US" dirty="0" err="1"/>
              <a:t>cima</a:t>
            </a:r>
            <a:r>
              <a:rPr lang="en-US" dirty="0"/>
              <a:t>, </a:t>
            </a:r>
            <a:r>
              <a:rPr lang="en-US" dirty="0" err="1"/>
              <a:t>ela</a:t>
            </a:r>
            <a:r>
              <a:rPr lang="en-US" dirty="0"/>
              <a:t> </a:t>
            </a:r>
            <a:r>
              <a:rPr lang="en-US" dirty="0" err="1"/>
              <a:t>deveria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coordenada</a:t>
            </a:r>
            <a:r>
              <a:rPr lang="en-US" dirty="0"/>
              <a:t> X entre 80 e 100 e Y entre 10 e 50.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3C117C-A087-2244-8CA2-69A258D35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521" y="5674983"/>
            <a:ext cx="281436" cy="2814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A8BD9C-53A6-2548-A763-1BECD8269B51}"/>
              </a:ext>
            </a:extLst>
          </p:cNvPr>
          <p:cNvSpPr txBox="1"/>
          <p:nvPr/>
        </p:nvSpPr>
        <p:spPr>
          <a:xfrm>
            <a:off x="1959428" y="5212081"/>
            <a:ext cx="757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432FF"/>
                </a:solidFill>
              </a:rPr>
              <a:t>90</a:t>
            </a:r>
          </a:p>
        </p:txBody>
      </p:sp>
    </p:spTree>
    <p:extLst>
      <p:ext uri="{BB962C8B-B14F-4D97-AF65-F5344CB8AC3E}">
        <p14:creationId xmlns:p14="http://schemas.microsoft.com/office/powerpoint/2010/main" val="260912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288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Cálculo da posição da bola de fogo em relação ao pássaro</vt:lpstr>
      <vt:lpstr>Cálculo da posição da bola de fogo em relação ao pássaro</vt:lpstr>
      <vt:lpstr>Cálculo da posição da bola de fogo em relação ao pássaro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Cálculo da posição da bola de fogo em relação ao pássaro</dc:title>
  <dc:creator>Manoel Campos da Silva Filho</dc:creator>
  <cp:lastModifiedBy>Manoel Campos da Silva Filho</cp:lastModifiedBy>
  <cp:revision>2</cp:revision>
  <dcterms:created xsi:type="dcterms:W3CDTF">2018-07-31T12:19:23Z</dcterms:created>
  <dcterms:modified xsi:type="dcterms:W3CDTF">2018-07-31T12:29:44Z</dcterms:modified>
</cp:coreProperties>
</file>