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8640763" cy="5400675"/>
  <p:notesSz cx="6858000" cy="9144000"/>
  <p:defaultTextStyle>
    <a:defPPr>
      <a:defRPr lang="en-US"/>
    </a:defPPr>
    <a:lvl1pPr marL="0" algn="l" defTabSz="708413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1pPr>
    <a:lvl2pPr marL="354206" algn="l" defTabSz="708413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2pPr>
    <a:lvl3pPr marL="708413" algn="l" defTabSz="708413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3pPr>
    <a:lvl4pPr marL="1062620" algn="l" defTabSz="708413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4pPr>
    <a:lvl5pPr marL="1416828" algn="l" defTabSz="708413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5pPr>
    <a:lvl6pPr marL="1771034" algn="l" defTabSz="708413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6pPr>
    <a:lvl7pPr marL="2125241" algn="l" defTabSz="708413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7pPr>
    <a:lvl8pPr marL="2479448" algn="l" defTabSz="708413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8pPr>
    <a:lvl9pPr marL="2833655" algn="l" defTabSz="708413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52" d="100"/>
          <a:sy n="152" d="100"/>
        </p:scale>
        <p:origin x="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96" y="883861"/>
            <a:ext cx="6480572" cy="1880235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2836605"/>
            <a:ext cx="6480572" cy="1303913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EB1-5BC0-824E-AE75-14E9BCA55A87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EB1-5BC0-824E-AE75-14E9BCA55A87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287536"/>
            <a:ext cx="1863165" cy="457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2" y="287536"/>
            <a:ext cx="5481484" cy="457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EB1-5BC0-824E-AE75-14E9BCA55A87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EB1-5BC0-824E-AE75-14E9BCA55A87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2" y="1346419"/>
            <a:ext cx="7452658" cy="2246530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2" y="3614203"/>
            <a:ext cx="7452658" cy="118139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EB1-5BC0-824E-AE75-14E9BCA55A87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437680"/>
            <a:ext cx="3672324" cy="3426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437680"/>
            <a:ext cx="3672324" cy="3426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EB1-5BC0-824E-AE75-14E9BCA55A87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87536"/>
            <a:ext cx="7452658" cy="10438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8" y="1323916"/>
            <a:ext cx="3655447" cy="64883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8" y="1972747"/>
            <a:ext cx="3655447" cy="2901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6" y="1323916"/>
            <a:ext cx="3673450" cy="64883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6" y="1972747"/>
            <a:ext cx="3673450" cy="2901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EB1-5BC0-824E-AE75-14E9BCA55A87}" type="datetimeFigureOut">
              <a:rPr lang="en-US" smtClean="0"/>
              <a:t>9/19/17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EB1-5BC0-824E-AE75-14E9BCA55A87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EB1-5BC0-824E-AE75-14E9BCA55A87}" type="datetimeFigureOut">
              <a:rPr lang="en-US" smtClean="0"/>
              <a:t>9/19/17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60045"/>
            <a:ext cx="2786871" cy="126015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777597"/>
            <a:ext cx="4374386" cy="3837980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620202"/>
            <a:ext cx="2786871" cy="3001626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EB1-5BC0-824E-AE75-14E9BCA55A87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60045"/>
            <a:ext cx="2786871" cy="126015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777597"/>
            <a:ext cx="4374386" cy="3837980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620202"/>
            <a:ext cx="2786871" cy="3001626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EB1-5BC0-824E-AE75-14E9BCA55A87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287536"/>
            <a:ext cx="7452658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437680"/>
            <a:ext cx="7452658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5005626"/>
            <a:ext cx="194417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83EB1-5BC0-824E-AE75-14E9BCA55A87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5005626"/>
            <a:ext cx="291625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5005626"/>
            <a:ext cx="194417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6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ecision 6"/>
          <p:cNvSpPr/>
          <p:nvPr/>
        </p:nvSpPr>
        <p:spPr>
          <a:xfrm>
            <a:off x="228844" y="1454473"/>
            <a:ext cx="2346350" cy="12044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/>
              <a:t>A </a:t>
            </a:r>
            <a:r>
              <a:rPr lang="pt-BR" dirty="0"/>
              <a:t>lâmpada acende?</a:t>
            </a:r>
          </a:p>
          <a:p>
            <a:pPr algn="ctr"/>
            <a:r>
              <a:rPr lang="pt-BR" sz="3200" dirty="0"/>
              <a:t>🤔</a:t>
            </a:r>
          </a:p>
        </p:txBody>
      </p:sp>
      <p:sp>
        <p:nvSpPr>
          <p:cNvPr id="8" name="Process 7"/>
          <p:cNvSpPr/>
          <p:nvPr/>
        </p:nvSpPr>
        <p:spPr>
          <a:xfrm>
            <a:off x="704625" y="93411"/>
            <a:ext cx="1398494" cy="10004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/>
              <a:t>Acionar </a:t>
            </a:r>
            <a:r>
              <a:rPr lang="pt-BR" dirty="0"/>
              <a:t>interruptor</a:t>
            </a:r>
          </a:p>
          <a:p>
            <a:pPr algn="ctr"/>
            <a:r>
              <a:rPr lang="pt-BR" sz="3200" dirty="0"/>
              <a:t>🤞</a:t>
            </a:r>
          </a:p>
        </p:txBody>
      </p:sp>
      <p:cxnSp>
        <p:nvCxnSpPr>
          <p:cNvPr id="10" name="Straight Arrow Connector 9"/>
          <p:cNvCxnSpPr>
            <a:stCxn id="8" idx="2"/>
            <a:endCxn id="7" idx="0"/>
          </p:cNvCxnSpPr>
          <p:nvPr/>
        </p:nvCxnSpPr>
        <p:spPr>
          <a:xfrm flipH="1">
            <a:off x="1402019" y="1093871"/>
            <a:ext cx="1853" cy="36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rminator 17"/>
          <p:cNvSpPr/>
          <p:nvPr/>
        </p:nvSpPr>
        <p:spPr>
          <a:xfrm>
            <a:off x="812205" y="3690956"/>
            <a:ext cx="1204858" cy="7637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/>
              <a:t>Fim</a:t>
            </a:r>
            <a:r>
              <a:rPr lang="pt-BR" dirty="0"/>
              <a:t/>
            </a:r>
            <a:br>
              <a:rPr lang="pt-BR" dirty="0"/>
            </a:br>
            <a:r>
              <a:rPr lang="pt-BR" sz="3200" dirty="0"/>
              <a:t>🙌</a:t>
            </a:r>
          </a:p>
        </p:txBody>
      </p:sp>
      <p:cxnSp>
        <p:nvCxnSpPr>
          <p:cNvPr id="20" name="Straight Arrow Connector 19"/>
          <p:cNvCxnSpPr>
            <a:stCxn id="7" idx="2"/>
            <a:endCxn id="18" idx="0"/>
          </p:cNvCxnSpPr>
          <p:nvPr/>
        </p:nvCxnSpPr>
        <p:spPr>
          <a:xfrm>
            <a:off x="1402019" y="2658886"/>
            <a:ext cx="12615" cy="103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18329" y="2991256"/>
            <a:ext cx="1011221" cy="30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23" name="Process 22"/>
          <p:cNvSpPr/>
          <p:nvPr/>
        </p:nvSpPr>
        <p:spPr>
          <a:xfrm>
            <a:off x="3772453" y="3263835"/>
            <a:ext cx="2086984" cy="8713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/>
              <a:t>Girar lâmpada </a:t>
            </a:r>
            <a:r>
              <a:rPr lang="pt-BR" dirty="0"/>
              <a:t>no sentido anti-horário</a:t>
            </a:r>
          </a:p>
        </p:txBody>
      </p:sp>
      <p:cxnSp>
        <p:nvCxnSpPr>
          <p:cNvPr id="25" name="Straight Arrow Connector 24"/>
          <p:cNvCxnSpPr>
            <a:stCxn id="7" idx="3"/>
            <a:endCxn id="37" idx="1"/>
          </p:cNvCxnSpPr>
          <p:nvPr/>
        </p:nvCxnSpPr>
        <p:spPr>
          <a:xfrm>
            <a:off x="2575194" y="2056680"/>
            <a:ext cx="933035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04633" y="2099275"/>
            <a:ext cx="479618" cy="306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30" name="Straight Arrow Connector 29"/>
          <p:cNvCxnSpPr>
            <a:stCxn id="23" idx="2"/>
            <a:endCxn id="32" idx="0"/>
          </p:cNvCxnSpPr>
          <p:nvPr/>
        </p:nvCxnSpPr>
        <p:spPr>
          <a:xfrm>
            <a:off x="4815945" y="4135206"/>
            <a:ext cx="0" cy="3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cess 31"/>
          <p:cNvSpPr/>
          <p:nvPr/>
        </p:nvSpPr>
        <p:spPr>
          <a:xfrm>
            <a:off x="3772453" y="4454749"/>
            <a:ext cx="2086984" cy="8588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/>
              <a:t>Girar nova </a:t>
            </a:r>
            <a:r>
              <a:rPr lang="pt-BR" dirty="0"/>
              <a:t>lâmpada no sentido horário</a:t>
            </a:r>
          </a:p>
        </p:txBody>
      </p:sp>
      <p:sp>
        <p:nvSpPr>
          <p:cNvPr id="37" name="Decision 36"/>
          <p:cNvSpPr/>
          <p:nvPr/>
        </p:nvSpPr>
        <p:spPr>
          <a:xfrm>
            <a:off x="3508229" y="1443594"/>
            <a:ext cx="2617908" cy="12261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/>
              <a:t>Já </a:t>
            </a:r>
            <a:r>
              <a:rPr lang="pt-BR" dirty="0"/>
              <a:t>trocou a lâmpada?</a:t>
            </a:r>
            <a:br>
              <a:rPr lang="pt-BR" dirty="0"/>
            </a:br>
            <a:r>
              <a:rPr lang="pt-BR" sz="3200" dirty="0" smtClean="0"/>
              <a:t>💡</a:t>
            </a:r>
            <a:endParaRPr lang="pt-BR" sz="3200" dirty="0"/>
          </a:p>
        </p:txBody>
      </p:sp>
      <p:cxnSp>
        <p:nvCxnSpPr>
          <p:cNvPr id="44" name="Straight Arrow Connector 43"/>
          <p:cNvCxnSpPr>
            <a:stCxn id="37" idx="2"/>
            <a:endCxn id="23" idx="0"/>
          </p:cNvCxnSpPr>
          <p:nvPr/>
        </p:nvCxnSpPr>
        <p:spPr>
          <a:xfrm flipH="1">
            <a:off x="4815945" y="2669773"/>
            <a:ext cx="1238" cy="59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76573" y="2720585"/>
            <a:ext cx="479618" cy="306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16190" y="2056679"/>
            <a:ext cx="526715" cy="30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48" name="Process 47"/>
          <p:cNvSpPr/>
          <p:nvPr/>
        </p:nvSpPr>
        <p:spPr>
          <a:xfrm>
            <a:off x="6642905" y="1620995"/>
            <a:ext cx="1776684" cy="8713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Chamar eletricista</a:t>
            </a:r>
            <a:br>
              <a:rPr lang="pt-BR" dirty="0"/>
            </a:br>
            <a:r>
              <a:rPr lang="pt-BR" sz="3200" dirty="0"/>
              <a:t>💸😭</a:t>
            </a:r>
          </a:p>
        </p:txBody>
      </p:sp>
      <p:cxnSp>
        <p:nvCxnSpPr>
          <p:cNvPr id="63" name="Straight Arrow Connector 62"/>
          <p:cNvCxnSpPr>
            <a:stCxn id="37" idx="3"/>
            <a:endCxn id="48" idx="1"/>
          </p:cNvCxnSpPr>
          <p:nvPr/>
        </p:nvCxnSpPr>
        <p:spPr>
          <a:xfrm flipV="1">
            <a:off x="6126137" y="2056679"/>
            <a:ext cx="516768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2" idx="3"/>
            <a:endCxn id="8" idx="3"/>
          </p:cNvCxnSpPr>
          <p:nvPr/>
        </p:nvCxnSpPr>
        <p:spPr>
          <a:xfrm flipH="1" flipV="1">
            <a:off x="2103119" y="593642"/>
            <a:ext cx="3756318" cy="4290517"/>
          </a:xfrm>
          <a:prstGeom prst="bentConnector3">
            <a:avLst>
              <a:gd name="adj1" fmla="val -708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31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13</cp:revision>
  <dcterms:created xsi:type="dcterms:W3CDTF">2017-09-19T17:54:44Z</dcterms:created>
  <dcterms:modified xsi:type="dcterms:W3CDTF">2017-09-19T19:40:17Z</dcterms:modified>
</cp:coreProperties>
</file>