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040313" cy="2160588"/>
  <p:notesSz cx="6858000" cy="9144000"/>
  <p:defaultTextStyle>
    <a:defPPr>
      <a:defRPr lang="en-US"/>
    </a:defPPr>
    <a:lvl1pPr marL="0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1pPr>
    <a:lvl2pPr marL="276423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2pPr>
    <a:lvl3pPr marL="552846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3pPr>
    <a:lvl4pPr marL="829269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4pPr>
    <a:lvl5pPr marL="1105692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5pPr>
    <a:lvl6pPr marL="1382116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6pPr>
    <a:lvl7pPr marL="1658539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7pPr>
    <a:lvl8pPr marL="1934962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8pPr>
    <a:lvl9pPr marL="2211385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 snapToObjects="1">
      <p:cViewPr varScale="1">
        <p:scale>
          <a:sx n="294" d="100"/>
          <a:sy n="294" d="100"/>
        </p:scale>
        <p:origin x="19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039" y="353596"/>
            <a:ext cx="3780235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1134809"/>
            <a:ext cx="3780235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36F2-ABF2-4A44-B495-AEAA26E8C790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463CC-FDD6-FE42-B5CA-C3D68E604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36F2-ABF2-4A44-B495-AEAA26E8C790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463CC-FDD6-FE42-B5CA-C3D68E604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4" y="115032"/>
            <a:ext cx="1086817" cy="18309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1" y="115032"/>
            <a:ext cx="3197449" cy="18309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36F2-ABF2-4A44-B495-AEAA26E8C790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463CC-FDD6-FE42-B5CA-C3D68E604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36F2-ABF2-4A44-B495-AEAA26E8C790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463CC-FDD6-FE42-B5CA-C3D68E604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6" y="538647"/>
            <a:ext cx="4347270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6" y="1445894"/>
            <a:ext cx="4347270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36F2-ABF2-4A44-B495-AEAA26E8C790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463CC-FDD6-FE42-B5CA-C3D68E604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575157"/>
            <a:ext cx="2142133" cy="1370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575157"/>
            <a:ext cx="2142133" cy="1370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36F2-ABF2-4A44-B495-AEAA26E8C790}" type="datetimeFigureOut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463CC-FDD6-FE42-B5CA-C3D68E604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115031"/>
            <a:ext cx="4347270" cy="4176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8" y="529645"/>
            <a:ext cx="2132288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8" y="789215"/>
            <a:ext cx="2132288" cy="1160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529645"/>
            <a:ext cx="2142790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789215"/>
            <a:ext cx="2142790" cy="1160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36F2-ABF2-4A44-B495-AEAA26E8C790}" type="datetimeFigureOut">
              <a:rPr lang="en-US" smtClean="0"/>
              <a:t>10/9/17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463CC-FDD6-FE42-B5CA-C3D68E604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36F2-ABF2-4A44-B495-AEAA26E8C790}" type="datetimeFigureOut">
              <a:rPr lang="en-US" smtClean="0"/>
              <a:t>10/9/17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463CC-FDD6-FE42-B5CA-C3D68E604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36F2-ABF2-4A44-B495-AEAA26E8C790}" type="datetimeFigureOut">
              <a:rPr lang="en-US" smtClean="0"/>
              <a:t>10/9/17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463CC-FDD6-FE42-B5CA-C3D68E604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144039"/>
            <a:ext cx="1625632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311085"/>
            <a:ext cx="2551658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648176"/>
            <a:ext cx="1625632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36F2-ABF2-4A44-B495-AEAA26E8C790}" type="datetimeFigureOut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463CC-FDD6-FE42-B5CA-C3D68E604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144039"/>
            <a:ext cx="1625632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311085"/>
            <a:ext cx="2551658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648176"/>
            <a:ext cx="1625632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36F2-ABF2-4A44-B495-AEAA26E8C790}" type="datetimeFigureOut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463CC-FDD6-FE42-B5CA-C3D68E604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115031"/>
            <a:ext cx="4347270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575157"/>
            <a:ext cx="4347270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2002545"/>
            <a:ext cx="113407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B36F2-ABF2-4A44-B495-AEAA26E8C790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2002545"/>
            <a:ext cx="1701106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2002545"/>
            <a:ext cx="113407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463CC-FDD6-FE42-B5CA-C3D68E604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0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18529" y="366605"/>
            <a:ext cx="1605529" cy="1199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Entrada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00" y="516195"/>
            <a:ext cx="1342768" cy="104986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413114" y="366607"/>
            <a:ext cx="1605529" cy="1199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/>
              <a:t>Saída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357431" y="1566062"/>
            <a:ext cx="2099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Processamento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2275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2</cp:revision>
  <dcterms:created xsi:type="dcterms:W3CDTF">2017-10-10T01:09:34Z</dcterms:created>
  <dcterms:modified xsi:type="dcterms:W3CDTF">2017-10-10T01:17:05Z</dcterms:modified>
</cp:coreProperties>
</file>