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D4988-FD90-4A8E-92CE-5575B7B1DD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4AD3F-7433-4368-90FB-FE470BFBE607}">
      <dgm:prSet/>
      <dgm:spPr/>
      <dgm:t>
        <a:bodyPr/>
        <a:lstStyle/>
        <a:p>
          <a:r>
            <a:rPr lang="pt-BR" dirty="0"/>
            <a:t>Hardware Load Balancer: </a:t>
          </a:r>
          <a:r>
            <a:rPr lang="pt-BR" dirty="0" err="1"/>
            <a:t>router</a:t>
          </a:r>
          <a:r>
            <a:rPr lang="pt-BR" dirty="0"/>
            <a:t>, switch</a:t>
          </a:r>
          <a:endParaRPr lang="en-US" dirty="0"/>
        </a:p>
      </dgm:t>
    </dgm:pt>
    <dgm:pt modelId="{CC8EE014-8F42-4847-9E5C-C800AAC5CAA0}" type="parTrans" cxnId="{9B4E1E18-8C3F-43F7-8744-8C759EE661AD}">
      <dgm:prSet/>
      <dgm:spPr/>
      <dgm:t>
        <a:bodyPr/>
        <a:lstStyle/>
        <a:p>
          <a:endParaRPr lang="en-US"/>
        </a:p>
      </dgm:t>
    </dgm:pt>
    <dgm:pt modelId="{441C16DC-FE3C-4C4C-93EC-7CB620BB973D}" type="sibTrans" cxnId="{9B4E1E18-8C3F-43F7-8744-8C759EE661AD}">
      <dgm:prSet/>
      <dgm:spPr/>
      <dgm:t>
        <a:bodyPr/>
        <a:lstStyle/>
        <a:p>
          <a:endParaRPr lang="en-US"/>
        </a:p>
      </dgm:t>
    </dgm:pt>
    <dgm:pt modelId="{DA84CB06-7207-4A5D-A200-73B7FD3FD3B4}">
      <dgm:prSet/>
      <dgm:spPr/>
      <dgm:t>
        <a:bodyPr/>
        <a:lstStyle/>
        <a:p>
          <a:r>
            <a:rPr lang="pt-BR" dirty="0"/>
            <a:t>Software Load Balancer: Apache, </a:t>
          </a:r>
          <a:r>
            <a:rPr lang="pt-BR" dirty="0" err="1"/>
            <a:t>Nginx</a:t>
          </a:r>
          <a:r>
            <a:rPr lang="pt-BR" dirty="0"/>
            <a:t>, outros</a:t>
          </a:r>
          <a:endParaRPr lang="en-US" dirty="0"/>
        </a:p>
      </dgm:t>
    </dgm:pt>
    <dgm:pt modelId="{B888773B-6FA9-4541-BA8E-340B56394605}" type="parTrans" cxnId="{35932AA8-3A00-4CA3-8080-78D4AB997EFD}">
      <dgm:prSet/>
      <dgm:spPr/>
      <dgm:t>
        <a:bodyPr/>
        <a:lstStyle/>
        <a:p>
          <a:endParaRPr lang="en-US"/>
        </a:p>
      </dgm:t>
    </dgm:pt>
    <dgm:pt modelId="{276A69D9-82D0-487D-A741-2098A3320C8D}" type="sibTrans" cxnId="{35932AA8-3A00-4CA3-8080-78D4AB997EFD}">
      <dgm:prSet/>
      <dgm:spPr/>
      <dgm:t>
        <a:bodyPr/>
        <a:lstStyle/>
        <a:p>
          <a:endParaRPr lang="en-US"/>
        </a:p>
      </dgm:t>
    </dgm:pt>
    <dgm:pt modelId="{D034477D-FF7B-443D-859F-AFE21543F14E}" type="pres">
      <dgm:prSet presAssocID="{C7DD4988-FD90-4A8E-92CE-5575B7B1DD69}" presName="root" presStyleCnt="0">
        <dgm:presLayoutVars>
          <dgm:dir/>
          <dgm:resizeHandles val="exact"/>
        </dgm:presLayoutVars>
      </dgm:prSet>
      <dgm:spPr/>
    </dgm:pt>
    <dgm:pt modelId="{D826E31C-4AB2-462B-95D4-2BE4668F8FC7}" type="pres">
      <dgm:prSet presAssocID="{A304AD3F-7433-4368-90FB-FE470BFBE607}" presName="compNode" presStyleCnt="0"/>
      <dgm:spPr/>
    </dgm:pt>
    <dgm:pt modelId="{6EF099F7-3CE7-4433-A678-63F0354F9547}" type="pres">
      <dgm:prSet presAssocID="{A304AD3F-7433-4368-90FB-FE470BFBE607}" presName="bgRect" presStyleLbl="bgShp" presStyleIdx="0" presStyleCnt="2"/>
      <dgm:spPr/>
    </dgm:pt>
    <dgm:pt modelId="{25B1F048-829A-4EDB-9649-07962280D913}" type="pres">
      <dgm:prSet presAssocID="{A304AD3F-7433-4368-90FB-FE470BFBE60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>
          <a:noFill/>
        </a:ln>
      </dgm:spPr>
    </dgm:pt>
    <dgm:pt modelId="{C2D9A34A-58BC-4F1F-AB51-EA1A12DFAA0F}" type="pres">
      <dgm:prSet presAssocID="{A304AD3F-7433-4368-90FB-FE470BFBE607}" presName="spaceRect" presStyleCnt="0"/>
      <dgm:spPr/>
    </dgm:pt>
    <dgm:pt modelId="{AB81180F-BC83-4A9E-BB7E-A50BE6595DC1}" type="pres">
      <dgm:prSet presAssocID="{A304AD3F-7433-4368-90FB-FE470BFBE607}" presName="parTx" presStyleLbl="revTx" presStyleIdx="0" presStyleCnt="2">
        <dgm:presLayoutVars>
          <dgm:chMax val="0"/>
          <dgm:chPref val="0"/>
        </dgm:presLayoutVars>
      </dgm:prSet>
      <dgm:spPr/>
    </dgm:pt>
    <dgm:pt modelId="{C4A160A6-87EF-496F-AD9C-FC3690C1B26D}" type="pres">
      <dgm:prSet presAssocID="{441C16DC-FE3C-4C4C-93EC-7CB620BB973D}" presName="sibTrans" presStyleCnt="0"/>
      <dgm:spPr/>
    </dgm:pt>
    <dgm:pt modelId="{39AD5559-03EC-4966-934A-F197588AB204}" type="pres">
      <dgm:prSet presAssocID="{DA84CB06-7207-4A5D-A200-73B7FD3FD3B4}" presName="compNode" presStyleCnt="0"/>
      <dgm:spPr/>
    </dgm:pt>
    <dgm:pt modelId="{F69CD461-DE79-4895-9BC7-72A402728389}" type="pres">
      <dgm:prSet presAssocID="{DA84CB06-7207-4A5D-A200-73B7FD3FD3B4}" presName="bgRect" presStyleLbl="bgShp" presStyleIdx="1" presStyleCnt="2"/>
      <dgm:spPr/>
    </dgm:pt>
    <dgm:pt modelId="{2D9A5A7B-6D84-4C39-A545-97BF9BF0082C}" type="pres">
      <dgm:prSet presAssocID="{DA84CB06-7207-4A5D-A200-73B7FD3FD3B4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0C6BCB-CD8D-4FA6-A431-A31EE982B463}" type="pres">
      <dgm:prSet presAssocID="{DA84CB06-7207-4A5D-A200-73B7FD3FD3B4}" presName="spaceRect" presStyleCnt="0"/>
      <dgm:spPr/>
    </dgm:pt>
    <dgm:pt modelId="{F18D0C62-5158-4DC1-97DE-DB74B04736DB}" type="pres">
      <dgm:prSet presAssocID="{DA84CB06-7207-4A5D-A200-73B7FD3FD3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092406-8DEE-4AF2-AD90-5FE6732BAB64}" type="presOf" srcId="{C7DD4988-FD90-4A8E-92CE-5575B7B1DD69}" destId="{D034477D-FF7B-443D-859F-AFE21543F14E}" srcOrd="0" destOrd="0" presId="urn:microsoft.com/office/officeart/2018/2/layout/IconVerticalSolidList"/>
    <dgm:cxn modelId="{1DAC090D-6A83-4C8E-92CA-60EA517B4D2D}" type="presOf" srcId="{A304AD3F-7433-4368-90FB-FE470BFBE607}" destId="{AB81180F-BC83-4A9E-BB7E-A50BE6595DC1}" srcOrd="0" destOrd="0" presId="urn:microsoft.com/office/officeart/2018/2/layout/IconVerticalSolidList"/>
    <dgm:cxn modelId="{9B4E1E18-8C3F-43F7-8744-8C759EE661AD}" srcId="{C7DD4988-FD90-4A8E-92CE-5575B7B1DD69}" destId="{A304AD3F-7433-4368-90FB-FE470BFBE607}" srcOrd="0" destOrd="0" parTransId="{CC8EE014-8F42-4847-9E5C-C800AAC5CAA0}" sibTransId="{441C16DC-FE3C-4C4C-93EC-7CB620BB973D}"/>
    <dgm:cxn modelId="{98092543-8DFC-46B5-B1D7-82A93132F3A8}" type="presOf" srcId="{DA84CB06-7207-4A5D-A200-73B7FD3FD3B4}" destId="{F18D0C62-5158-4DC1-97DE-DB74B04736DB}" srcOrd="0" destOrd="0" presId="urn:microsoft.com/office/officeart/2018/2/layout/IconVerticalSolidList"/>
    <dgm:cxn modelId="{35932AA8-3A00-4CA3-8080-78D4AB997EFD}" srcId="{C7DD4988-FD90-4A8E-92CE-5575B7B1DD69}" destId="{DA84CB06-7207-4A5D-A200-73B7FD3FD3B4}" srcOrd="1" destOrd="0" parTransId="{B888773B-6FA9-4541-BA8E-340B56394605}" sibTransId="{276A69D9-82D0-487D-A741-2098A3320C8D}"/>
    <dgm:cxn modelId="{D9785110-236C-404F-B410-B54680699BBA}" type="presParOf" srcId="{D034477D-FF7B-443D-859F-AFE21543F14E}" destId="{D826E31C-4AB2-462B-95D4-2BE4668F8FC7}" srcOrd="0" destOrd="0" presId="urn:microsoft.com/office/officeart/2018/2/layout/IconVerticalSolidList"/>
    <dgm:cxn modelId="{C32C37F3-C0B0-45EC-89C5-44441F33106F}" type="presParOf" srcId="{D826E31C-4AB2-462B-95D4-2BE4668F8FC7}" destId="{6EF099F7-3CE7-4433-A678-63F0354F9547}" srcOrd="0" destOrd="0" presId="urn:microsoft.com/office/officeart/2018/2/layout/IconVerticalSolidList"/>
    <dgm:cxn modelId="{E323D0C0-BC16-48B9-8229-436A75A89112}" type="presParOf" srcId="{D826E31C-4AB2-462B-95D4-2BE4668F8FC7}" destId="{25B1F048-829A-4EDB-9649-07962280D913}" srcOrd="1" destOrd="0" presId="urn:microsoft.com/office/officeart/2018/2/layout/IconVerticalSolidList"/>
    <dgm:cxn modelId="{6DD3B9EE-77BB-4D84-9440-FF44DE7ECB1A}" type="presParOf" srcId="{D826E31C-4AB2-462B-95D4-2BE4668F8FC7}" destId="{C2D9A34A-58BC-4F1F-AB51-EA1A12DFAA0F}" srcOrd="2" destOrd="0" presId="urn:microsoft.com/office/officeart/2018/2/layout/IconVerticalSolidList"/>
    <dgm:cxn modelId="{2A671EA7-6F28-4BA8-831D-431B2B563BD8}" type="presParOf" srcId="{D826E31C-4AB2-462B-95D4-2BE4668F8FC7}" destId="{AB81180F-BC83-4A9E-BB7E-A50BE6595DC1}" srcOrd="3" destOrd="0" presId="urn:microsoft.com/office/officeart/2018/2/layout/IconVerticalSolidList"/>
    <dgm:cxn modelId="{11D4E57F-8C89-4094-B039-141CE8FA2795}" type="presParOf" srcId="{D034477D-FF7B-443D-859F-AFE21543F14E}" destId="{C4A160A6-87EF-496F-AD9C-FC3690C1B26D}" srcOrd="1" destOrd="0" presId="urn:microsoft.com/office/officeart/2018/2/layout/IconVerticalSolidList"/>
    <dgm:cxn modelId="{3949EE79-BA19-497D-80AD-100040DB3372}" type="presParOf" srcId="{D034477D-FF7B-443D-859F-AFE21543F14E}" destId="{39AD5559-03EC-4966-934A-F197588AB204}" srcOrd="2" destOrd="0" presId="urn:microsoft.com/office/officeart/2018/2/layout/IconVerticalSolidList"/>
    <dgm:cxn modelId="{D8078EEB-ECC0-4EE8-9863-0CCAE7653C2B}" type="presParOf" srcId="{39AD5559-03EC-4966-934A-F197588AB204}" destId="{F69CD461-DE79-4895-9BC7-72A402728389}" srcOrd="0" destOrd="0" presId="urn:microsoft.com/office/officeart/2018/2/layout/IconVerticalSolidList"/>
    <dgm:cxn modelId="{AD0A76E4-DC65-4A1B-A207-D9A84BB6E4AC}" type="presParOf" srcId="{39AD5559-03EC-4966-934A-F197588AB204}" destId="{2D9A5A7B-6D84-4C39-A545-97BF9BF0082C}" srcOrd="1" destOrd="0" presId="urn:microsoft.com/office/officeart/2018/2/layout/IconVerticalSolidList"/>
    <dgm:cxn modelId="{5A5FE9E2-A325-442F-98A6-733DA9D928EC}" type="presParOf" srcId="{39AD5559-03EC-4966-934A-F197588AB204}" destId="{580C6BCB-CD8D-4FA6-A431-A31EE982B463}" srcOrd="2" destOrd="0" presId="urn:microsoft.com/office/officeart/2018/2/layout/IconVerticalSolidList"/>
    <dgm:cxn modelId="{F3FE9385-4084-46D4-B06F-B3554AADC78B}" type="presParOf" srcId="{39AD5559-03EC-4966-934A-F197588AB204}" destId="{F18D0C62-5158-4DC1-97DE-DB74B0473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07D0E-4A47-460A-BBDF-1367DE31DB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4691290-A4A3-4CF4-8368-C0F2342665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Circular</a:t>
          </a:r>
          <a:r>
            <a:rPr lang="pt-BR"/>
            <a:t>: algoritmo Round Robin</a:t>
          </a:r>
          <a:endParaRPr lang="en-US" dirty="0"/>
        </a:p>
      </dgm:t>
    </dgm:pt>
    <dgm:pt modelId="{177EDE86-3D09-4B95-8302-7E5C679539AC}" type="parTrans" cxnId="{A80601CF-7547-46F0-8694-75588D7037DF}">
      <dgm:prSet/>
      <dgm:spPr/>
      <dgm:t>
        <a:bodyPr/>
        <a:lstStyle/>
        <a:p>
          <a:endParaRPr lang="en-US"/>
        </a:p>
      </dgm:t>
    </dgm:pt>
    <dgm:pt modelId="{55F02387-E1ED-46AA-AFF0-3A574F89D8A6}" type="sibTrans" cxnId="{A80601CF-7547-46F0-8694-75588D7037DF}">
      <dgm:prSet/>
      <dgm:spPr/>
      <dgm:t>
        <a:bodyPr/>
        <a:lstStyle/>
        <a:p>
          <a:endParaRPr lang="en-US"/>
        </a:p>
      </dgm:t>
    </dgm:pt>
    <dgm:pt modelId="{8FB9FEC5-FADE-466F-BCE2-C6E8993BE54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Health </a:t>
          </a:r>
          <a:r>
            <a:rPr lang="pt-BR" b="1" i="1" dirty="0" err="1"/>
            <a:t>Check</a:t>
          </a:r>
          <a:endParaRPr lang="en-US" dirty="0"/>
        </a:p>
      </dgm:t>
    </dgm:pt>
    <dgm:pt modelId="{828A3995-8B2E-40A8-A9EE-3C74EA03C02D}" type="parTrans" cxnId="{B8980004-001B-418D-94D7-3F248C9B0A0B}">
      <dgm:prSet/>
      <dgm:spPr/>
      <dgm:t>
        <a:bodyPr/>
        <a:lstStyle/>
        <a:p>
          <a:endParaRPr lang="en-US"/>
        </a:p>
      </dgm:t>
    </dgm:pt>
    <dgm:pt modelId="{F1D7F300-A4F4-42F8-9FC1-087D74E2484C}" type="sibTrans" cxnId="{B8980004-001B-418D-94D7-3F248C9B0A0B}">
      <dgm:prSet/>
      <dgm:spPr/>
      <dgm:t>
        <a:bodyPr/>
        <a:lstStyle/>
        <a:p>
          <a:endParaRPr lang="en-US"/>
        </a:p>
      </dgm:t>
    </dgm:pt>
    <dgm:pt modelId="{E27658EE-0B6E-9F40-819B-549F1EBF8E1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Outros</a:t>
          </a:r>
          <a:endParaRPr lang="en-US" dirty="0"/>
        </a:p>
      </dgm:t>
    </dgm:pt>
    <dgm:pt modelId="{E5593817-13FF-3140-ACD0-8AD4FAFCC12E}" type="parTrans" cxnId="{164ABABF-5EB5-E74F-A534-391C429309BE}">
      <dgm:prSet/>
      <dgm:spPr/>
      <dgm:t>
        <a:bodyPr/>
        <a:lstStyle/>
        <a:p>
          <a:endParaRPr lang="en-US"/>
        </a:p>
      </dgm:t>
    </dgm:pt>
    <dgm:pt modelId="{675761C3-6D01-3143-A28E-4DEF9EF246B7}" type="sibTrans" cxnId="{164ABABF-5EB5-E74F-A534-391C429309BE}">
      <dgm:prSet/>
      <dgm:spPr/>
      <dgm:t>
        <a:bodyPr/>
        <a:lstStyle/>
        <a:p>
          <a:endParaRPr lang="en-US"/>
        </a:p>
      </dgm:t>
    </dgm:pt>
    <dgm:pt modelId="{A0041BED-AA2D-4B74-B2CF-DB94B3A64566}" type="pres">
      <dgm:prSet presAssocID="{F6407D0E-4A47-460A-BBDF-1367DE31DB61}" presName="root" presStyleCnt="0">
        <dgm:presLayoutVars>
          <dgm:dir/>
          <dgm:resizeHandles val="exact"/>
        </dgm:presLayoutVars>
      </dgm:prSet>
      <dgm:spPr/>
    </dgm:pt>
    <dgm:pt modelId="{3982F594-48EE-4157-9733-499F5A85E9E1}" type="pres">
      <dgm:prSet presAssocID="{84691290-A4A3-4CF4-8368-C0F2342665D5}" presName="compNode" presStyleCnt="0"/>
      <dgm:spPr/>
    </dgm:pt>
    <dgm:pt modelId="{0158C68F-C92B-44D8-8A60-9385D533CD8C}" type="pres">
      <dgm:prSet presAssocID="{84691290-A4A3-4CF4-8368-C0F2342665D5}" presName="bgRect" presStyleLbl="bgShp" presStyleIdx="0" presStyleCnt="3"/>
      <dgm:spPr/>
    </dgm:pt>
    <dgm:pt modelId="{FB666C96-E86B-4156-B8E3-57A9551AF515}" type="pres">
      <dgm:prSet presAssocID="{84691290-A4A3-4CF4-8368-C0F2342665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1806170-16D8-4681-8E3D-20BADAB8F1E4}" type="pres">
      <dgm:prSet presAssocID="{84691290-A4A3-4CF4-8368-C0F2342665D5}" presName="spaceRect" presStyleCnt="0"/>
      <dgm:spPr/>
    </dgm:pt>
    <dgm:pt modelId="{2EFAA066-8B3C-450A-AD77-3C3B7A5329A5}" type="pres">
      <dgm:prSet presAssocID="{84691290-A4A3-4CF4-8368-C0F2342665D5}" presName="parTx" presStyleLbl="revTx" presStyleIdx="0" presStyleCnt="3">
        <dgm:presLayoutVars>
          <dgm:chMax val="0"/>
          <dgm:chPref val="0"/>
        </dgm:presLayoutVars>
      </dgm:prSet>
      <dgm:spPr/>
    </dgm:pt>
    <dgm:pt modelId="{3FE6D120-5A46-4D5C-A0DD-4768FE6BD3BE}" type="pres">
      <dgm:prSet presAssocID="{55F02387-E1ED-46AA-AFF0-3A574F89D8A6}" presName="sibTrans" presStyleCnt="0"/>
      <dgm:spPr/>
    </dgm:pt>
    <dgm:pt modelId="{C8E7B411-2DB3-4BEF-AD0C-3E4DCF57211F}" type="pres">
      <dgm:prSet presAssocID="{8FB9FEC5-FADE-466F-BCE2-C6E8993BE548}" presName="compNode" presStyleCnt="0"/>
      <dgm:spPr/>
    </dgm:pt>
    <dgm:pt modelId="{E977E4B0-4C9D-447E-82F7-B553495BFF13}" type="pres">
      <dgm:prSet presAssocID="{8FB9FEC5-FADE-466F-BCE2-C6E8993BE548}" presName="bgRect" presStyleLbl="bgShp" presStyleIdx="1" presStyleCnt="3"/>
      <dgm:spPr/>
    </dgm:pt>
    <dgm:pt modelId="{9AFA2959-83A5-4001-8194-AC0B8607B6D3}" type="pres">
      <dgm:prSet presAssocID="{8FB9FEC5-FADE-466F-BCE2-C6E8993BE54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B38DFB3-1CAE-4CC7-A335-3B6D0686DD4D}" type="pres">
      <dgm:prSet presAssocID="{8FB9FEC5-FADE-466F-BCE2-C6E8993BE548}" presName="spaceRect" presStyleCnt="0"/>
      <dgm:spPr/>
    </dgm:pt>
    <dgm:pt modelId="{1D3DABB2-889D-4B92-B215-F544CEE915F0}" type="pres">
      <dgm:prSet presAssocID="{8FB9FEC5-FADE-466F-BCE2-C6E8993BE548}" presName="parTx" presStyleLbl="revTx" presStyleIdx="1" presStyleCnt="3">
        <dgm:presLayoutVars>
          <dgm:chMax val="0"/>
          <dgm:chPref val="0"/>
        </dgm:presLayoutVars>
      </dgm:prSet>
      <dgm:spPr/>
    </dgm:pt>
    <dgm:pt modelId="{2272BA10-E769-5245-87A8-6B33AF6A95A2}" type="pres">
      <dgm:prSet presAssocID="{F1D7F300-A4F4-42F8-9FC1-087D74E2484C}" presName="sibTrans" presStyleCnt="0"/>
      <dgm:spPr/>
    </dgm:pt>
    <dgm:pt modelId="{566A197E-A0CA-B142-93FB-57887BDEC4CE}" type="pres">
      <dgm:prSet presAssocID="{E27658EE-0B6E-9F40-819B-549F1EBF8E17}" presName="compNode" presStyleCnt="0"/>
      <dgm:spPr/>
    </dgm:pt>
    <dgm:pt modelId="{B167D9E7-BB81-BE46-96A2-BC0ED9B2D263}" type="pres">
      <dgm:prSet presAssocID="{E27658EE-0B6E-9F40-819B-549F1EBF8E17}" presName="bgRect" presStyleLbl="bgShp" presStyleIdx="2" presStyleCnt="3"/>
      <dgm:spPr/>
    </dgm:pt>
    <dgm:pt modelId="{53C74452-7EF3-0942-9E8B-19CE6C0EF1C3}" type="pres">
      <dgm:prSet presAssocID="{E27658EE-0B6E-9F40-819B-549F1EBF8E17}" presName="iconRect" presStyleLbl="node1" presStyleIdx="2" presStyleCnt="3"/>
      <dgm:spPr>
        <a:solidFill>
          <a:schemeClr val="bg2"/>
        </a:solidFill>
      </dgm:spPr>
    </dgm:pt>
    <dgm:pt modelId="{BAE1AF4B-05CA-0243-8411-1641864FA06E}" type="pres">
      <dgm:prSet presAssocID="{E27658EE-0B6E-9F40-819B-549F1EBF8E17}" presName="spaceRect" presStyleCnt="0"/>
      <dgm:spPr/>
    </dgm:pt>
    <dgm:pt modelId="{DED04526-BE17-1A4C-8157-F34AC2F0AF42}" type="pres">
      <dgm:prSet presAssocID="{E27658EE-0B6E-9F40-819B-549F1EBF8E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980004-001B-418D-94D7-3F248C9B0A0B}" srcId="{F6407D0E-4A47-460A-BBDF-1367DE31DB61}" destId="{8FB9FEC5-FADE-466F-BCE2-C6E8993BE548}" srcOrd="1" destOrd="0" parTransId="{828A3995-8B2E-40A8-A9EE-3C74EA03C02D}" sibTransId="{F1D7F300-A4F4-42F8-9FC1-087D74E2484C}"/>
    <dgm:cxn modelId="{6A1DAD25-2104-4755-8918-BF8FD6A8E3BB}" type="presOf" srcId="{8FB9FEC5-FADE-466F-BCE2-C6E8993BE548}" destId="{1D3DABB2-889D-4B92-B215-F544CEE915F0}" srcOrd="0" destOrd="0" presId="urn:microsoft.com/office/officeart/2018/2/layout/IconVerticalSolidList"/>
    <dgm:cxn modelId="{0C9E2E8F-E58A-4717-8F7C-123C69F5CB32}" type="presOf" srcId="{84691290-A4A3-4CF4-8368-C0F2342665D5}" destId="{2EFAA066-8B3C-450A-AD77-3C3B7A5329A5}" srcOrd="0" destOrd="0" presId="urn:microsoft.com/office/officeart/2018/2/layout/IconVerticalSolidList"/>
    <dgm:cxn modelId="{4E3AB4B6-D211-44FD-9019-84A7ADC4DD55}" type="presOf" srcId="{F6407D0E-4A47-460A-BBDF-1367DE31DB61}" destId="{A0041BED-AA2D-4B74-B2CF-DB94B3A64566}" srcOrd="0" destOrd="0" presId="urn:microsoft.com/office/officeart/2018/2/layout/IconVerticalSolidList"/>
    <dgm:cxn modelId="{164ABABF-5EB5-E74F-A534-391C429309BE}" srcId="{F6407D0E-4A47-460A-BBDF-1367DE31DB61}" destId="{E27658EE-0B6E-9F40-819B-549F1EBF8E17}" srcOrd="2" destOrd="0" parTransId="{E5593817-13FF-3140-ACD0-8AD4FAFCC12E}" sibTransId="{675761C3-6D01-3143-A28E-4DEF9EF246B7}"/>
    <dgm:cxn modelId="{A80601CF-7547-46F0-8694-75588D7037DF}" srcId="{F6407D0E-4A47-460A-BBDF-1367DE31DB61}" destId="{84691290-A4A3-4CF4-8368-C0F2342665D5}" srcOrd="0" destOrd="0" parTransId="{177EDE86-3D09-4B95-8302-7E5C679539AC}" sibTransId="{55F02387-E1ED-46AA-AFF0-3A574F89D8A6}"/>
    <dgm:cxn modelId="{716037E5-8BE6-4F49-960C-FCC522AB7281}" type="presOf" srcId="{E27658EE-0B6E-9F40-819B-549F1EBF8E17}" destId="{DED04526-BE17-1A4C-8157-F34AC2F0AF42}" srcOrd="0" destOrd="0" presId="urn:microsoft.com/office/officeart/2018/2/layout/IconVerticalSolidList"/>
    <dgm:cxn modelId="{A1FA0F35-4050-4375-815E-E823F51779CA}" type="presParOf" srcId="{A0041BED-AA2D-4B74-B2CF-DB94B3A64566}" destId="{3982F594-48EE-4157-9733-499F5A85E9E1}" srcOrd="0" destOrd="0" presId="urn:microsoft.com/office/officeart/2018/2/layout/IconVerticalSolidList"/>
    <dgm:cxn modelId="{628A8313-D646-408A-915B-D5083BAA3F5C}" type="presParOf" srcId="{3982F594-48EE-4157-9733-499F5A85E9E1}" destId="{0158C68F-C92B-44D8-8A60-9385D533CD8C}" srcOrd="0" destOrd="0" presId="urn:microsoft.com/office/officeart/2018/2/layout/IconVerticalSolidList"/>
    <dgm:cxn modelId="{8E1E0CF8-C125-4391-8636-A5965DA85816}" type="presParOf" srcId="{3982F594-48EE-4157-9733-499F5A85E9E1}" destId="{FB666C96-E86B-4156-B8E3-57A9551AF515}" srcOrd="1" destOrd="0" presId="urn:microsoft.com/office/officeart/2018/2/layout/IconVerticalSolidList"/>
    <dgm:cxn modelId="{CA3ED6B1-C2F5-431E-AE08-92CD2A37CED0}" type="presParOf" srcId="{3982F594-48EE-4157-9733-499F5A85E9E1}" destId="{31806170-16D8-4681-8E3D-20BADAB8F1E4}" srcOrd="2" destOrd="0" presId="urn:microsoft.com/office/officeart/2018/2/layout/IconVerticalSolidList"/>
    <dgm:cxn modelId="{3840868B-5B0B-4FBE-875A-1FFB6D7DBD3A}" type="presParOf" srcId="{3982F594-48EE-4157-9733-499F5A85E9E1}" destId="{2EFAA066-8B3C-450A-AD77-3C3B7A5329A5}" srcOrd="3" destOrd="0" presId="urn:microsoft.com/office/officeart/2018/2/layout/IconVerticalSolidList"/>
    <dgm:cxn modelId="{F3CAE4AF-9C0F-44D8-AF0D-313FE27D9E06}" type="presParOf" srcId="{A0041BED-AA2D-4B74-B2CF-DB94B3A64566}" destId="{3FE6D120-5A46-4D5C-A0DD-4768FE6BD3BE}" srcOrd="1" destOrd="0" presId="urn:microsoft.com/office/officeart/2018/2/layout/IconVerticalSolidList"/>
    <dgm:cxn modelId="{1270255B-3754-401B-8566-987F57BE9F7A}" type="presParOf" srcId="{A0041BED-AA2D-4B74-B2CF-DB94B3A64566}" destId="{C8E7B411-2DB3-4BEF-AD0C-3E4DCF57211F}" srcOrd="2" destOrd="0" presId="urn:microsoft.com/office/officeart/2018/2/layout/IconVerticalSolidList"/>
    <dgm:cxn modelId="{07071AC1-6204-41F8-BA8E-E4FFA9E18636}" type="presParOf" srcId="{C8E7B411-2DB3-4BEF-AD0C-3E4DCF57211F}" destId="{E977E4B0-4C9D-447E-82F7-B553495BFF13}" srcOrd="0" destOrd="0" presId="urn:microsoft.com/office/officeart/2018/2/layout/IconVerticalSolidList"/>
    <dgm:cxn modelId="{88161E10-50EB-4694-AA2F-2398088614C4}" type="presParOf" srcId="{C8E7B411-2DB3-4BEF-AD0C-3E4DCF57211F}" destId="{9AFA2959-83A5-4001-8194-AC0B8607B6D3}" srcOrd="1" destOrd="0" presId="urn:microsoft.com/office/officeart/2018/2/layout/IconVerticalSolidList"/>
    <dgm:cxn modelId="{2521481A-8341-4C8E-AD88-773BE2141193}" type="presParOf" srcId="{C8E7B411-2DB3-4BEF-AD0C-3E4DCF57211F}" destId="{6B38DFB3-1CAE-4CC7-A335-3B6D0686DD4D}" srcOrd="2" destOrd="0" presId="urn:microsoft.com/office/officeart/2018/2/layout/IconVerticalSolidList"/>
    <dgm:cxn modelId="{12F8554C-3219-4ADB-856A-71F69646AED1}" type="presParOf" srcId="{C8E7B411-2DB3-4BEF-AD0C-3E4DCF57211F}" destId="{1D3DABB2-889D-4B92-B215-F544CEE915F0}" srcOrd="3" destOrd="0" presId="urn:microsoft.com/office/officeart/2018/2/layout/IconVerticalSolidList"/>
    <dgm:cxn modelId="{B51C0F2C-BB56-E44F-B272-D8303638E1F9}" type="presParOf" srcId="{A0041BED-AA2D-4B74-B2CF-DB94B3A64566}" destId="{2272BA10-E769-5245-87A8-6B33AF6A95A2}" srcOrd="3" destOrd="0" presId="urn:microsoft.com/office/officeart/2018/2/layout/IconVerticalSolidList"/>
    <dgm:cxn modelId="{1887D4DD-A954-9D4A-A683-B3DE6D822616}" type="presParOf" srcId="{A0041BED-AA2D-4B74-B2CF-DB94B3A64566}" destId="{566A197E-A0CA-B142-93FB-57887BDEC4CE}" srcOrd="4" destOrd="0" presId="urn:microsoft.com/office/officeart/2018/2/layout/IconVerticalSolidList"/>
    <dgm:cxn modelId="{C7229CD5-038A-134E-B63B-F70EF954DF6D}" type="presParOf" srcId="{566A197E-A0CA-B142-93FB-57887BDEC4CE}" destId="{B167D9E7-BB81-BE46-96A2-BC0ED9B2D263}" srcOrd="0" destOrd="0" presId="urn:microsoft.com/office/officeart/2018/2/layout/IconVerticalSolidList"/>
    <dgm:cxn modelId="{FBEDE28C-EA89-B246-A4E4-FC32F3027292}" type="presParOf" srcId="{566A197E-A0CA-B142-93FB-57887BDEC4CE}" destId="{53C74452-7EF3-0942-9E8B-19CE6C0EF1C3}" srcOrd="1" destOrd="0" presId="urn:microsoft.com/office/officeart/2018/2/layout/IconVerticalSolidList"/>
    <dgm:cxn modelId="{B7D0D303-5FD8-A140-9148-4B84D4B0D0F4}" type="presParOf" srcId="{566A197E-A0CA-B142-93FB-57887BDEC4CE}" destId="{BAE1AF4B-05CA-0243-8411-1641864FA06E}" srcOrd="2" destOrd="0" presId="urn:microsoft.com/office/officeart/2018/2/layout/IconVerticalSolidList"/>
    <dgm:cxn modelId="{F9FF3AA6-016F-5E4F-86FD-0E56D4D97E60}" type="presParOf" srcId="{566A197E-A0CA-B142-93FB-57887BDEC4CE}" destId="{DED04526-BE17-1A4C-8157-F34AC2F0AF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099F7-3CE7-4433-A678-63F0354F954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F048-829A-4EDB-9649-07962280D91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180F-BC83-4A9E-BB7E-A50BE6595DC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Hardware Load Balancer: </a:t>
          </a:r>
          <a:r>
            <a:rPr lang="pt-BR" sz="2500" kern="1200" dirty="0" err="1"/>
            <a:t>router</a:t>
          </a:r>
          <a:r>
            <a:rPr lang="pt-BR" sz="2500" kern="1200" dirty="0"/>
            <a:t>, switch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F69CD461-DE79-4895-9BC7-72A40272838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A5A7B-6D84-4C39-A545-97BF9BF0082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0C62-5158-4DC1-97DE-DB74B04736D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Software Load Balancer: Apache, </a:t>
          </a:r>
          <a:r>
            <a:rPr lang="pt-BR" sz="2500" kern="1200" dirty="0" err="1"/>
            <a:t>Nginx</a:t>
          </a:r>
          <a:r>
            <a:rPr lang="pt-BR" sz="2500" kern="1200" dirty="0"/>
            <a:t>, outros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8C68F-C92B-44D8-8A60-9385D533CD8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66C96-E86B-4156-B8E3-57A9551AF51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A066-8B3C-450A-AD77-3C3B7A5329A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Circular</a:t>
          </a:r>
          <a:r>
            <a:rPr lang="pt-BR" sz="2500" kern="1200"/>
            <a:t>: algoritmo Round Robin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977E4B0-4C9D-447E-82F7-B553495BFF1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A2959-83A5-4001-8194-AC0B8607B6D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DABB2-889D-4B92-B215-F544CEE915F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1" kern="1200" dirty="0"/>
            <a:t>Health </a:t>
          </a:r>
          <a:r>
            <a:rPr lang="pt-BR" sz="2500" b="1" i="1" kern="1200" dirty="0" err="1"/>
            <a:t>Check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B167D9E7-BB81-BE46-96A2-BC0ED9B2D26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4452-7EF3-0942-9E8B-19CE6C0EF1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04526-BE17-1A4C-8157-F34AC2F0AF4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1" kern="1200" dirty="0"/>
            <a:t>Outros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900E-BB5D-6147-8BF3-88AD3098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61667-0DFF-434D-9F25-A7A34199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1089-9F8B-BC45-9BB3-ECC28E53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A0DF-CC81-FA48-9306-3776481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1E8-8A97-B449-B925-86DAFD9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8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DDE-3184-7341-A4D2-9A517962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539A-4C3E-A142-85D5-E639244A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20EB-BB7F-0646-BC19-65C14CF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04B5-0F4E-5043-99B0-BDB69046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A4D5-2D9D-8F4D-B330-3FDDBC5A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8B4AE-3F08-704B-899E-25083E3FC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EAB71-E3D9-F844-960E-D1112B8E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072D-3A85-994B-8F67-9E54C20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4D0A-635E-A349-BBBA-C9B83BCC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DF26-7B8A-8441-9EB7-1079DBF9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0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6B3A-08DC-7B42-8009-90099D18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EA0F-9EFE-B544-8617-35E1F8F8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94ED-B09E-B943-93B6-677637AE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40A1-B17F-7440-8820-EF80C32F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13D9-7450-CD4D-9F30-B520CD69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6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1624-00F0-7D4D-9CA7-50DBCC8D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8262-785C-CA4B-AD7D-CE4D7865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950B-C43B-A643-9080-6938D8CB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6F85-0D9D-7D46-888D-A06F350C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6C8-052B-0D4B-A19D-0865AFE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0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8740-5454-2D44-B383-D0BB44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10E5-D796-1846-9D68-1F234BDE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5655-1C84-9D4F-99AB-166B13FF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2835-1337-3345-B1AD-018EF73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C76A-9A08-4447-841F-3065BC3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52F6-9FF9-6D4E-B607-572331B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6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300-B60D-1142-BB9D-377BBCB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D534-B7DB-7C41-B925-C17EC2A3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B47F7-4D23-BF41-A9D3-27A2447A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43EF-5CCB-9543-B3DB-9681811D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75ACA-8FAC-3A42-BF90-AA570C6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7B297-C86E-A746-865F-7AB9617B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DEEA2-676D-0647-A74E-8868861C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4CDC-CDC7-BC45-A482-2BAE9067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79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A16D-A540-CB46-AE84-9ED0823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67DDE-69C1-6D48-BD92-5F15C3E0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0DF30-E827-0F4E-BAA8-DE462651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40B4-C80A-254C-BFC2-20FA06C4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3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6287-6099-9846-8C0C-B3129480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B03F-2F65-F244-8B91-0098890C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ABA2-A7B2-CA45-B3D7-B050A95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3D0F-6D50-FA44-9D6B-08CA9DD7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1F94-9923-D54A-9EAE-0A1CB3A0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10B-BC58-BB49-9B8B-E07E5F8B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A50-2090-614F-846D-F2AAAEC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C15D-A253-444D-AE5F-9860D0B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7E67-E8D3-F84B-82D5-0A3BC36B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1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B22D-59DE-3A4C-BA30-CE8C76AB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F31B4-1197-6541-BAFC-F405A21ED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D7DD-9BBA-B540-AEF3-D9E5C717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9D09A-F04B-4D4F-AE4C-DFF33E6A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FB95-573E-5C4C-A1F8-298678A1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A54-FF9D-A249-B91E-FA385451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2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E5B33-22C3-314C-91B6-DDE75F79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305F-556B-C047-8D3E-0774C8A6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078C-74D8-F743-B336-FF56DACA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DFA0-9CB8-DB43-93A6-DD5DC987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5566-4829-0548-8B09-FC3B6AD0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62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73CA-DB3A-D840-AD80-32D0091C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Balanceador de Carga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Balancer (LB)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5193CDD9-EAEC-438A-985B-6D99C2C3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AFA8-D52B-8F48-9E5B-37D92C44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Como o LB decide qual servidor selecionar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0CE548-D89E-4F4F-8009-3A9041A09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4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7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73CA-DB3A-D840-AD80-32D0091C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29813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LB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responsável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por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distribuir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tráfego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acessos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usuários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servidores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disponíveis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5193CDD9-EAEC-438A-985B-6D99C2C3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9FFC3D92-996E-494F-B03C-3CAA8ED2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BB7FE-14E2-9F41-9611-A83B19AF060D}"/>
              </a:ext>
            </a:extLst>
          </p:cNvPr>
          <p:cNvCxnSpPr>
            <a:cxnSpLocks/>
          </p:cNvCxnSpPr>
          <p:nvPr/>
        </p:nvCxnSpPr>
        <p:spPr>
          <a:xfrm flipH="1">
            <a:off x="3915419" y="2035197"/>
            <a:ext cx="1777265" cy="139380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CA6F35-B221-2C4E-99F3-B6F9A9E6AFC5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E287C15-88E4-394E-9EE4-391589E5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9FE85-D1EB-6046-975B-9FB4C73CB26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25" name="Picture 2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F85781B5-CE64-854C-9E17-447DC815A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5FCB6F-53F4-5548-A1BD-B1FA6ABF3F50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0D4D94-BCB7-A14A-919E-CE352ED92945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B8DB338E-B524-E14E-9E8F-E5715627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3C8678-E708-E544-AF6C-41E28724BDBF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155D36-7476-E54E-879C-31F93DCAF69A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E93CB177-FBA7-224A-AA03-E1102DAF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F875BB-AC48-5C4E-BBF7-3CEB82C43D52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3B1F5F-9BE4-5149-96E4-6A526E407C2D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46BF5B24-21F1-2246-B54D-DA0CFE11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3FE391-FB3E-5342-A690-0D003F28FC7E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0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581 L -0.05703 0.6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05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D761FDD6-EC3D-E64E-859E-4130CF7A4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3E884-70F6-A844-8D85-113CDD7A3C91}"/>
              </a:ext>
            </a:extLst>
          </p:cNvPr>
          <p:cNvCxnSpPr>
            <a:cxnSpLocks/>
          </p:cNvCxnSpPr>
          <p:nvPr/>
        </p:nvCxnSpPr>
        <p:spPr>
          <a:xfrm flipH="1">
            <a:off x="3915419" y="2035197"/>
            <a:ext cx="1777265" cy="139380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FFBBA-73B3-9647-80EC-700102F4DC0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F94EFC0B-2B6C-8345-A27C-C46777B2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581 L 0.03542 0.6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1EA6D38-BFB9-3D47-8EF0-5B696868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4ADB7B-7A86-5A44-9D9C-04957173B46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077407" y="2035197"/>
            <a:ext cx="98710" cy="128661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A71188-CC7C-A14F-B70F-55108F0B256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8F3971A5-C91E-AA48-96B9-3D8BE90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5" y="511961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1EA6D38-BFB9-3D47-8EF0-5B696868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8F3971A5-C91E-AA48-96B9-3D8BE90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5" y="511961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8357 L 0.18307 0.6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1496C-7933-F84E-85E7-AC805EC1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Maneiras de Implementar um Load Balancer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ACD72-D694-4859-80BA-4468BD797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580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75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Balanceador de Carga Load Balancer (LB)</vt:lpstr>
      <vt:lpstr>LB: componente responsável por distribuir o tráfego/acessos de usuários entre os diversos servidores disponíveis para uma aplicação.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Maneiras de Implementar um Load Balancer</vt:lpstr>
      <vt:lpstr>Como o LB decide qual servidor selecionar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Balanceador de Carga Load Balancer (LB)</dc:title>
  <dc:creator>Manoel Campos da Silva Filho</dc:creator>
  <cp:lastModifiedBy>Manoel Campos da Silva Filho</cp:lastModifiedBy>
  <cp:revision>2</cp:revision>
  <dcterms:created xsi:type="dcterms:W3CDTF">2020-04-20T21:53:43Z</dcterms:created>
  <dcterms:modified xsi:type="dcterms:W3CDTF">2020-04-20T22:49:52Z</dcterms:modified>
</cp:coreProperties>
</file>