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Blockchain?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is a shared, immutable ledger that facilitates the process of recording transactions and tracking assets in a business network[^1^][8].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Blockchain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is ideal for delivering immediate, shared and completely transparent information stored on an immutable ledger that can be accessed only by permissioned network members[^1^][8].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Blockchain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blockchain consists of programs called scripts that conduct the tasks you usually would in a database: Entering and accessing information and saving and storing it somewhere[^2^][9].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