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94" r:id="rId2"/>
    <p:sldId id="695" r:id="rId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el Gadi" initials="MG" lastIdx="1" clrIdx="0">
    <p:extLst>
      <p:ext uri="{19B8F6BF-5375-455C-9EA6-DF929625EA0E}">
        <p15:presenceInfo xmlns:p15="http://schemas.microsoft.com/office/powerpoint/2012/main" userId="S-1-5-21-321145042-1646532370-1329855620-3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66"/>
    <a:srgbClr val="66FF33"/>
    <a:srgbClr val="CC00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6" autoAdjust="0"/>
  </p:normalViewPr>
  <p:slideViewPr>
    <p:cSldViewPr>
      <p:cViewPr varScale="1">
        <p:scale>
          <a:sx n="78" d="100"/>
          <a:sy n="78" d="100"/>
        </p:scale>
        <p:origin x="1594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873DCAA-93FD-4AFB-ADC2-D318FDEC5E6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651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4E5-E0F1-49F6-B270-EFFF08D92C9E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CDD26-2AC5-43C1-B4FB-A840D1AA4D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ADB1-0E8A-48D0-8FED-3D3490CD4C0E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EAEF-6C4F-4B9F-8AD7-D5BD917F09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0454E-C887-47DD-96F5-7D66C138E6AA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D092B-278A-4C6C-BB2E-D9BD18566C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599BB-0FAA-47E9-B7EB-62217DDAB8F7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2DB8-7027-4543-B487-1D9BFAEA63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CEBFF-DE08-4DF5-AF6F-7BB9F1554921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A4F7-9F73-48F5-8D95-45A90EFFDE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AAFE3-DEBD-4106-9C88-3879CB6A6A78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42FF7-1D1C-43F9-BE9A-B5B795FCD1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9AEAD-F741-4458-AF14-8608C0E3BB13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E9D2-188F-4BCB-88A6-E89FDEAE11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26F78-0933-44BC-986E-297355E65E12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2E713-500B-4FDF-981C-A3C39AC1B6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D5B22-68A1-4208-8B26-23F85D1AD79B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101C-330A-4595-9865-1BC9A33317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C345E-22B6-410C-A2B8-2EA719EF0C3A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BFBAA-A66D-44F7-95AE-777371AB58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1406-C52B-4970-AA9E-709A067E8116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915B-422E-473B-8C7D-FCAECF728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ED45CE39-C057-4EB6-A44E-39AD47261E95}" type="datetime1">
              <a:rPr lang="es-ES" smtClean="0"/>
              <a:pPr>
                <a:defRPr/>
              </a:pPr>
              <a:t>22/09/2023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CC28CA4-992C-44FF-91A1-EC0053B94F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ofish.com/executable-pyinstall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ofish.com/executable-pyinstalle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9392"/>
            <a:ext cx="8892480" cy="147002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All about sharing!</a:t>
            </a:r>
            <a:br>
              <a:rPr lang="en-GB" sz="3200" dirty="0">
                <a:solidFill>
                  <a:srgbClr val="FF0000"/>
                </a:solidFill>
              </a:rPr>
            </a:b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077" name="AutoShape 5" descr="blob:https://web.whatsapp.com/f472561b-7ea9-40ec-823d-557eb94c08d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5A474AD-BAD2-AA48-EBA6-E2B5F6333EEA}"/>
              </a:ext>
            </a:extLst>
          </p:cNvPr>
          <p:cNvGrpSpPr/>
          <p:nvPr/>
        </p:nvGrpSpPr>
        <p:grpSpPr>
          <a:xfrm>
            <a:off x="1187624" y="1268760"/>
            <a:ext cx="1427326" cy="1175137"/>
            <a:chOff x="383479" y="143"/>
            <a:chExt cx="1427326" cy="117513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264DB8F4-7CDE-800A-0D00-804521330A15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A51E37E2-7652-67F4-9F52-DDABC5FB4CF9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/>
                <a:t>Procedural script (P)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222B04-4E87-0EC7-985D-8F706F0EA5CC}"/>
              </a:ext>
            </a:extLst>
          </p:cNvPr>
          <p:cNvGrpSpPr/>
          <p:nvPr/>
        </p:nvGrpSpPr>
        <p:grpSpPr>
          <a:xfrm>
            <a:off x="1187624" y="2636912"/>
            <a:ext cx="1427326" cy="1175137"/>
            <a:chOff x="383479" y="143"/>
            <a:chExt cx="1427326" cy="117513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9650CC-758E-77BB-82F8-A8F08BB2B863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ángulo: esquinas redondeadas 4">
              <a:extLst>
                <a:ext uri="{FF2B5EF4-FFF2-40B4-BE49-F238E27FC236}">
                  <a16:creationId xmlns:a16="http://schemas.microsoft.com/office/drawing/2014/main" id="{9B276E74-0D06-869D-69F6-A36D7FA06B7D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/>
                <a:t>Function (F)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DB0F70E-9021-7BA3-1211-D9C907A1C80E}"/>
              </a:ext>
            </a:extLst>
          </p:cNvPr>
          <p:cNvGrpSpPr/>
          <p:nvPr/>
        </p:nvGrpSpPr>
        <p:grpSpPr>
          <a:xfrm>
            <a:off x="1153205" y="4005064"/>
            <a:ext cx="1427326" cy="1175137"/>
            <a:chOff x="383479" y="143"/>
            <a:chExt cx="1427326" cy="1175137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A09D83A-2CE4-B1B0-9AEA-B6F4141E9D2A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ángulo: esquinas redondeadas 4">
              <a:extLst>
                <a:ext uri="{FF2B5EF4-FFF2-40B4-BE49-F238E27FC236}">
                  <a16:creationId xmlns:a16="http://schemas.microsoft.com/office/drawing/2014/main" id="{96071128-A75D-8254-A309-747D5177638B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/>
                <a:t>Classes (C)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AD46EA5-1D4E-578A-FD9C-4D2FEB44B36D}"/>
              </a:ext>
            </a:extLst>
          </p:cNvPr>
          <p:cNvGrpSpPr/>
          <p:nvPr/>
        </p:nvGrpSpPr>
        <p:grpSpPr>
          <a:xfrm>
            <a:off x="1115616" y="5373216"/>
            <a:ext cx="1427326" cy="1175137"/>
            <a:chOff x="383479" y="143"/>
            <a:chExt cx="1427326" cy="1175137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C0E0603F-BBB0-792A-F43B-16066A800616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88B79A3-B330-896C-7C63-77E6DFE34F58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/>
                <a:t>Source Code (S)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31DE6B2-44AD-CFFE-4BD4-1509103BA23B}"/>
              </a:ext>
            </a:extLst>
          </p:cNvPr>
          <p:cNvGrpSpPr/>
          <p:nvPr/>
        </p:nvGrpSpPr>
        <p:grpSpPr>
          <a:xfrm>
            <a:off x="6313026" y="1268760"/>
            <a:ext cx="1427326" cy="1175137"/>
            <a:chOff x="383479" y="143"/>
            <a:chExt cx="1427326" cy="1175137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4EFA805A-E8C7-488F-3776-4CFA8CB13340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id="{BA34AF79-27EB-CD87-90E1-B93C68E2B9B9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/>
                <a:t>Executable (1)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(</a:t>
              </a:r>
              <a:r>
                <a:rPr lang="en-US" sz="1200" dirty="0">
                  <a:hlinkClick r:id="rId2"/>
                </a:rPr>
                <a:t>https://datatofish.com/executable-pyinstaller/</a:t>
              </a:r>
              <a:r>
                <a:rPr lang="en-US" sz="1200" dirty="0"/>
                <a:t>)</a:t>
              </a:r>
              <a:endParaRPr lang="en-US" sz="1200" kern="1200" noProof="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E3D8AA2-7D1B-05F8-4D79-DDD090121BA5}"/>
              </a:ext>
            </a:extLst>
          </p:cNvPr>
          <p:cNvGrpSpPr/>
          <p:nvPr/>
        </p:nvGrpSpPr>
        <p:grpSpPr>
          <a:xfrm>
            <a:off x="6313026" y="2636912"/>
            <a:ext cx="1427326" cy="1175137"/>
            <a:chOff x="383479" y="143"/>
            <a:chExt cx="1427326" cy="1175137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93D7C97B-410F-ED2E-24CB-7026FB78E00D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Rectángulo: esquinas redondeadas 4">
              <a:extLst>
                <a:ext uri="{FF2B5EF4-FFF2-40B4-BE49-F238E27FC236}">
                  <a16:creationId xmlns:a16="http://schemas.microsoft.com/office/drawing/2014/main" id="{B36B1D8E-8FDA-EC38-A799-3AE6D8A97FF0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/>
                <a:t>Web (2)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FED9BEB-E495-3051-2BAC-489161350189}"/>
              </a:ext>
            </a:extLst>
          </p:cNvPr>
          <p:cNvGrpSpPr/>
          <p:nvPr/>
        </p:nvGrpSpPr>
        <p:grpSpPr>
          <a:xfrm>
            <a:off x="6278607" y="4005064"/>
            <a:ext cx="1427326" cy="1175137"/>
            <a:chOff x="383479" y="143"/>
            <a:chExt cx="1427326" cy="1175137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57B5CCCC-6257-AF07-521C-DA09D9FD7267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Rectángulo: esquinas redondeadas 4">
              <a:extLst>
                <a:ext uri="{FF2B5EF4-FFF2-40B4-BE49-F238E27FC236}">
                  <a16:creationId xmlns:a16="http://schemas.microsoft.com/office/drawing/2014/main" id="{05BBED2A-9968-BBBF-D9C8-1F22A796D719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/>
                <a:t>Package (3)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5A5D224-C6AB-A81B-A174-5FB42C7DC047}"/>
              </a:ext>
            </a:extLst>
          </p:cNvPr>
          <p:cNvGrpSpPr/>
          <p:nvPr/>
        </p:nvGrpSpPr>
        <p:grpSpPr>
          <a:xfrm>
            <a:off x="6241018" y="5373216"/>
            <a:ext cx="1427326" cy="1175137"/>
            <a:chOff x="383479" y="143"/>
            <a:chExt cx="1427326" cy="1175137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2E385E24-C4F0-CBD5-6ED0-AA40ABF3E43C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1" name="Rectángulo: esquinas redondeadas 4">
              <a:extLst>
                <a:ext uri="{FF2B5EF4-FFF2-40B4-BE49-F238E27FC236}">
                  <a16:creationId xmlns:a16="http://schemas.microsoft.com/office/drawing/2014/main" id="{EA37075F-C865-BACF-DD8D-75E3D7AF3A5F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noProof="0" dirty="0" err="1"/>
                <a:t>Github</a:t>
              </a:r>
              <a:r>
                <a:rPr lang="en-US" sz="1800" kern="1200" noProof="0" dirty="0"/>
                <a:t> (4)</a:t>
              </a: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26DBF4D-62F6-D2B9-C067-718B39E24E2E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2614950" y="1856329"/>
            <a:ext cx="3698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1B2F42D-A865-0974-2ACF-0AE0512DBFF4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580531" y="3224481"/>
            <a:ext cx="376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4D45989-6FF9-622F-F301-C57789DE5522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2546112" y="4592633"/>
            <a:ext cx="373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3CB08CE-E405-D056-5082-EF8EC293C673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2508523" y="5960785"/>
            <a:ext cx="376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9392"/>
            <a:ext cx="8892480" cy="1470025"/>
          </a:xfrm>
        </p:spPr>
        <p:txBody>
          <a:bodyPr>
            <a:normAutofit/>
          </a:bodyPr>
          <a:lstStyle/>
          <a:p>
            <a:br>
              <a:rPr lang="en-GB" sz="1600" dirty="0">
                <a:solidFill>
                  <a:srgbClr val="FF0000"/>
                </a:solidFill>
              </a:rPr>
            </a:b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3200" dirty="0">
                <a:solidFill>
                  <a:srgbClr val="FF0000"/>
                </a:solidFill>
              </a:rPr>
              <a:t>All about sharing!</a:t>
            </a:r>
            <a:br>
              <a:rPr lang="en-GB" sz="3200" dirty="0">
                <a:solidFill>
                  <a:srgbClr val="FF0000"/>
                </a:solidFill>
              </a:rPr>
            </a:b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077" name="AutoShape 5" descr="blob:https://web.whatsapp.com/f472561b-7ea9-40ec-823d-557eb94c08d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5A474AD-BAD2-AA48-EBA6-E2B5F6333EEA}"/>
              </a:ext>
            </a:extLst>
          </p:cNvPr>
          <p:cNvGrpSpPr/>
          <p:nvPr/>
        </p:nvGrpSpPr>
        <p:grpSpPr>
          <a:xfrm>
            <a:off x="611560" y="1268761"/>
            <a:ext cx="923270" cy="576064"/>
            <a:chOff x="383479" y="143"/>
            <a:chExt cx="1427326" cy="117513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264DB8F4-7CDE-800A-0D00-804521330A15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A51E37E2-7652-67F4-9F52-DDABC5FB4CF9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noProof="0" dirty="0"/>
                <a:t>Procedural Script (P)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222B04-4E87-0EC7-985D-8F706F0EA5CC}"/>
              </a:ext>
            </a:extLst>
          </p:cNvPr>
          <p:cNvGrpSpPr/>
          <p:nvPr/>
        </p:nvGrpSpPr>
        <p:grpSpPr>
          <a:xfrm>
            <a:off x="611560" y="2636913"/>
            <a:ext cx="923270" cy="576064"/>
            <a:chOff x="383479" y="143"/>
            <a:chExt cx="1427326" cy="117513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9650CC-758E-77BB-82F8-A8F08BB2B863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ángulo: esquinas redondeadas 4">
              <a:extLst>
                <a:ext uri="{FF2B5EF4-FFF2-40B4-BE49-F238E27FC236}">
                  <a16:creationId xmlns:a16="http://schemas.microsoft.com/office/drawing/2014/main" id="{9B276E74-0D06-869D-69F6-A36D7FA06B7D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noProof="0" dirty="0"/>
                <a:t>Function (F)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DB0F70E-9021-7BA3-1211-D9C907A1C80E}"/>
              </a:ext>
            </a:extLst>
          </p:cNvPr>
          <p:cNvGrpSpPr/>
          <p:nvPr/>
        </p:nvGrpSpPr>
        <p:grpSpPr>
          <a:xfrm>
            <a:off x="577141" y="4005065"/>
            <a:ext cx="923270" cy="576064"/>
            <a:chOff x="383479" y="143"/>
            <a:chExt cx="1427326" cy="1175137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A09D83A-2CE4-B1B0-9AEA-B6F4141E9D2A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ángulo: esquinas redondeadas 4">
              <a:extLst>
                <a:ext uri="{FF2B5EF4-FFF2-40B4-BE49-F238E27FC236}">
                  <a16:creationId xmlns:a16="http://schemas.microsoft.com/office/drawing/2014/main" id="{96071128-A75D-8254-A309-747D5177638B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noProof="0" dirty="0"/>
                <a:t>Classes (C)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AD46EA5-1D4E-578A-FD9C-4D2FEB44B36D}"/>
              </a:ext>
            </a:extLst>
          </p:cNvPr>
          <p:cNvGrpSpPr/>
          <p:nvPr/>
        </p:nvGrpSpPr>
        <p:grpSpPr>
          <a:xfrm>
            <a:off x="539552" y="5373217"/>
            <a:ext cx="923270" cy="576064"/>
            <a:chOff x="383479" y="143"/>
            <a:chExt cx="1427326" cy="1175137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C0E0603F-BBB0-792A-F43B-16066A800616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88B79A3-B330-896C-7C63-77E6DFE34F58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noProof="0" dirty="0"/>
                <a:t>Source Code (S)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31DE6B2-44AD-CFFE-4BD4-1509103BA23B}"/>
              </a:ext>
            </a:extLst>
          </p:cNvPr>
          <p:cNvGrpSpPr/>
          <p:nvPr/>
        </p:nvGrpSpPr>
        <p:grpSpPr>
          <a:xfrm>
            <a:off x="2195736" y="1268761"/>
            <a:ext cx="923270" cy="576064"/>
            <a:chOff x="383479" y="143"/>
            <a:chExt cx="1427326" cy="1175137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4EFA805A-E8C7-488F-3776-4CFA8CB13340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id="{BA34AF79-27EB-CD87-90E1-B93C68E2B9B9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noProof="0" dirty="0"/>
                <a:t>Executable (1)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(</a:t>
              </a:r>
              <a:r>
                <a:rPr lang="en-US" sz="900" dirty="0">
                  <a:hlinkClick r:id="rId2"/>
                </a:rPr>
                <a:t>https://datatofish.com/executable-pyinstaller/</a:t>
              </a:r>
              <a:r>
                <a:rPr lang="en-US" sz="900" dirty="0"/>
                <a:t>)</a:t>
              </a:r>
              <a:endParaRPr lang="en-US" sz="900" kern="1200" noProof="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E3D8AA2-7D1B-05F8-4D79-DDD090121BA5}"/>
              </a:ext>
            </a:extLst>
          </p:cNvPr>
          <p:cNvGrpSpPr/>
          <p:nvPr/>
        </p:nvGrpSpPr>
        <p:grpSpPr>
          <a:xfrm>
            <a:off x="2195736" y="2636913"/>
            <a:ext cx="923270" cy="576064"/>
            <a:chOff x="383479" y="143"/>
            <a:chExt cx="1427326" cy="1175137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93D7C97B-410F-ED2E-24CB-7026FB78E00D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Rectángulo: esquinas redondeadas 4">
              <a:extLst>
                <a:ext uri="{FF2B5EF4-FFF2-40B4-BE49-F238E27FC236}">
                  <a16:creationId xmlns:a16="http://schemas.microsoft.com/office/drawing/2014/main" id="{B36B1D8E-8FDA-EC38-A799-3AE6D8A97FF0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noProof="0" dirty="0"/>
                <a:t>Web (2)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FED9BEB-E495-3051-2BAC-489161350189}"/>
              </a:ext>
            </a:extLst>
          </p:cNvPr>
          <p:cNvGrpSpPr/>
          <p:nvPr/>
        </p:nvGrpSpPr>
        <p:grpSpPr>
          <a:xfrm>
            <a:off x="2161317" y="4005065"/>
            <a:ext cx="923270" cy="576064"/>
            <a:chOff x="383479" y="143"/>
            <a:chExt cx="1427326" cy="1175137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57B5CCCC-6257-AF07-521C-DA09D9FD7267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Rectángulo: esquinas redondeadas 4">
              <a:extLst>
                <a:ext uri="{FF2B5EF4-FFF2-40B4-BE49-F238E27FC236}">
                  <a16:creationId xmlns:a16="http://schemas.microsoft.com/office/drawing/2014/main" id="{05BBED2A-9968-BBBF-D9C8-1F22A796D719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noProof="0" dirty="0"/>
                <a:t>Package (3)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5A5D224-C6AB-A81B-A174-5FB42C7DC047}"/>
              </a:ext>
            </a:extLst>
          </p:cNvPr>
          <p:cNvGrpSpPr/>
          <p:nvPr/>
        </p:nvGrpSpPr>
        <p:grpSpPr>
          <a:xfrm>
            <a:off x="2123728" y="5373217"/>
            <a:ext cx="923270" cy="576064"/>
            <a:chOff x="383479" y="143"/>
            <a:chExt cx="1427326" cy="1175137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2E385E24-C4F0-CBD5-6ED0-AA40ABF3E43C}"/>
                </a:ext>
              </a:extLst>
            </p:cNvPr>
            <p:cNvSpPr/>
            <p:nvPr/>
          </p:nvSpPr>
          <p:spPr>
            <a:xfrm>
              <a:off x="383479" y="143"/>
              <a:ext cx="1427326" cy="1175137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1" name="Rectángulo: esquinas redondeadas 4">
              <a:extLst>
                <a:ext uri="{FF2B5EF4-FFF2-40B4-BE49-F238E27FC236}">
                  <a16:creationId xmlns:a16="http://schemas.microsoft.com/office/drawing/2014/main" id="{EA37075F-C865-BACF-DD8D-75E3D7AF3A5F}"/>
                </a:ext>
              </a:extLst>
            </p:cNvPr>
            <p:cNvSpPr txBox="1"/>
            <p:nvPr/>
          </p:nvSpPr>
          <p:spPr>
            <a:xfrm>
              <a:off x="417898" y="34562"/>
              <a:ext cx="1358488" cy="110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noProof="0" dirty="0" err="1"/>
                <a:t>Github</a:t>
              </a:r>
              <a:r>
                <a:rPr lang="en-US" sz="1100" kern="1200" noProof="0" dirty="0"/>
                <a:t> (4)</a:t>
              </a: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26DBF4D-62F6-D2B9-C067-718B39E24E2E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1534830" y="1556793"/>
            <a:ext cx="660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1B2F42D-A865-0974-2ACF-0AE0512DBFF4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512566" y="2924946"/>
            <a:ext cx="705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4D45989-6FF9-622F-F301-C57789DE5522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1478147" y="4293097"/>
            <a:ext cx="683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3CB08CE-E405-D056-5082-EF8EC293C673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440558" y="5661250"/>
            <a:ext cx="705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888DEB-D728-C8FB-C3D3-AE5B8F166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19543"/>
              </p:ext>
            </p:extLst>
          </p:nvPr>
        </p:nvGraphicFramePr>
        <p:xfrm>
          <a:off x="3851920" y="1124744"/>
          <a:ext cx="5062824" cy="4267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3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Items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Items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A. Explain the difference between 1, 2, 3 and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E. Explain why 3 goes better with C and not with P or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B. Explain the difference between P, F and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F. Explain why 4 goes better with any type of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 Explain why 1 goes better with P and not with F or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G. In your presentation show a demo of P1 and F2 using the hello worlds provided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D. Explain why 2 goes better with F and not with P or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Prepare a 5 to 10 minutes video with a </a:t>
                      </a:r>
                      <a:r>
                        <a:rPr lang="en-GB" b="1" dirty="0"/>
                        <a:t>lecture</a:t>
                      </a:r>
                      <a:r>
                        <a:rPr lang="en-GB" dirty="0"/>
                        <a:t> covering all the items from A </a:t>
                      </a:r>
                      <a:r>
                        <a:rPr lang="en-GB"/>
                        <a:t>to G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E095954-83FF-C4BD-6878-25285F7A9111}"/>
              </a:ext>
            </a:extLst>
          </p:cNvPr>
          <p:cNvSpPr txBox="1"/>
          <p:nvPr/>
        </p:nvSpPr>
        <p:spPr>
          <a:xfrm>
            <a:off x="2915816" y="5517232"/>
            <a:ext cx="6349538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During the explanations, you should use the simple hello world example:</a:t>
            </a:r>
          </a:p>
          <a:p>
            <a:pPr marL="171450" indent="-171450" algn="ctr">
              <a:buFontTx/>
              <a:buChar char="-"/>
            </a:pPr>
            <a:r>
              <a:rPr lang="en-GB" sz="1050" dirty="0"/>
              <a:t>hello_script.py for P1, </a:t>
            </a:r>
          </a:p>
          <a:p>
            <a:pPr marL="171450" indent="-171450" algn="ctr">
              <a:buFontTx/>
              <a:buChar char="-"/>
            </a:pPr>
            <a:r>
              <a:rPr lang="en-GB" sz="1050" dirty="0"/>
              <a:t>hello_function_app.py for F2 and </a:t>
            </a:r>
          </a:p>
          <a:p>
            <a:pPr marL="171450" indent="-171450" algn="ctr">
              <a:buFontTx/>
              <a:buChar char="-"/>
            </a:pPr>
            <a:r>
              <a:rPr lang="en-GB" sz="1050" dirty="0"/>
              <a:t>hello_class_package.zip for C3 (no need to run/ install package hello_class_package.zip, just explain the structure, package directories and class)</a:t>
            </a:r>
          </a:p>
          <a:p>
            <a:r>
              <a:rPr lang="en-GB" sz="1050" dirty="0"/>
              <a:t>You can use a presentation ppt, Jupyter </a:t>
            </a:r>
            <a:r>
              <a:rPr lang="en-GB" sz="1050" dirty="0" err="1"/>
              <a:t>noteboooks</a:t>
            </a:r>
            <a:r>
              <a:rPr lang="en-GB" sz="1050" dirty="0"/>
              <a:t> or other resources (not mandatory)</a:t>
            </a:r>
            <a:r>
              <a:rPr lang="en-GB" sz="1100" dirty="0"/>
              <a:t>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808168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Lucida Console</vt:lpstr>
      <vt:lpstr>Times New Roman</vt:lpstr>
      <vt:lpstr>Default Design</vt:lpstr>
      <vt:lpstr>All about sharing! </vt:lpstr>
      <vt:lpstr>  All about sharing! </vt:lpstr>
    </vt:vector>
  </TitlesOfParts>
  <Company>COGESA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JUNTA DE CASTILLA – LEÓN Consejería de Sanidad</dc:title>
  <dc:creator>COTO</dc:creator>
  <cp:lastModifiedBy>Manoel Fernando Alonso Gadi</cp:lastModifiedBy>
  <cp:revision>498</cp:revision>
  <dcterms:created xsi:type="dcterms:W3CDTF">2006-01-17T18:02:31Z</dcterms:created>
  <dcterms:modified xsi:type="dcterms:W3CDTF">2023-09-22T08:59:57Z</dcterms:modified>
</cp:coreProperties>
</file>