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6" r:id="rId4"/>
    <p:sldId id="257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256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1891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806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560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325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1678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5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70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259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597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29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445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0DC4-B9BB-42F2-A63A-091398CD52DA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02E-CAA2-4BB4-BADC-831637C1708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451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4e.com/assn/dj4e_github.md" TargetMode="External"/><Relationship Id="rId2" Type="http://schemas.openxmlformats.org/officeDocument/2006/relationships/hyperlink" Target="https://www.youtube.com/watch?v=9FJwue2Eqa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teamc.pythonanywhe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besure.pythonanywhe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Deployment</a:t>
            </a:r>
            <a:r>
              <a:rPr lang="es-ES" dirty="0" smtClean="0"/>
              <a:t> in </a:t>
            </a:r>
            <a:r>
              <a:rPr lang="es-ES" dirty="0" err="1" smtClean="0"/>
              <a:t>Production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With</a:t>
            </a:r>
            <a:r>
              <a:rPr lang="es-ES" dirty="0" smtClean="0"/>
              <a:t> Python </a:t>
            </a:r>
            <a:r>
              <a:rPr lang="es-ES" dirty="0" err="1" smtClean="0"/>
              <a:t>Flask</a:t>
            </a:r>
            <a:r>
              <a:rPr lang="es-ES" dirty="0" smtClean="0"/>
              <a:t> </a:t>
            </a:r>
            <a:r>
              <a:rPr lang="es-ES" dirty="0" smtClean="0"/>
              <a:t>at </a:t>
            </a:r>
            <a:r>
              <a:rPr lang="es-ES" dirty="0" smtClean="0">
                <a:hlinkClick r:id="rId2"/>
              </a:rPr>
              <a:t>www.pythonanywhere.com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5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7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AutoShape 6" descr="Host, run, and code Python in the cloud: PythonAnyw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0" name="Picture 8" descr="PythonAnywhere | Linked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722"/>
            <a:ext cx="12000476" cy="4800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352606"/>
            <a:ext cx="10515600" cy="4351338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www.youtube.com/watch?v=9FJwue2Eqao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 smtClean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www.dj4e.com/assn/dj4e_github.md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3436" y="108180"/>
            <a:ext cx="7729536" cy="522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http://teamc.pythonanywhere.com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993" y="1631820"/>
            <a:ext cx="9299121" cy="489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http://tobesure.pythonanywhere.com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575" y="328549"/>
            <a:ext cx="2480864" cy="837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6" y="2349854"/>
            <a:ext cx="6953250" cy="253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959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" y="3100562"/>
            <a:ext cx="1327929" cy="448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910616">
            <a:off x="8304860" y="137521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Rectángulo 22"/>
          <p:cNvSpPr/>
          <p:nvPr/>
        </p:nvSpPr>
        <p:spPr>
          <a:xfrm rot="1840521">
            <a:off x="8786795" y="251197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087720" y="329598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1374" y="2805105"/>
            <a:ext cx="1340619" cy="952545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>
            <a:off x="1430665" y="3324830"/>
            <a:ext cx="52070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463886" y="229743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7408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062" y="1376590"/>
            <a:ext cx="2162175" cy="3581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5350" y="4335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/>
              <a:t>def</a:t>
            </a:r>
            <a:r>
              <a:rPr lang="es-ES" sz="1100" dirty="0"/>
              <a:t> </a:t>
            </a:r>
            <a:r>
              <a:rPr lang="es-ES" sz="1100" dirty="0" err="1"/>
              <a:t>index</a:t>
            </a:r>
            <a:r>
              <a:rPr lang="es-ES" sz="1100" dirty="0"/>
              <a:t>():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return</a:t>
            </a:r>
            <a:r>
              <a:rPr lang="es-ES" sz="1100" dirty="0"/>
              <a:t> "</a:t>
            </a:r>
            <a:r>
              <a:rPr lang="es-ES" sz="1100" dirty="0" err="1"/>
              <a:t>Hello</a:t>
            </a:r>
            <a:r>
              <a:rPr lang="es-ES" sz="1100" dirty="0"/>
              <a:t> </a:t>
            </a:r>
            <a:r>
              <a:rPr lang="es-ES" sz="1100" dirty="0" err="1"/>
              <a:t>World</a:t>
            </a:r>
            <a:r>
              <a:rPr lang="es-ES" sz="1100" dirty="0"/>
              <a:t>"</a:t>
            </a:r>
          </a:p>
        </p:txBody>
      </p:sp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7" y="3942576"/>
            <a:ext cx="1251843" cy="422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90" y="1883896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92233" y="1058454"/>
            <a:ext cx="158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Matraz o </a:t>
            </a:r>
            <a:r>
              <a:rPr lang="es-ES" dirty="0" err="1"/>
              <a:t>Flask</a:t>
            </a:r>
            <a:endParaRPr lang="es-ES" dirty="0"/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03" y="956981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1"/>
          <p:cNvSpPr/>
          <p:nvPr/>
        </p:nvSpPr>
        <p:spPr>
          <a:xfrm>
            <a:off x="5610696" y="966270"/>
            <a:ext cx="68715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Using both methods of registering URLs here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just to show that both work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def handle_route2():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X().route2()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app.add_url_rule</a:t>
            </a:r>
            <a:r>
              <a:rPr lang="en-GB" dirty="0" smtClean="0">
                <a:latin typeface="Consolas" panose="020B0609020204030204" pitchFamily="49" charset="0"/>
              </a:rPr>
              <a:t>('/y/', </a:t>
            </a:r>
            <a:r>
              <a:rPr lang="en-GB" dirty="0" err="1" smtClean="0">
                <a:latin typeface="Consolas" panose="020B0609020204030204" pitchFamily="49" charset="0"/>
              </a:rPr>
              <a:t>view_func</a:t>
            </a:r>
            <a:r>
              <a:rPr lang="en-GB" dirty="0" smtClean="0">
                <a:latin typeface="Consolas" panose="020B0609020204030204" pitchFamily="49" charset="0"/>
              </a:rPr>
              <a:t>=handle_route2)</a:t>
            </a: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the most common is using a decorator:</a:t>
            </a:r>
            <a:endParaRPr lang="es-E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@</a:t>
            </a:r>
            <a:r>
              <a:rPr lang="en-GB" dirty="0" err="1" smtClean="0">
                <a:latin typeface="Consolas" panose="020B0609020204030204" pitchFamily="49" charset="0"/>
              </a:rPr>
              <a:t>app.route</a:t>
            </a:r>
            <a:r>
              <a:rPr lang="en-GB" dirty="0" smtClean="0">
                <a:latin typeface="Consolas" panose="020B0609020204030204" pitchFamily="49" charset="0"/>
              </a:rPr>
              <a:t>('/x/')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def handle_route1():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return X().route1()</a:t>
            </a:r>
          </a:p>
          <a:p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8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0608" y="1413271"/>
            <a:ext cx="2162175" cy="3581400"/>
          </a:xfrm>
          <a:prstGeom prst="rect">
            <a:avLst/>
          </a:prstGeom>
        </p:spPr>
      </p:pic>
      <p:pic>
        <p:nvPicPr>
          <p:cNvPr id="22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40" y="3951661"/>
            <a:ext cx="1245483" cy="420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65" y="1869381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841508" y="104393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Matraz o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Image result for python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78" y="942466"/>
            <a:ext cx="618845" cy="618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610697" y="96627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from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import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app = </a:t>
            </a:r>
            <a:r>
              <a:rPr lang="es-ES" dirty="0" err="1">
                <a:latin typeface="Consolas" panose="020B0609020204030204" pitchFamily="49" charset="0"/>
              </a:rPr>
              <a:t>Flask</a:t>
            </a:r>
            <a:r>
              <a:rPr lang="es-ES" dirty="0">
                <a:latin typeface="Consolas" panose="020B0609020204030204" pitchFamily="49" charset="0"/>
              </a:rPr>
              <a:t>(__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  <a:p>
            <a:pPr algn="ctr"/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"Mi ruta 1"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</a:rPr>
              <a:t>app.route</a:t>
            </a:r>
            <a:r>
              <a:rPr lang="es-ES" dirty="0">
                <a:latin typeface="Consolas" panose="020B0609020204030204" pitchFamily="49" charset="0"/>
              </a:rPr>
              <a:t>('/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mivar</a:t>
            </a:r>
            <a:r>
              <a:rPr lang="es-ES" dirty="0">
                <a:latin typeface="Consolas" panose="020B0609020204030204" pitchFamily="49" charset="0"/>
              </a:rPr>
              <a:t>="+ mivar1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__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__ == '__</a:t>
            </a:r>
            <a:r>
              <a:rPr lang="es-ES" dirty="0" err="1">
                <a:latin typeface="Consolas" panose="020B0609020204030204" pitchFamily="49" charset="0"/>
              </a:rPr>
              <a:t>main</a:t>
            </a:r>
            <a:r>
              <a:rPr lang="es-ES" dirty="0">
                <a:latin typeface="Consolas" panose="020B0609020204030204" pitchFamily="49" charset="0"/>
              </a:rPr>
              <a:t>__':</a:t>
            </a: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app.run</a:t>
            </a:r>
            <a:r>
              <a:rPr lang="es-ES" dirty="0">
                <a:latin typeface="Consolas" panose="020B0609020204030204" pitchFamily="49" charset="0"/>
              </a:rPr>
              <a:t>(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=</a:t>
            </a:r>
            <a:r>
              <a:rPr lang="es-ES" dirty="0" err="1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dirty="0">
                <a:latin typeface="Consolas" panose="020B0609020204030204" pitchFamily="49" charset="0"/>
              </a:rPr>
              <a:t>  )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89840" y="432115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index</a:t>
            </a:r>
            <a:r>
              <a:rPr lang="es-ES" sz="1100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</a:rPr>
              <a:t>return</a:t>
            </a:r>
            <a:r>
              <a:rPr lang="es-ES" sz="1100" dirty="0">
                <a:latin typeface="Consolas" panose="020B0609020204030204" pitchFamily="49" charset="0"/>
              </a:rPr>
              <a:t> "</a:t>
            </a:r>
            <a:r>
              <a:rPr lang="es-ES" sz="1100" dirty="0" err="1">
                <a:latin typeface="Consolas" panose="020B0609020204030204" pitchFamily="49" charset="0"/>
              </a:rPr>
              <a:t>Hello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World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1189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07" y="17339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 err="1">
                <a:latin typeface="Consolas" panose="020B0609020204030204" pitchFamily="49" charset="0"/>
              </a:rPr>
              <a:t>from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dirty="0">
                <a:latin typeface="Consolas" panose="020B0609020204030204" pitchFamily="49" charset="0"/>
              </a:rPr>
              <a:t>app = </a:t>
            </a:r>
            <a:r>
              <a:rPr lang="es-ES" sz="1100" dirty="0" err="1">
                <a:latin typeface="Consolas" panose="020B0609020204030204" pitchFamily="49" charset="0"/>
              </a:rPr>
              <a:t>Flask</a:t>
            </a:r>
            <a:r>
              <a:rPr lang="es-ES" sz="1100" dirty="0">
                <a:latin typeface="Consolas" panose="020B0609020204030204" pitchFamily="49" charset="0"/>
              </a:rPr>
              <a:t>(__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index</a:t>
            </a:r>
            <a:r>
              <a:rPr lang="es-ES" sz="1100" i="1" dirty="0">
                <a:latin typeface="Consolas" panose="020B0609020204030204" pitchFamily="49" charset="0"/>
              </a:rPr>
              <a:t>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Hello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World</a:t>
            </a:r>
            <a:r>
              <a:rPr lang="es-ES" sz="1100" i="1" dirty="0">
                <a:latin typeface="Consolas" panose="020B0609020204030204" pitchFamily="49" charset="0"/>
              </a:rPr>
              <a:t>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('/miruta1')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miruta1():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"Mi ruta 1"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i="1" dirty="0">
                <a:latin typeface="Consolas" panose="020B0609020204030204" pitchFamily="49" charset="0"/>
              </a:rPr>
              <a:t>@</a:t>
            </a:r>
            <a:r>
              <a:rPr lang="es-ES" sz="1100" i="1" dirty="0" err="1">
                <a:latin typeface="Consolas" panose="020B0609020204030204" pitchFamily="49" charset="0"/>
              </a:rPr>
              <a:t>app.route</a:t>
            </a:r>
            <a:r>
              <a:rPr lang="es-ES" sz="1100" i="1" dirty="0">
                <a:latin typeface="Consolas" panose="020B0609020204030204" pitchFamily="49" charset="0"/>
              </a:rPr>
              <a:t>('/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/&lt;mivar1&gt;')</a:t>
            </a:r>
          </a:p>
          <a:p>
            <a:r>
              <a:rPr lang="es-ES" sz="1100" i="1" dirty="0" err="1">
                <a:latin typeface="Consolas" panose="020B0609020204030204" pitchFamily="49" charset="0"/>
              </a:rPr>
              <a:t>def</a:t>
            </a:r>
            <a:r>
              <a:rPr lang="es-ES" sz="1100" i="1" dirty="0">
                <a:latin typeface="Consolas" panose="020B0609020204030204" pitchFamily="49" charset="0"/>
              </a:rPr>
              <a:t> 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(mivar1):</a:t>
            </a:r>
          </a:p>
          <a:p>
            <a:r>
              <a:rPr lang="es-ES" sz="1100" i="1" dirty="0">
                <a:latin typeface="Consolas" panose="020B0609020204030204" pitchFamily="49" charset="0"/>
              </a:rPr>
              <a:t>    </a:t>
            </a:r>
            <a:r>
              <a:rPr lang="es-ES" sz="1100" i="1" dirty="0" err="1">
                <a:latin typeface="Consolas" panose="020B0609020204030204" pitchFamily="49" charset="0"/>
              </a:rPr>
              <a:t>return</a:t>
            </a:r>
            <a:r>
              <a:rPr lang="es-ES" sz="1100" i="1" dirty="0">
                <a:latin typeface="Consolas" panose="020B0609020204030204" pitchFamily="49" charset="0"/>
              </a:rPr>
              <a:t> "</a:t>
            </a:r>
            <a:r>
              <a:rPr lang="es-ES" sz="1100" i="1" dirty="0" err="1">
                <a:latin typeface="Consolas" panose="020B0609020204030204" pitchFamily="49" charset="0"/>
              </a:rPr>
              <a:t>mivar</a:t>
            </a:r>
            <a:r>
              <a:rPr lang="es-ES" sz="1100" i="1" dirty="0">
                <a:latin typeface="Consolas" panose="020B0609020204030204" pitchFamily="49" charset="0"/>
              </a:rPr>
              <a:t>="+ mivar1</a:t>
            </a:r>
          </a:p>
          <a:p>
            <a:endParaRPr lang="es-ES" sz="1100" i="1" dirty="0">
              <a:latin typeface="Consolas" panose="020B0609020204030204" pitchFamily="49" charset="0"/>
            </a:endParaRPr>
          </a:p>
          <a:p>
            <a:r>
              <a:rPr lang="es-ES" sz="1100" dirty="0" err="1">
                <a:latin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</a:rPr>
              <a:t> __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__ == '__</a:t>
            </a:r>
            <a:r>
              <a:rPr lang="es-ES" sz="1100" dirty="0" err="1">
                <a:latin typeface="Consolas" panose="020B0609020204030204" pitchFamily="49" charset="0"/>
              </a:rPr>
              <a:t>main</a:t>
            </a:r>
            <a:r>
              <a:rPr lang="es-ES" sz="1100" dirty="0">
                <a:latin typeface="Consolas" panose="020B0609020204030204" pitchFamily="49" charset="0"/>
              </a:rPr>
              <a:t>__':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</a:t>
            </a:r>
            <a:r>
              <a:rPr lang="es-ES" sz="1100" dirty="0" err="1">
                <a:latin typeface="Consolas" panose="020B0609020204030204" pitchFamily="49" charset="0"/>
              </a:rPr>
              <a:t>app.run</a:t>
            </a:r>
            <a:r>
              <a:rPr lang="es-ES" sz="1100" dirty="0">
                <a:latin typeface="Consolas" panose="020B0609020204030204" pitchFamily="49" charset="0"/>
              </a:rPr>
              <a:t>(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</a:rPr>
              <a:t>port</a:t>
            </a:r>
            <a:r>
              <a:rPr lang="es-ES" sz="1100" dirty="0">
                <a:latin typeface="Consolas" panose="020B0609020204030204" pitchFamily="49" charset="0"/>
              </a:rPr>
              <a:t>=</a:t>
            </a:r>
            <a:r>
              <a:rPr lang="es-ES" sz="1100" dirty="0" err="1">
                <a:latin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</a:rPr>
              <a:t>("5000")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  )</a:t>
            </a:r>
          </a:p>
          <a:p>
            <a:endParaRPr lang="es-ES" sz="1100" dirty="0">
              <a:latin typeface="Consolas" panose="020B0609020204030204" pitchFamily="49" charset="0"/>
            </a:endParaRPr>
          </a:p>
          <a:p>
            <a:endParaRPr lang="es-ES" sz="1100" dirty="0"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80268" y="714406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s-ES" sz="2400" dirty="0">
                <a:latin typeface="Consolas" panose="020B0609020204030204" pitchFamily="49" charset="0"/>
              </a:rPr>
              <a:t>://</a:t>
            </a:r>
            <a:r>
              <a:rPr lang="es-E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s-ES" sz="2400" dirty="0">
                <a:latin typeface="Consolas" panose="020B0609020204030204" pitchFamily="49" charset="0"/>
              </a:rPr>
              <a:t>:</a:t>
            </a:r>
            <a:r>
              <a:rPr lang="es-E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s-E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/mivar</a:t>
            </a:r>
            <a:r>
              <a:rPr lang="es-ES" sz="2400" dirty="0">
                <a:latin typeface="Consolas" panose="020B0609020204030204" pitchFamily="49" charset="0"/>
              </a:rPr>
              <a:t>/</a:t>
            </a:r>
            <a:r>
              <a:rPr lang="es-ES" sz="24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90876" y="2050827"/>
            <a:ext cx="83343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</a:rPr>
              <a:t> – http means your data will be </a:t>
            </a:r>
            <a:r>
              <a:rPr lang="en-US" sz="1600" dirty="0" err="1">
                <a:latin typeface="Consolas" panose="020B0609020204030204" pitchFamily="49" charset="0"/>
              </a:rPr>
              <a:t>transfered</a:t>
            </a:r>
            <a:r>
              <a:rPr lang="en-US" sz="1600" dirty="0">
                <a:latin typeface="Consolas" panose="020B0609020204030204" pitchFamily="49" charset="0"/>
              </a:rPr>
              <a:t> using Hypertext Transfer Protocol, most commonly used over the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5000</a:t>
            </a:r>
            <a:r>
              <a:rPr lang="en-US" sz="1600" dirty="0">
                <a:latin typeface="Consolas" panose="020B0609020204030204" pitchFamily="49" charset="0"/>
              </a:rPr>
              <a:t> - it means you will use the Flask default port (80 is the default internet 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r>
              <a:rPr lang="en-US" sz="1600" dirty="0">
                <a:latin typeface="Consolas" panose="020B0609020204030204" pitchFamily="49" charset="0"/>
              </a:rPr>
              <a:t> resolves to 127.0.0.1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mivar</a:t>
            </a:r>
            <a:r>
              <a:rPr lang="es-E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will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call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the</a:t>
            </a:r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python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function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 err="1">
                <a:latin typeface="Consolas" panose="020B0609020204030204" pitchFamily="49" charset="0"/>
              </a:rPr>
              <a:t>def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(mivar1)” </a:t>
            </a:r>
            <a:r>
              <a:rPr lang="es-ES" sz="1600" dirty="0" err="1">
                <a:latin typeface="Consolas" panose="020B0609020204030204" pitchFamily="49" charset="0"/>
              </a:rPr>
              <a:t>with</a:t>
            </a:r>
            <a:r>
              <a:rPr lang="es-ES" sz="1600" dirty="0">
                <a:latin typeface="Consolas" panose="020B0609020204030204" pitchFamily="49" charset="0"/>
              </a:rPr>
              <a:t> “</a:t>
            </a:r>
            <a:r>
              <a:rPr lang="es-ES" sz="1600" dirty="0">
                <a:solidFill>
                  <a:srgbClr val="7030A0"/>
                </a:solidFill>
                <a:latin typeface="Consolas" panose="020B0609020204030204" pitchFamily="49" charset="0"/>
              </a:rPr>
              <a:t>mystring1234</a:t>
            </a:r>
            <a:r>
              <a:rPr lang="es-ES" sz="1600" dirty="0">
                <a:latin typeface="Consolas" panose="020B0609020204030204" pitchFamily="49" charset="0"/>
              </a:rPr>
              <a:t>” as </a:t>
            </a:r>
            <a:r>
              <a:rPr lang="es-ES" sz="1600" dirty="0" err="1">
                <a:latin typeface="Consolas" panose="020B0609020204030204" pitchFamily="49" charset="0"/>
              </a:rPr>
              <a:t>value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  <a:r>
              <a:rPr lang="es-ES" sz="1600" dirty="0" err="1">
                <a:latin typeface="Consolas" panose="020B0609020204030204" pitchFamily="49" charset="0"/>
              </a:rPr>
              <a:t>equivalent</a:t>
            </a:r>
            <a:r>
              <a:rPr lang="es-ES" sz="1600" dirty="0">
                <a:latin typeface="Consolas" panose="020B0609020204030204" pitchFamily="49" charset="0"/>
              </a:rPr>
              <a:t> to in Python:</a:t>
            </a:r>
          </a:p>
          <a:p>
            <a:pPr lvl="1"/>
            <a:r>
              <a:rPr lang="es-ES" sz="1600" dirty="0" err="1">
                <a:latin typeface="Consolas" panose="020B0609020204030204" pitchFamily="49" charset="0"/>
              </a:rPr>
              <a:t>print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mivar</a:t>
            </a:r>
            <a:r>
              <a:rPr lang="es-ES" sz="1600" dirty="0">
                <a:latin typeface="Consolas" panose="020B0609020204030204" pitchFamily="49" charset="0"/>
              </a:rPr>
              <a:t>(“mystring1234”)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600" dirty="0">
              <a:latin typeface="Consolas" panose="020B0609020204030204" pitchFamily="49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760" y="3989819"/>
            <a:ext cx="1397912" cy="1837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8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5252" y="1033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def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():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return</a:t>
            </a:r>
            <a:r>
              <a:rPr lang="es-ES" dirty="0">
                <a:latin typeface="Consolas" panose="020B0609020204030204" pitchFamily="49" charset="0"/>
              </a:rPr>
              <a:t> "</a:t>
            </a:r>
            <a:r>
              <a:rPr lang="es-ES" dirty="0" err="1">
                <a:latin typeface="Consolas" panose="020B0609020204030204" pitchFamily="49" charset="0"/>
              </a:rPr>
              <a:t>Hello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World</a:t>
            </a:r>
            <a:r>
              <a:rPr lang="es-ES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12" y="3531270"/>
            <a:ext cx="1482489" cy="1482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429379" y="3099335"/>
            <a:ext cx="910228" cy="431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ángulo 22"/>
          <p:cNvSpPr/>
          <p:nvPr/>
        </p:nvSpPr>
        <p:spPr>
          <a:xfrm rot="1561552">
            <a:off x="7864952" y="3361943"/>
            <a:ext cx="1736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API / JSON </a:t>
            </a:r>
            <a:b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XML</a:t>
            </a: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33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98" y="2264760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488" y="1879129"/>
            <a:ext cx="2651752" cy="144641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288502" y="3325539"/>
            <a:ext cx="43375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92" y="868300"/>
            <a:ext cx="2632108" cy="1052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/>
          <p:nvPr/>
        </p:nvCxnSpPr>
        <p:spPr>
          <a:xfrm flipV="1">
            <a:off x="8373979" y="1921143"/>
            <a:ext cx="842613" cy="5347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 rot="19551000">
            <a:off x="6998116" y="858177"/>
            <a:ext cx="23936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b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/ </a:t>
            </a:r>
            <a:r>
              <a:rPr lang="es-E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98" y="3472747"/>
            <a:ext cx="4068007" cy="2220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fl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81" y="2547193"/>
            <a:ext cx="824781" cy="824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38850" y="4781550"/>
            <a:ext cx="1587167" cy="23220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ythonanyw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8" y="3152356"/>
            <a:ext cx="1806428" cy="334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68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360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Model Deployment in Production</vt:lpstr>
      <vt:lpstr>http://tobesure.pythonanywhere.com/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http://teamc.pythonanywhere.com/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Manoel Gadi</dc:creator>
  <cp:lastModifiedBy>Manoel Gadi</cp:lastModifiedBy>
  <cp:revision>13</cp:revision>
  <dcterms:created xsi:type="dcterms:W3CDTF">2016-12-21T10:40:10Z</dcterms:created>
  <dcterms:modified xsi:type="dcterms:W3CDTF">2021-04-22T12:07:24Z</dcterms:modified>
</cp:coreProperties>
</file>