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20104100" cy="11309350"/>
  <p:notesSz cx="20104100" cy="113093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82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71" y="40069"/>
            <a:ext cx="2603642" cy="26056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66294" y="4259282"/>
            <a:ext cx="17371510" cy="1036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6294" y="6036550"/>
            <a:ext cx="17371510" cy="1675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279032" y="3483352"/>
            <a:ext cx="7225030" cy="614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0036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71" y="40069"/>
            <a:ext cx="2603642" cy="260564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887444" y="1832404"/>
            <a:ext cx="16329660" cy="8429625"/>
          </a:xfrm>
          <a:custGeom>
            <a:avLst/>
            <a:gdLst/>
            <a:ahLst/>
            <a:cxnLst/>
            <a:rect l="l" t="t" r="r" b="b"/>
            <a:pathLst>
              <a:path w="16329660" h="8429625">
                <a:moveTo>
                  <a:pt x="15690485" y="0"/>
                </a:moveTo>
                <a:lnTo>
                  <a:pt x="638724" y="0"/>
                </a:lnTo>
                <a:lnTo>
                  <a:pt x="591055" y="1751"/>
                </a:lnTo>
                <a:lnTo>
                  <a:pt x="544337" y="6925"/>
                </a:lnTo>
                <a:lnTo>
                  <a:pt x="498695" y="15396"/>
                </a:lnTo>
                <a:lnTo>
                  <a:pt x="454251" y="27042"/>
                </a:lnTo>
                <a:lnTo>
                  <a:pt x="411129" y="41739"/>
                </a:lnTo>
                <a:lnTo>
                  <a:pt x="369453" y="59364"/>
                </a:lnTo>
                <a:lnTo>
                  <a:pt x="329346" y="79792"/>
                </a:lnTo>
                <a:lnTo>
                  <a:pt x="290931" y="102902"/>
                </a:lnTo>
                <a:lnTo>
                  <a:pt x="254332" y="128568"/>
                </a:lnTo>
                <a:lnTo>
                  <a:pt x="219673" y="156667"/>
                </a:lnTo>
                <a:lnTo>
                  <a:pt x="187077" y="187077"/>
                </a:lnTo>
                <a:lnTo>
                  <a:pt x="156667" y="219673"/>
                </a:lnTo>
                <a:lnTo>
                  <a:pt x="128568" y="254332"/>
                </a:lnTo>
                <a:lnTo>
                  <a:pt x="102902" y="290931"/>
                </a:lnTo>
                <a:lnTo>
                  <a:pt x="79792" y="329346"/>
                </a:lnTo>
                <a:lnTo>
                  <a:pt x="59364" y="369453"/>
                </a:lnTo>
                <a:lnTo>
                  <a:pt x="41739" y="411129"/>
                </a:lnTo>
                <a:lnTo>
                  <a:pt x="27042" y="454251"/>
                </a:lnTo>
                <a:lnTo>
                  <a:pt x="15396" y="498695"/>
                </a:lnTo>
                <a:lnTo>
                  <a:pt x="6925" y="544337"/>
                </a:lnTo>
                <a:lnTo>
                  <a:pt x="1751" y="591055"/>
                </a:lnTo>
                <a:lnTo>
                  <a:pt x="0" y="638724"/>
                </a:lnTo>
                <a:lnTo>
                  <a:pt x="0" y="7790338"/>
                </a:lnTo>
                <a:lnTo>
                  <a:pt x="1751" y="7838007"/>
                </a:lnTo>
                <a:lnTo>
                  <a:pt x="6925" y="7884724"/>
                </a:lnTo>
                <a:lnTo>
                  <a:pt x="15396" y="7930367"/>
                </a:lnTo>
                <a:lnTo>
                  <a:pt x="27042" y="7974811"/>
                </a:lnTo>
                <a:lnTo>
                  <a:pt x="41739" y="8017932"/>
                </a:lnTo>
                <a:lnTo>
                  <a:pt x="59364" y="8059609"/>
                </a:lnTo>
                <a:lnTo>
                  <a:pt x="79792" y="8099716"/>
                </a:lnTo>
                <a:lnTo>
                  <a:pt x="102902" y="8138131"/>
                </a:lnTo>
                <a:lnTo>
                  <a:pt x="128568" y="8174729"/>
                </a:lnTo>
                <a:lnTo>
                  <a:pt x="156667" y="8209389"/>
                </a:lnTo>
                <a:lnTo>
                  <a:pt x="187077" y="8241985"/>
                </a:lnTo>
                <a:lnTo>
                  <a:pt x="219673" y="8272394"/>
                </a:lnTo>
                <a:lnTo>
                  <a:pt x="254332" y="8300494"/>
                </a:lnTo>
                <a:lnTo>
                  <a:pt x="290931" y="8326160"/>
                </a:lnTo>
                <a:lnTo>
                  <a:pt x="329346" y="8349269"/>
                </a:lnTo>
                <a:lnTo>
                  <a:pt x="369453" y="8369698"/>
                </a:lnTo>
                <a:lnTo>
                  <a:pt x="411129" y="8387322"/>
                </a:lnTo>
                <a:lnTo>
                  <a:pt x="454251" y="8402019"/>
                </a:lnTo>
                <a:lnTo>
                  <a:pt x="498695" y="8413665"/>
                </a:lnTo>
                <a:lnTo>
                  <a:pt x="544337" y="8422137"/>
                </a:lnTo>
                <a:lnTo>
                  <a:pt x="591055" y="8427310"/>
                </a:lnTo>
                <a:lnTo>
                  <a:pt x="638724" y="8429062"/>
                </a:lnTo>
                <a:lnTo>
                  <a:pt x="15690485" y="8429062"/>
                </a:lnTo>
                <a:lnTo>
                  <a:pt x="15738154" y="8427310"/>
                </a:lnTo>
                <a:lnTo>
                  <a:pt x="15784871" y="8422137"/>
                </a:lnTo>
                <a:lnTo>
                  <a:pt x="15830514" y="8413665"/>
                </a:lnTo>
                <a:lnTo>
                  <a:pt x="15874958" y="8402019"/>
                </a:lnTo>
                <a:lnTo>
                  <a:pt x="15918079" y="8387322"/>
                </a:lnTo>
                <a:lnTo>
                  <a:pt x="15959756" y="8369698"/>
                </a:lnTo>
                <a:lnTo>
                  <a:pt x="15999863" y="8349269"/>
                </a:lnTo>
                <a:lnTo>
                  <a:pt x="16038278" y="8326160"/>
                </a:lnTo>
                <a:lnTo>
                  <a:pt x="16074876" y="8300494"/>
                </a:lnTo>
                <a:lnTo>
                  <a:pt x="16109536" y="8272394"/>
                </a:lnTo>
                <a:lnTo>
                  <a:pt x="16142132" y="8241985"/>
                </a:lnTo>
                <a:lnTo>
                  <a:pt x="16172541" y="8209389"/>
                </a:lnTo>
                <a:lnTo>
                  <a:pt x="16200641" y="8174729"/>
                </a:lnTo>
                <a:lnTo>
                  <a:pt x="16226307" y="8138131"/>
                </a:lnTo>
                <a:lnTo>
                  <a:pt x="16249416" y="8099716"/>
                </a:lnTo>
                <a:lnTo>
                  <a:pt x="16269845" y="8059609"/>
                </a:lnTo>
                <a:lnTo>
                  <a:pt x="16287469" y="8017932"/>
                </a:lnTo>
                <a:lnTo>
                  <a:pt x="16302166" y="7974811"/>
                </a:lnTo>
                <a:lnTo>
                  <a:pt x="16313812" y="7930367"/>
                </a:lnTo>
                <a:lnTo>
                  <a:pt x="16322284" y="7884724"/>
                </a:lnTo>
                <a:lnTo>
                  <a:pt x="16327457" y="7838007"/>
                </a:lnTo>
                <a:lnTo>
                  <a:pt x="16329209" y="7790338"/>
                </a:lnTo>
                <a:lnTo>
                  <a:pt x="16329209" y="638724"/>
                </a:lnTo>
                <a:lnTo>
                  <a:pt x="16327457" y="591055"/>
                </a:lnTo>
                <a:lnTo>
                  <a:pt x="16322284" y="544337"/>
                </a:lnTo>
                <a:lnTo>
                  <a:pt x="16313812" y="498695"/>
                </a:lnTo>
                <a:lnTo>
                  <a:pt x="16302166" y="454251"/>
                </a:lnTo>
                <a:lnTo>
                  <a:pt x="16287469" y="411129"/>
                </a:lnTo>
                <a:lnTo>
                  <a:pt x="16269845" y="369453"/>
                </a:lnTo>
                <a:lnTo>
                  <a:pt x="16249416" y="329346"/>
                </a:lnTo>
                <a:lnTo>
                  <a:pt x="16226307" y="290931"/>
                </a:lnTo>
                <a:lnTo>
                  <a:pt x="16200641" y="254332"/>
                </a:lnTo>
                <a:lnTo>
                  <a:pt x="16172541" y="219673"/>
                </a:lnTo>
                <a:lnTo>
                  <a:pt x="16142132" y="187077"/>
                </a:lnTo>
                <a:lnTo>
                  <a:pt x="16109536" y="156667"/>
                </a:lnTo>
                <a:lnTo>
                  <a:pt x="16074876" y="128568"/>
                </a:lnTo>
                <a:lnTo>
                  <a:pt x="16038278" y="102902"/>
                </a:lnTo>
                <a:lnTo>
                  <a:pt x="15999863" y="79792"/>
                </a:lnTo>
                <a:lnTo>
                  <a:pt x="15959756" y="59364"/>
                </a:lnTo>
                <a:lnTo>
                  <a:pt x="15918079" y="41739"/>
                </a:lnTo>
                <a:lnTo>
                  <a:pt x="15874958" y="27042"/>
                </a:lnTo>
                <a:lnTo>
                  <a:pt x="15830514" y="15396"/>
                </a:lnTo>
                <a:lnTo>
                  <a:pt x="15784871" y="6925"/>
                </a:lnTo>
                <a:lnTo>
                  <a:pt x="15738154" y="1751"/>
                </a:lnTo>
                <a:lnTo>
                  <a:pt x="156904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887444" y="1832404"/>
            <a:ext cx="16329660" cy="8429625"/>
          </a:xfrm>
          <a:custGeom>
            <a:avLst/>
            <a:gdLst/>
            <a:ahLst/>
            <a:cxnLst/>
            <a:rect l="l" t="t" r="r" b="b"/>
            <a:pathLst>
              <a:path w="16329660" h="8429625">
                <a:moveTo>
                  <a:pt x="638724" y="0"/>
                </a:moveTo>
                <a:lnTo>
                  <a:pt x="591055" y="1751"/>
                </a:lnTo>
                <a:lnTo>
                  <a:pt x="544337" y="6925"/>
                </a:lnTo>
                <a:lnTo>
                  <a:pt x="498695" y="15396"/>
                </a:lnTo>
                <a:lnTo>
                  <a:pt x="454251" y="27042"/>
                </a:lnTo>
                <a:lnTo>
                  <a:pt x="411129" y="41739"/>
                </a:lnTo>
                <a:lnTo>
                  <a:pt x="369453" y="59364"/>
                </a:lnTo>
                <a:lnTo>
                  <a:pt x="329346" y="79792"/>
                </a:lnTo>
                <a:lnTo>
                  <a:pt x="290931" y="102902"/>
                </a:lnTo>
                <a:lnTo>
                  <a:pt x="254332" y="128568"/>
                </a:lnTo>
                <a:lnTo>
                  <a:pt x="219673" y="156667"/>
                </a:lnTo>
                <a:lnTo>
                  <a:pt x="187077" y="187077"/>
                </a:lnTo>
                <a:lnTo>
                  <a:pt x="156667" y="219673"/>
                </a:lnTo>
                <a:lnTo>
                  <a:pt x="128568" y="254332"/>
                </a:lnTo>
                <a:lnTo>
                  <a:pt x="102902" y="290931"/>
                </a:lnTo>
                <a:lnTo>
                  <a:pt x="79792" y="329346"/>
                </a:lnTo>
                <a:lnTo>
                  <a:pt x="59364" y="369453"/>
                </a:lnTo>
                <a:lnTo>
                  <a:pt x="41739" y="411129"/>
                </a:lnTo>
                <a:lnTo>
                  <a:pt x="27042" y="454251"/>
                </a:lnTo>
                <a:lnTo>
                  <a:pt x="15396" y="498695"/>
                </a:lnTo>
                <a:lnTo>
                  <a:pt x="6925" y="544337"/>
                </a:lnTo>
                <a:lnTo>
                  <a:pt x="1751" y="591055"/>
                </a:lnTo>
                <a:lnTo>
                  <a:pt x="0" y="638724"/>
                </a:lnTo>
                <a:lnTo>
                  <a:pt x="0" y="7790338"/>
                </a:lnTo>
                <a:lnTo>
                  <a:pt x="1751" y="7838007"/>
                </a:lnTo>
                <a:lnTo>
                  <a:pt x="6925" y="7884724"/>
                </a:lnTo>
                <a:lnTo>
                  <a:pt x="15396" y="7930367"/>
                </a:lnTo>
                <a:lnTo>
                  <a:pt x="27042" y="7974811"/>
                </a:lnTo>
                <a:lnTo>
                  <a:pt x="41739" y="8017932"/>
                </a:lnTo>
                <a:lnTo>
                  <a:pt x="59364" y="8059609"/>
                </a:lnTo>
                <a:lnTo>
                  <a:pt x="79792" y="8099716"/>
                </a:lnTo>
                <a:lnTo>
                  <a:pt x="102902" y="8138131"/>
                </a:lnTo>
                <a:lnTo>
                  <a:pt x="128568" y="8174729"/>
                </a:lnTo>
                <a:lnTo>
                  <a:pt x="156667" y="8209389"/>
                </a:lnTo>
                <a:lnTo>
                  <a:pt x="187077" y="8241985"/>
                </a:lnTo>
                <a:lnTo>
                  <a:pt x="219673" y="8272394"/>
                </a:lnTo>
                <a:lnTo>
                  <a:pt x="254332" y="8300494"/>
                </a:lnTo>
                <a:lnTo>
                  <a:pt x="290931" y="8326160"/>
                </a:lnTo>
                <a:lnTo>
                  <a:pt x="329346" y="8349269"/>
                </a:lnTo>
                <a:lnTo>
                  <a:pt x="369453" y="8369698"/>
                </a:lnTo>
                <a:lnTo>
                  <a:pt x="411129" y="8387322"/>
                </a:lnTo>
                <a:lnTo>
                  <a:pt x="454251" y="8402019"/>
                </a:lnTo>
                <a:lnTo>
                  <a:pt x="498695" y="8413665"/>
                </a:lnTo>
                <a:lnTo>
                  <a:pt x="544337" y="8422137"/>
                </a:lnTo>
                <a:lnTo>
                  <a:pt x="591055" y="8427310"/>
                </a:lnTo>
                <a:lnTo>
                  <a:pt x="638724" y="8429062"/>
                </a:lnTo>
                <a:lnTo>
                  <a:pt x="15690485" y="8429062"/>
                </a:lnTo>
                <a:lnTo>
                  <a:pt x="15738154" y="8427310"/>
                </a:lnTo>
                <a:lnTo>
                  <a:pt x="15784871" y="8422137"/>
                </a:lnTo>
                <a:lnTo>
                  <a:pt x="15830514" y="8413665"/>
                </a:lnTo>
                <a:lnTo>
                  <a:pt x="15874958" y="8402019"/>
                </a:lnTo>
                <a:lnTo>
                  <a:pt x="15918079" y="8387322"/>
                </a:lnTo>
                <a:lnTo>
                  <a:pt x="15959756" y="8369698"/>
                </a:lnTo>
                <a:lnTo>
                  <a:pt x="15999863" y="8349269"/>
                </a:lnTo>
                <a:lnTo>
                  <a:pt x="16038278" y="8326160"/>
                </a:lnTo>
                <a:lnTo>
                  <a:pt x="16074876" y="8300494"/>
                </a:lnTo>
                <a:lnTo>
                  <a:pt x="16109536" y="8272394"/>
                </a:lnTo>
                <a:lnTo>
                  <a:pt x="16142132" y="8241985"/>
                </a:lnTo>
                <a:lnTo>
                  <a:pt x="16172541" y="8209389"/>
                </a:lnTo>
                <a:lnTo>
                  <a:pt x="16200641" y="8174729"/>
                </a:lnTo>
                <a:lnTo>
                  <a:pt x="16226307" y="8138131"/>
                </a:lnTo>
                <a:lnTo>
                  <a:pt x="16249416" y="8099716"/>
                </a:lnTo>
                <a:lnTo>
                  <a:pt x="16269845" y="8059609"/>
                </a:lnTo>
                <a:lnTo>
                  <a:pt x="16287469" y="8017932"/>
                </a:lnTo>
                <a:lnTo>
                  <a:pt x="16302166" y="7974811"/>
                </a:lnTo>
                <a:lnTo>
                  <a:pt x="16313812" y="7930367"/>
                </a:lnTo>
                <a:lnTo>
                  <a:pt x="16322284" y="7884724"/>
                </a:lnTo>
                <a:lnTo>
                  <a:pt x="16327457" y="7838007"/>
                </a:lnTo>
                <a:lnTo>
                  <a:pt x="16329209" y="7790338"/>
                </a:lnTo>
                <a:lnTo>
                  <a:pt x="16329209" y="638724"/>
                </a:lnTo>
                <a:lnTo>
                  <a:pt x="16327457" y="591055"/>
                </a:lnTo>
                <a:lnTo>
                  <a:pt x="16322284" y="544337"/>
                </a:lnTo>
                <a:lnTo>
                  <a:pt x="16313812" y="498695"/>
                </a:lnTo>
                <a:lnTo>
                  <a:pt x="16302166" y="454251"/>
                </a:lnTo>
                <a:lnTo>
                  <a:pt x="16287469" y="411129"/>
                </a:lnTo>
                <a:lnTo>
                  <a:pt x="16269845" y="369453"/>
                </a:lnTo>
                <a:lnTo>
                  <a:pt x="16249416" y="329346"/>
                </a:lnTo>
                <a:lnTo>
                  <a:pt x="16226307" y="290931"/>
                </a:lnTo>
                <a:lnTo>
                  <a:pt x="16200641" y="254332"/>
                </a:lnTo>
                <a:lnTo>
                  <a:pt x="16172541" y="219673"/>
                </a:lnTo>
                <a:lnTo>
                  <a:pt x="16142132" y="187077"/>
                </a:lnTo>
                <a:lnTo>
                  <a:pt x="16109536" y="156667"/>
                </a:lnTo>
                <a:lnTo>
                  <a:pt x="16074876" y="128568"/>
                </a:lnTo>
                <a:lnTo>
                  <a:pt x="16038278" y="102902"/>
                </a:lnTo>
                <a:lnTo>
                  <a:pt x="15999863" y="79792"/>
                </a:lnTo>
                <a:lnTo>
                  <a:pt x="15959756" y="59364"/>
                </a:lnTo>
                <a:lnTo>
                  <a:pt x="15918079" y="41739"/>
                </a:lnTo>
                <a:lnTo>
                  <a:pt x="15874958" y="27042"/>
                </a:lnTo>
                <a:lnTo>
                  <a:pt x="15830514" y="15396"/>
                </a:lnTo>
                <a:lnTo>
                  <a:pt x="15784871" y="6925"/>
                </a:lnTo>
                <a:lnTo>
                  <a:pt x="15738154" y="1751"/>
                </a:lnTo>
                <a:lnTo>
                  <a:pt x="15690485" y="0"/>
                </a:lnTo>
                <a:lnTo>
                  <a:pt x="638724" y="0"/>
                </a:lnTo>
                <a:close/>
              </a:path>
            </a:pathLst>
          </a:custGeom>
          <a:ln w="57589">
            <a:solidFill>
              <a:srgbClr val="6DC2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3185" y="1310554"/>
            <a:ext cx="15917729" cy="968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9367" y="2483971"/>
            <a:ext cx="17411700" cy="644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003" y="3219967"/>
            <a:ext cx="6640830" cy="643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50" spc="10" dirty="0"/>
              <a:t>Sample</a:t>
            </a:r>
            <a:r>
              <a:rPr sz="4050" spc="-20" dirty="0"/>
              <a:t> </a:t>
            </a:r>
            <a:r>
              <a:rPr sz="4050" dirty="0"/>
              <a:t>of</a:t>
            </a:r>
            <a:r>
              <a:rPr sz="4050" spc="-15" dirty="0"/>
              <a:t> </a:t>
            </a:r>
            <a:r>
              <a:rPr sz="4050" dirty="0"/>
              <a:t>Low-Tech</a:t>
            </a:r>
            <a:r>
              <a:rPr sz="4050" spc="-20" dirty="0"/>
              <a:t> </a:t>
            </a:r>
            <a:r>
              <a:rPr sz="4050" spc="55" dirty="0"/>
              <a:t>Demo</a:t>
            </a:r>
            <a:endParaRPr sz="4050"/>
          </a:p>
        </p:txBody>
      </p:sp>
      <p:sp>
        <p:nvSpPr>
          <p:cNvPr id="3" name="object 3"/>
          <p:cNvSpPr txBox="1"/>
          <p:nvPr/>
        </p:nvSpPr>
        <p:spPr>
          <a:xfrm>
            <a:off x="1466003" y="4195333"/>
            <a:ext cx="566674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85" dirty="0">
                <a:solidFill>
                  <a:srgbClr val="FFFFFF"/>
                </a:solidFill>
                <a:latin typeface="Arial MT"/>
                <a:cs typeface="Arial MT"/>
              </a:rPr>
              <a:t>Put</a:t>
            </a:r>
            <a:r>
              <a:rPr sz="34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-35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34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1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34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30" dirty="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r>
              <a:rPr sz="34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Here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6003" y="6389148"/>
            <a:ext cx="5561330" cy="18853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85" dirty="0">
                <a:solidFill>
                  <a:srgbClr val="FFFFFF"/>
                </a:solidFill>
                <a:latin typeface="Arial MT"/>
                <a:cs typeface="Arial MT"/>
              </a:rPr>
              <a:t>Put</a:t>
            </a:r>
            <a:r>
              <a:rPr sz="34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-35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34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-80" dirty="0">
                <a:solidFill>
                  <a:srgbClr val="FFFFFF"/>
                </a:solidFill>
                <a:latin typeface="Arial MT"/>
                <a:cs typeface="Arial MT"/>
              </a:rPr>
              <a:t>Team</a:t>
            </a:r>
            <a:r>
              <a:rPr sz="34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40" dirty="0">
                <a:solidFill>
                  <a:srgbClr val="FFFFFF"/>
                </a:solidFill>
                <a:latin typeface="Arial MT"/>
                <a:cs typeface="Arial MT"/>
              </a:rPr>
              <a:t>Names</a:t>
            </a:r>
            <a:r>
              <a:rPr sz="34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Here</a:t>
            </a:r>
            <a:endParaRPr sz="3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450" spc="85" dirty="0">
                <a:solidFill>
                  <a:srgbClr val="FFFFFF"/>
                </a:solidFill>
                <a:latin typeface="Arial MT"/>
                <a:cs typeface="Arial MT"/>
              </a:rPr>
              <a:t>Put</a:t>
            </a:r>
            <a:r>
              <a:rPr sz="34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8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4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45" dirty="0">
                <a:solidFill>
                  <a:srgbClr val="FFFFFF"/>
                </a:solidFill>
                <a:latin typeface="Arial MT"/>
                <a:cs typeface="Arial MT"/>
              </a:rPr>
              <a:t>Date</a:t>
            </a:r>
            <a:r>
              <a:rPr sz="34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Here</a:t>
            </a:r>
            <a:endParaRPr sz="34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71" y="40069"/>
            <a:ext cx="2603642" cy="260564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585017" y="4437008"/>
            <a:ext cx="1591945" cy="240665"/>
            <a:chOff x="7585017" y="4437008"/>
            <a:chExt cx="1591945" cy="240665"/>
          </a:xfrm>
        </p:grpSpPr>
        <p:sp>
          <p:nvSpPr>
            <p:cNvPr id="7" name="object 7"/>
            <p:cNvSpPr/>
            <p:nvPr/>
          </p:nvSpPr>
          <p:spPr>
            <a:xfrm>
              <a:off x="7585017" y="4557038"/>
              <a:ext cx="1482725" cy="0"/>
            </a:xfrm>
            <a:custGeom>
              <a:avLst/>
              <a:gdLst/>
              <a:ahLst/>
              <a:cxnLst/>
              <a:rect l="l" t="t" r="r" b="b"/>
              <a:pathLst>
                <a:path w="1482725">
                  <a:moveTo>
                    <a:pt x="1482415" y="0"/>
                  </a:moveTo>
                  <a:lnTo>
                    <a:pt x="0" y="0"/>
                  </a:lnTo>
                </a:path>
              </a:pathLst>
            </a:custGeom>
            <a:ln w="72018">
              <a:solidFill>
                <a:srgbClr val="6DC2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68829" y="4437008"/>
              <a:ext cx="208279" cy="240665"/>
            </a:xfrm>
            <a:custGeom>
              <a:avLst/>
              <a:gdLst/>
              <a:ahLst/>
              <a:cxnLst/>
              <a:rect l="l" t="t" r="r" b="b"/>
              <a:pathLst>
                <a:path w="208279" h="240664">
                  <a:moveTo>
                    <a:pt x="0" y="0"/>
                  </a:moveTo>
                  <a:lnTo>
                    <a:pt x="0" y="240055"/>
                  </a:lnTo>
                  <a:lnTo>
                    <a:pt x="207894" y="120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C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585017" y="6600780"/>
            <a:ext cx="1591945" cy="240665"/>
            <a:chOff x="7585017" y="6600780"/>
            <a:chExt cx="1591945" cy="240665"/>
          </a:xfrm>
        </p:grpSpPr>
        <p:sp>
          <p:nvSpPr>
            <p:cNvPr id="10" name="object 10"/>
            <p:cNvSpPr/>
            <p:nvPr/>
          </p:nvSpPr>
          <p:spPr>
            <a:xfrm>
              <a:off x="7585017" y="6720810"/>
              <a:ext cx="1482725" cy="0"/>
            </a:xfrm>
            <a:custGeom>
              <a:avLst/>
              <a:gdLst/>
              <a:ahLst/>
              <a:cxnLst/>
              <a:rect l="l" t="t" r="r" b="b"/>
              <a:pathLst>
                <a:path w="1482725">
                  <a:moveTo>
                    <a:pt x="1482415" y="0"/>
                  </a:moveTo>
                  <a:lnTo>
                    <a:pt x="0" y="0"/>
                  </a:lnTo>
                </a:path>
              </a:pathLst>
            </a:custGeom>
            <a:ln w="72018">
              <a:solidFill>
                <a:srgbClr val="6DC2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68829" y="6600780"/>
              <a:ext cx="208279" cy="240665"/>
            </a:xfrm>
            <a:custGeom>
              <a:avLst/>
              <a:gdLst/>
              <a:ahLst/>
              <a:cxnLst/>
              <a:rect l="l" t="t" r="r" b="b"/>
              <a:pathLst>
                <a:path w="208279" h="240665">
                  <a:moveTo>
                    <a:pt x="0" y="0"/>
                  </a:moveTo>
                  <a:lnTo>
                    <a:pt x="0" y="240055"/>
                  </a:lnTo>
                  <a:lnTo>
                    <a:pt x="207894" y="120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C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470228" y="7934144"/>
            <a:ext cx="3706495" cy="240665"/>
            <a:chOff x="5470228" y="7934144"/>
            <a:chExt cx="3706495" cy="240665"/>
          </a:xfrm>
        </p:grpSpPr>
        <p:sp>
          <p:nvSpPr>
            <p:cNvPr id="13" name="object 13"/>
            <p:cNvSpPr/>
            <p:nvPr/>
          </p:nvSpPr>
          <p:spPr>
            <a:xfrm>
              <a:off x="5470228" y="8054176"/>
              <a:ext cx="3597275" cy="0"/>
            </a:xfrm>
            <a:custGeom>
              <a:avLst/>
              <a:gdLst/>
              <a:ahLst/>
              <a:cxnLst/>
              <a:rect l="l" t="t" r="r" b="b"/>
              <a:pathLst>
                <a:path w="3597275">
                  <a:moveTo>
                    <a:pt x="3597204" y="0"/>
                  </a:moveTo>
                  <a:lnTo>
                    <a:pt x="0" y="0"/>
                  </a:lnTo>
                </a:path>
              </a:pathLst>
            </a:custGeom>
            <a:ln w="72018">
              <a:solidFill>
                <a:srgbClr val="6DC2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68829" y="7934144"/>
              <a:ext cx="208279" cy="240665"/>
            </a:xfrm>
            <a:custGeom>
              <a:avLst/>
              <a:gdLst/>
              <a:ahLst/>
              <a:cxnLst/>
              <a:rect l="l" t="t" r="r" b="b"/>
              <a:pathLst>
                <a:path w="208279" h="240665">
                  <a:moveTo>
                    <a:pt x="0" y="0"/>
                  </a:moveTo>
                  <a:lnTo>
                    <a:pt x="0" y="240055"/>
                  </a:lnTo>
                  <a:lnTo>
                    <a:pt x="207894" y="120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C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66003" y="10214734"/>
            <a:ext cx="347472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5" dirty="0">
                <a:solidFill>
                  <a:srgbClr val="FFFFFF"/>
                </a:solidFill>
                <a:latin typeface="Arial"/>
                <a:cs typeface="Arial"/>
              </a:rPr>
              <a:t>Innovation</a:t>
            </a:r>
            <a:r>
              <a:rPr sz="245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24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711745" y="5577811"/>
            <a:ext cx="8196580" cy="0"/>
          </a:xfrm>
          <a:custGeom>
            <a:avLst/>
            <a:gdLst/>
            <a:ahLst/>
            <a:cxnLst/>
            <a:rect l="l" t="t" r="r" b="b"/>
            <a:pathLst>
              <a:path w="8196580">
                <a:moveTo>
                  <a:pt x="0" y="0"/>
                </a:moveTo>
                <a:lnTo>
                  <a:pt x="8196085" y="0"/>
                </a:lnTo>
              </a:path>
            </a:pathLst>
          </a:custGeom>
          <a:ln w="41883">
            <a:solidFill>
              <a:srgbClr val="6DC2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09655" y="3966528"/>
            <a:ext cx="8293100" cy="1144270"/>
          </a:xfrm>
          <a:custGeom>
            <a:avLst/>
            <a:gdLst/>
            <a:ahLst/>
            <a:cxnLst/>
            <a:rect l="l" t="t" r="r" b="b"/>
            <a:pathLst>
              <a:path w="8293100" h="1144270">
                <a:moveTo>
                  <a:pt x="8292941" y="0"/>
                </a:moveTo>
                <a:lnTo>
                  <a:pt x="0" y="0"/>
                </a:lnTo>
                <a:lnTo>
                  <a:pt x="0" y="1143944"/>
                </a:lnTo>
                <a:lnTo>
                  <a:pt x="8292941" y="1143944"/>
                </a:lnTo>
                <a:lnTo>
                  <a:pt x="8292941" y="0"/>
                </a:lnTo>
                <a:close/>
              </a:path>
            </a:pathLst>
          </a:custGeom>
          <a:solidFill>
            <a:srgbClr val="D3E8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9609655" y="6103971"/>
            <a:ext cx="8293100" cy="1170305"/>
          </a:xfrm>
          <a:custGeom>
            <a:avLst/>
            <a:gdLst/>
            <a:ahLst/>
            <a:cxnLst/>
            <a:rect l="l" t="t" r="r" b="b"/>
            <a:pathLst>
              <a:path w="8293100" h="1170304">
                <a:moveTo>
                  <a:pt x="8292941" y="0"/>
                </a:moveTo>
                <a:lnTo>
                  <a:pt x="0" y="0"/>
                </a:lnTo>
                <a:lnTo>
                  <a:pt x="0" y="1170121"/>
                </a:lnTo>
                <a:lnTo>
                  <a:pt x="8292941" y="1170121"/>
                </a:lnTo>
                <a:lnTo>
                  <a:pt x="8292941" y="0"/>
                </a:lnTo>
                <a:close/>
              </a:path>
            </a:pathLst>
          </a:custGeom>
          <a:solidFill>
            <a:srgbClr val="D3E8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61166" y="7598689"/>
            <a:ext cx="4497705" cy="911225"/>
          </a:xfrm>
          <a:custGeom>
            <a:avLst/>
            <a:gdLst/>
            <a:ahLst/>
            <a:cxnLst/>
            <a:rect l="l" t="t" r="r" b="b"/>
            <a:pathLst>
              <a:path w="4497705" h="911225">
                <a:moveTo>
                  <a:pt x="4497245" y="0"/>
                </a:moveTo>
                <a:lnTo>
                  <a:pt x="0" y="0"/>
                </a:lnTo>
                <a:lnTo>
                  <a:pt x="0" y="910967"/>
                </a:lnTo>
                <a:lnTo>
                  <a:pt x="4497245" y="910967"/>
                </a:lnTo>
                <a:lnTo>
                  <a:pt x="4497245" y="0"/>
                </a:lnTo>
                <a:close/>
              </a:path>
            </a:pathLst>
          </a:custGeom>
          <a:solidFill>
            <a:srgbClr val="D3E8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811" y="1988782"/>
            <a:ext cx="11755755" cy="169418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4300" spc="-70" dirty="0">
                <a:solidFill>
                  <a:srgbClr val="003687"/>
                </a:solidFill>
              </a:rPr>
              <a:t>SAMPLE</a:t>
            </a:r>
            <a:r>
              <a:rPr sz="4300" spc="-190" dirty="0">
                <a:solidFill>
                  <a:srgbClr val="003687"/>
                </a:solidFill>
              </a:rPr>
              <a:t> </a:t>
            </a:r>
            <a:r>
              <a:rPr sz="4300" spc="-45" dirty="0">
                <a:solidFill>
                  <a:srgbClr val="003687"/>
                </a:solidFill>
              </a:rPr>
              <a:t>SYSTEM</a:t>
            </a:r>
            <a:r>
              <a:rPr sz="4300" spc="-185" dirty="0">
                <a:solidFill>
                  <a:srgbClr val="003687"/>
                </a:solidFill>
              </a:rPr>
              <a:t> </a:t>
            </a:r>
            <a:r>
              <a:rPr sz="4300" spc="-65" dirty="0">
                <a:solidFill>
                  <a:srgbClr val="003687"/>
                </a:solidFill>
              </a:rPr>
              <a:t>ARCHITECTURE</a:t>
            </a:r>
            <a:endParaRPr sz="4300"/>
          </a:p>
          <a:p>
            <a:pPr marL="12700" marR="5080">
              <a:lnSpc>
                <a:spcPct val="109900"/>
              </a:lnSpc>
              <a:spcBef>
                <a:spcPts val="535"/>
              </a:spcBef>
            </a:pPr>
            <a:r>
              <a:rPr sz="2250" spc="25" dirty="0">
                <a:solidFill>
                  <a:srgbClr val="6DC201"/>
                </a:solidFill>
              </a:rPr>
              <a:t>Replace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spc="20" dirty="0">
                <a:solidFill>
                  <a:srgbClr val="6DC201"/>
                </a:solidFill>
              </a:rPr>
              <a:t>the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spc="20" dirty="0">
                <a:solidFill>
                  <a:srgbClr val="6DC201"/>
                </a:solidFill>
              </a:rPr>
              <a:t>diagram</a:t>
            </a:r>
            <a:r>
              <a:rPr sz="2250" spc="15" dirty="0">
                <a:solidFill>
                  <a:srgbClr val="6DC201"/>
                </a:solidFill>
              </a:rPr>
              <a:t> </a:t>
            </a:r>
            <a:r>
              <a:rPr sz="2250" spc="25" dirty="0">
                <a:solidFill>
                  <a:srgbClr val="6DC201"/>
                </a:solidFill>
              </a:rPr>
              <a:t>below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spc="15" dirty="0">
                <a:solidFill>
                  <a:srgbClr val="6DC201"/>
                </a:solidFill>
              </a:rPr>
              <a:t>with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spc="-25" dirty="0">
                <a:solidFill>
                  <a:srgbClr val="6DC201"/>
                </a:solidFill>
              </a:rPr>
              <a:t>your</a:t>
            </a:r>
            <a:r>
              <a:rPr sz="2250" spc="15" dirty="0">
                <a:solidFill>
                  <a:srgbClr val="6DC201"/>
                </a:solidFill>
              </a:rPr>
              <a:t> </a:t>
            </a:r>
            <a:r>
              <a:rPr sz="2250" spc="-20" dirty="0">
                <a:solidFill>
                  <a:srgbClr val="6DC201"/>
                </a:solidFill>
              </a:rPr>
              <a:t>rough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dirty="0">
                <a:solidFill>
                  <a:srgbClr val="6DC201"/>
                </a:solidFill>
              </a:rPr>
              <a:t>System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dirty="0">
                <a:solidFill>
                  <a:srgbClr val="6DC201"/>
                </a:solidFill>
              </a:rPr>
              <a:t>Architecture</a:t>
            </a:r>
            <a:r>
              <a:rPr sz="2250" spc="15" dirty="0">
                <a:solidFill>
                  <a:srgbClr val="6DC201"/>
                </a:solidFill>
              </a:rPr>
              <a:t> </a:t>
            </a:r>
            <a:r>
              <a:rPr sz="2250" spc="40" dirty="0">
                <a:solidFill>
                  <a:srgbClr val="6DC201"/>
                </a:solidFill>
              </a:rPr>
              <a:t>and/or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spc="50" dirty="0">
                <a:solidFill>
                  <a:srgbClr val="6DC201"/>
                </a:solidFill>
              </a:rPr>
              <a:t>Data</a:t>
            </a:r>
            <a:r>
              <a:rPr sz="2250" spc="15" dirty="0">
                <a:solidFill>
                  <a:srgbClr val="6DC201"/>
                </a:solidFill>
              </a:rPr>
              <a:t> </a:t>
            </a:r>
            <a:r>
              <a:rPr sz="2250" spc="25" dirty="0">
                <a:solidFill>
                  <a:srgbClr val="6DC201"/>
                </a:solidFill>
              </a:rPr>
              <a:t>Models. </a:t>
            </a:r>
            <a:r>
              <a:rPr sz="2250" spc="-610" dirty="0">
                <a:solidFill>
                  <a:srgbClr val="6DC201"/>
                </a:solidFill>
              </a:rPr>
              <a:t> </a:t>
            </a:r>
            <a:r>
              <a:rPr sz="2250" dirty="0">
                <a:solidFill>
                  <a:srgbClr val="6DC201"/>
                </a:solidFill>
              </a:rPr>
              <a:t>(It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40" dirty="0">
                <a:solidFill>
                  <a:srgbClr val="6DC201"/>
                </a:solidFill>
              </a:rPr>
              <a:t>is</a:t>
            </a:r>
            <a:r>
              <a:rPr sz="2250" spc="5" dirty="0">
                <a:solidFill>
                  <a:srgbClr val="6DC201"/>
                </a:solidFill>
              </a:rPr>
              <a:t> okay </a:t>
            </a:r>
            <a:r>
              <a:rPr sz="2250" spc="25" dirty="0">
                <a:solidFill>
                  <a:srgbClr val="6DC201"/>
                </a:solidFill>
              </a:rPr>
              <a:t>to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5" dirty="0">
                <a:solidFill>
                  <a:srgbClr val="6DC201"/>
                </a:solidFill>
              </a:rPr>
              <a:t>use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50" dirty="0">
                <a:solidFill>
                  <a:srgbClr val="6DC201"/>
                </a:solidFill>
              </a:rPr>
              <a:t>two</a:t>
            </a:r>
            <a:r>
              <a:rPr sz="2250" spc="5" dirty="0">
                <a:solidFill>
                  <a:srgbClr val="6DC201"/>
                </a:solidFill>
              </a:rPr>
              <a:t> or </a:t>
            </a:r>
            <a:r>
              <a:rPr sz="2250" spc="15" dirty="0">
                <a:solidFill>
                  <a:srgbClr val="6DC201"/>
                </a:solidFill>
              </a:rPr>
              <a:t>more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15" dirty="0">
                <a:solidFill>
                  <a:srgbClr val="6DC201"/>
                </a:solidFill>
              </a:rPr>
              <a:t>slides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35" dirty="0">
                <a:solidFill>
                  <a:srgbClr val="6DC201"/>
                </a:solidFill>
              </a:rPr>
              <a:t>in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15" dirty="0">
                <a:solidFill>
                  <a:srgbClr val="6DC201"/>
                </a:solidFill>
              </a:rPr>
              <a:t>this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5" dirty="0">
                <a:solidFill>
                  <a:srgbClr val="6DC201"/>
                </a:solidFill>
              </a:rPr>
              <a:t>section).</a:t>
            </a:r>
            <a:endParaRPr sz="2250"/>
          </a:p>
        </p:txBody>
      </p:sp>
      <p:grpSp>
        <p:nvGrpSpPr>
          <p:cNvPr id="3" name="object 3"/>
          <p:cNvGrpSpPr/>
          <p:nvPr/>
        </p:nvGrpSpPr>
        <p:grpSpPr>
          <a:xfrm>
            <a:off x="2583842" y="4281807"/>
            <a:ext cx="14765019" cy="5093970"/>
            <a:chOff x="2583842" y="4281807"/>
            <a:chExt cx="14765019" cy="5093970"/>
          </a:xfrm>
        </p:grpSpPr>
        <p:sp>
          <p:nvSpPr>
            <p:cNvPr id="4" name="object 4"/>
            <p:cNvSpPr/>
            <p:nvPr/>
          </p:nvSpPr>
          <p:spPr>
            <a:xfrm>
              <a:off x="2586460" y="4284424"/>
              <a:ext cx="14759940" cy="5088890"/>
            </a:xfrm>
            <a:custGeom>
              <a:avLst/>
              <a:gdLst/>
              <a:ahLst/>
              <a:cxnLst/>
              <a:rect l="l" t="t" r="r" b="b"/>
              <a:pathLst>
                <a:path w="14759940" h="5088890">
                  <a:moveTo>
                    <a:pt x="0" y="5088624"/>
                  </a:moveTo>
                  <a:lnTo>
                    <a:pt x="14759597" y="5088624"/>
                  </a:lnTo>
                  <a:lnTo>
                    <a:pt x="14759597" y="0"/>
                  </a:lnTo>
                  <a:lnTo>
                    <a:pt x="0" y="0"/>
                  </a:lnTo>
                  <a:lnTo>
                    <a:pt x="0" y="5088624"/>
                  </a:lnTo>
                  <a:close/>
                </a:path>
              </a:pathLst>
            </a:custGeom>
            <a:ln w="523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6752" y="4292353"/>
              <a:ext cx="8439013" cy="50727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171" y="40069"/>
            <a:ext cx="18168620" cy="10250805"/>
            <a:chOff x="77171" y="40069"/>
            <a:chExt cx="18168620" cy="102508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71" y="40069"/>
              <a:ext cx="2603642" cy="260564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87444" y="1832404"/>
              <a:ext cx="16329660" cy="8429625"/>
            </a:xfrm>
            <a:custGeom>
              <a:avLst/>
              <a:gdLst/>
              <a:ahLst/>
              <a:cxnLst/>
              <a:rect l="l" t="t" r="r" b="b"/>
              <a:pathLst>
                <a:path w="16329660" h="8429625">
                  <a:moveTo>
                    <a:pt x="15690485" y="0"/>
                  </a:moveTo>
                  <a:lnTo>
                    <a:pt x="638724" y="0"/>
                  </a:lnTo>
                  <a:lnTo>
                    <a:pt x="591055" y="1751"/>
                  </a:lnTo>
                  <a:lnTo>
                    <a:pt x="544337" y="6925"/>
                  </a:lnTo>
                  <a:lnTo>
                    <a:pt x="498695" y="15396"/>
                  </a:lnTo>
                  <a:lnTo>
                    <a:pt x="454251" y="27042"/>
                  </a:lnTo>
                  <a:lnTo>
                    <a:pt x="411129" y="41739"/>
                  </a:lnTo>
                  <a:lnTo>
                    <a:pt x="369453" y="59364"/>
                  </a:lnTo>
                  <a:lnTo>
                    <a:pt x="329346" y="79792"/>
                  </a:lnTo>
                  <a:lnTo>
                    <a:pt x="290931" y="102902"/>
                  </a:lnTo>
                  <a:lnTo>
                    <a:pt x="254332" y="128568"/>
                  </a:lnTo>
                  <a:lnTo>
                    <a:pt x="219673" y="156667"/>
                  </a:lnTo>
                  <a:lnTo>
                    <a:pt x="187077" y="187077"/>
                  </a:lnTo>
                  <a:lnTo>
                    <a:pt x="156667" y="219673"/>
                  </a:lnTo>
                  <a:lnTo>
                    <a:pt x="128568" y="254332"/>
                  </a:lnTo>
                  <a:lnTo>
                    <a:pt x="102902" y="290931"/>
                  </a:lnTo>
                  <a:lnTo>
                    <a:pt x="79792" y="329346"/>
                  </a:lnTo>
                  <a:lnTo>
                    <a:pt x="59364" y="369453"/>
                  </a:lnTo>
                  <a:lnTo>
                    <a:pt x="41739" y="411129"/>
                  </a:lnTo>
                  <a:lnTo>
                    <a:pt x="27042" y="454251"/>
                  </a:lnTo>
                  <a:lnTo>
                    <a:pt x="15396" y="498695"/>
                  </a:lnTo>
                  <a:lnTo>
                    <a:pt x="6925" y="544337"/>
                  </a:lnTo>
                  <a:lnTo>
                    <a:pt x="1751" y="591055"/>
                  </a:lnTo>
                  <a:lnTo>
                    <a:pt x="0" y="638724"/>
                  </a:lnTo>
                  <a:lnTo>
                    <a:pt x="0" y="7790338"/>
                  </a:lnTo>
                  <a:lnTo>
                    <a:pt x="1751" y="7838007"/>
                  </a:lnTo>
                  <a:lnTo>
                    <a:pt x="6925" y="7884724"/>
                  </a:lnTo>
                  <a:lnTo>
                    <a:pt x="15396" y="7930367"/>
                  </a:lnTo>
                  <a:lnTo>
                    <a:pt x="27042" y="7974811"/>
                  </a:lnTo>
                  <a:lnTo>
                    <a:pt x="41739" y="8017932"/>
                  </a:lnTo>
                  <a:lnTo>
                    <a:pt x="59364" y="8059609"/>
                  </a:lnTo>
                  <a:lnTo>
                    <a:pt x="79792" y="8099716"/>
                  </a:lnTo>
                  <a:lnTo>
                    <a:pt x="102902" y="8138131"/>
                  </a:lnTo>
                  <a:lnTo>
                    <a:pt x="128568" y="8174729"/>
                  </a:lnTo>
                  <a:lnTo>
                    <a:pt x="156667" y="8209389"/>
                  </a:lnTo>
                  <a:lnTo>
                    <a:pt x="187077" y="8241985"/>
                  </a:lnTo>
                  <a:lnTo>
                    <a:pt x="219673" y="8272394"/>
                  </a:lnTo>
                  <a:lnTo>
                    <a:pt x="254332" y="8300494"/>
                  </a:lnTo>
                  <a:lnTo>
                    <a:pt x="290931" y="8326160"/>
                  </a:lnTo>
                  <a:lnTo>
                    <a:pt x="329346" y="8349269"/>
                  </a:lnTo>
                  <a:lnTo>
                    <a:pt x="369453" y="8369698"/>
                  </a:lnTo>
                  <a:lnTo>
                    <a:pt x="411129" y="8387322"/>
                  </a:lnTo>
                  <a:lnTo>
                    <a:pt x="454251" y="8402019"/>
                  </a:lnTo>
                  <a:lnTo>
                    <a:pt x="498695" y="8413665"/>
                  </a:lnTo>
                  <a:lnTo>
                    <a:pt x="544337" y="8422137"/>
                  </a:lnTo>
                  <a:lnTo>
                    <a:pt x="591055" y="8427310"/>
                  </a:lnTo>
                  <a:lnTo>
                    <a:pt x="638724" y="8429062"/>
                  </a:lnTo>
                  <a:lnTo>
                    <a:pt x="15690485" y="8429062"/>
                  </a:lnTo>
                  <a:lnTo>
                    <a:pt x="15738154" y="8427310"/>
                  </a:lnTo>
                  <a:lnTo>
                    <a:pt x="15784871" y="8422137"/>
                  </a:lnTo>
                  <a:lnTo>
                    <a:pt x="15830514" y="8413665"/>
                  </a:lnTo>
                  <a:lnTo>
                    <a:pt x="15874958" y="8402019"/>
                  </a:lnTo>
                  <a:lnTo>
                    <a:pt x="15918079" y="8387322"/>
                  </a:lnTo>
                  <a:lnTo>
                    <a:pt x="15959756" y="8369698"/>
                  </a:lnTo>
                  <a:lnTo>
                    <a:pt x="15999863" y="8349269"/>
                  </a:lnTo>
                  <a:lnTo>
                    <a:pt x="16038278" y="8326160"/>
                  </a:lnTo>
                  <a:lnTo>
                    <a:pt x="16074876" y="8300494"/>
                  </a:lnTo>
                  <a:lnTo>
                    <a:pt x="16109536" y="8272394"/>
                  </a:lnTo>
                  <a:lnTo>
                    <a:pt x="16142132" y="8241985"/>
                  </a:lnTo>
                  <a:lnTo>
                    <a:pt x="16172541" y="8209389"/>
                  </a:lnTo>
                  <a:lnTo>
                    <a:pt x="16200641" y="8174729"/>
                  </a:lnTo>
                  <a:lnTo>
                    <a:pt x="16226307" y="8138131"/>
                  </a:lnTo>
                  <a:lnTo>
                    <a:pt x="16249416" y="8099716"/>
                  </a:lnTo>
                  <a:lnTo>
                    <a:pt x="16269845" y="8059609"/>
                  </a:lnTo>
                  <a:lnTo>
                    <a:pt x="16287469" y="8017932"/>
                  </a:lnTo>
                  <a:lnTo>
                    <a:pt x="16302166" y="7974811"/>
                  </a:lnTo>
                  <a:lnTo>
                    <a:pt x="16313812" y="7930367"/>
                  </a:lnTo>
                  <a:lnTo>
                    <a:pt x="16322284" y="7884724"/>
                  </a:lnTo>
                  <a:lnTo>
                    <a:pt x="16327457" y="7838007"/>
                  </a:lnTo>
                  <a:lnTo>
                    <a:pt x="16329209" y="7790338"/>
                  </a:lnTo>
                  <a:lnTo>
                    <a:pt x="16329209" y="638724"/>
                  </a:lnTo>
                  <a:lnTo>
                    <a:pt x="16327457" y="591055"/>
                  </a:lnTo>
                  <a:lnTo>
                    <a:pt x="16322284" y="544337"/>
                  </a:lnTo>
                  <a:lnTo>
                    <a:pt x="16313812" y="498695"/>
                  </a:lnTo>
                  <a:lnTo>
                    <a:pt x="16302166" y="454251"/>
                  </a:lnTo>
                  <a:lnTo>
                    <a:pt x="16287469" y="411129"/>
                  </a:lnTo>
                  <a:lnTo>
                    <a:pt x="16269845" y="369453"/>
                  </a:lnTo>
                  <a:lnTo>
                    <a:pt x="16249416" y="329346"/>
                  </a:lnTo>
                  <a:lnTo>
                    <a:pt x="16226307" y="290931"/>
                  </a:lnTo>
                  <a:lnTo>
                    <a:pt x="16200641" y="254332"/>
                  </a:lnTo>
                  <a:lnTo>
                    <a:pt x="16172541" y="219673"/>
                  </a:lnTo>
                  <a:lnTo>
                    <a:pt x="16142132" y="187077"/>
                  </a:lnTo>
                  <a:lnTo>
                    <a:pt x="16109536" y="156667"/>
                  </a:lnTo>
                  <a:lnTo>
                    <a:pt x="16074876" y="128568"/>
                  </a:lnTo>
                  <a:lnTo>
                    <a:pt x="16038278" y="102902"/>
                  </a:lnTo>
                  <a:lnTo>
                    <a:pt x="15999863" y="79792"/>
                  </a:lnTo>
                  <a:lnTo>
                    <a:pt x="15959756" y="59364"/>
                  </a:lnTo>
                  <a:lnTo>
                    <a:pt x="15918079" y="41739"/>
                  </a:lnTo>
                  <a:lnTo>
                    <a:pt x="15874958" y="27042"/>
                  </a:lnTo>
                  <a:lnTo>
                    <a:pt x="15830514" y="15396"/>
                  </a:lnTo>
                  <a:lnTo>
                    <a:pt x="15784871" y="6925"/>
                  </a:lnTo>
                  <a:lnTo>
                    <a:pt x="15738154" y="1751"/>
                  </a:lnTo>
                  <a:lnTo>
                    <a:pt x="156904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87444" y="1832404"/>
              <a:ext cx="16329660" cy="8429625"/>
            </a:xfrm>
            <a:custGeom>
              <a:avLst/>
              <a:gdLst/>
              <a:ahLst/>
              <a:cxnLst/>
              <a:rect l="l" t="t" r="r" b="b"/>
              <a:pathLst>
                <a:path w="16329660" h="8429625">
                  <a:moveTo>
                    <a:pt x="638724" y="0"/>
                  </a:moveTo>
                  <a:lnTo>
                    <a:pt x="591055" y="1751"/>
                  </a:lnTo>
                  <a:lnTo>
                    <a:pt x="544337" y="6925"/>
                  </a:lnTo>
                  <a:lnTo>
                    <a:pt x="498695" y="15396"/>
                  </a:lnTo>
                  <a:lnTo>
                    <a:pt x="454251" y="27042"/>
                  </a:lnTo>
                  <a:lnTo>
                    <a:pt x="411129" y="41739"/>
                  </a:lnTo>
                  <a:lnTo>
                    <a:pt x="369453" y="59364"/>
                  </a:lnTo>
                  <a:lnTo>
                    <a:pt x="329346" y="79792"/>
                  </a:lnTo>
                  <a:lnTo>
                    <a:pt x="290931" y="102902"/>
                  </a:lnTo>
                  <a:lnTo>
                    <a:pt x="254332" y="128568"/>
                  </a:lnTo>
                  <a:lnTo>
                    <a:pt x="219673" y="156667"/>
                  </a:lnTo>
                  <a:lnTo>
                    <a:pt x="187077" y="187077"/>
                  </a:lnTo>
                  <a:lnTo>
                    <a:pt x="156667" y="219673"/>
                  </a:lnTo>
                  <a:lnTo>
                    <a:pt x="128568" y="254332"/>
                  </a:lnTo>
                  <a:lnTo>
                    <a:pt x="102902" y="290931"/>
                  </a:lnTo>
                  <a:lnTo>
                    <a:pt x="79792" y="329346"/>
                  </a:lnTo>
                  <a:lnTo>
                    <a:pt x="59364" y="369453"/>
                  </a:lnTo>
                  <a:lnTo>
                    <a:pt x="41739" y="411129"/>
                  </a:lnTo>
                  <a:lnTo>
                    <a:pt x="27042" y="454251"/>
                  </a:lnTo>
                  <a:lnTo>
                    <a:pt x="15396" y="498695"/>
                  </a:lnTo>
                  <a:lnTo>
                    <a:pt x="6925" y="544337"/>
                  </a:lnTo>
                  <a:lnTo>
                    <a:pt x="1751" y="591055"/>
                  </a:lnTo>
                  <a:lnTo>
                    <a:pt x="0" y="638724"/>
                  </a:lnTo>
                  <a:lnTo>
                    <a:pt x="0" y="7790338"/>
                  </a:lnTo>
                  <a:lnTo>
                    <a:pt x="1751" y="7838007"/>
                  </a:lnTo>
                  <a:lnTo>
                    <a:pt x="6925" y="7884724"/>
                  </a:lnTo>
                  <a:lnTo>
                    <a:pt x="15396" y="7930367"/>
                  </a:lnTo>
                  <a:lnTo>
                    <a:pt x="27042" y="7974811"/>
                  </a:lnTo>
                  <a:lnTo>
                    <a:pt x="41739" y="8017932"/>
                  </a:lnTo>
                  <a:lnTo>
                    <a:pt x="59364" y="8059609"/>
                  </a:lnTo>
                  <a:lnTo>
                    <a:pt x="79792" y="8099716"/>
                  </a:lnTo>
                  <a:lnTo>
                    <a:pt x="102902" y="8138131"/>
                  </a:lnTo>
                  <a:lnTo>
                    <a:pt x="128568" y="8174729"/>
                  </a:lnTo>
                  <a:lnTo>
                    <a:pt x="156667" y="8209389"/>
                  </a:lnTo>
                  <a:lnTo>
                    <a:pt x="187077" y="8241985"/>
                  </a:lnTo>
                  <a:lnTo>
                    <a:pt x="219673" y="8272394"/>
                  </a:lnTo>
                  <a:lnTo>
                    <a:pt x="254332" y="8300494"/>
                  </a:lnTo>
                  <a:lnTo>
                    <a:pt x="290931" y="8326160"/>
                  </a:lnTo>
                  <a:lnTo>
                    <a:pt x="329346" y="8349269"/>
                  </a:lnTo>
                  <a:lnTo>
                    <a:pt x="369453" y="8369698"/>
                  </a:lnTo>
                  <a:lnTo>
                    <a:pt x="411129" y="8387322"/>
                  </a:lnTo>
                  <a:lnTo>
                    <a:pt x="454251" y="8402019"/>
                  </a:lnTo>
                  <a:lnTo>
                    <a:pt x="498695" y="8413665"/>
                  </a:lnTo>
                  <a:lnTo>
                    <a:pt x="544337" y="8422137"/>
                  </a:lnTo>
                  <a:lnTo>
                    <a:pt x="591055" y="8427310"/>
                  </a:lnTo>
                  <a:lnTo>
                    <a:pt x="638724" y="8429062"/>
                  </a:lnTo>
                  <a:lnTo>
                    <a:pt x="15690485" y="8429062"/>
                  </a:lnTo>
                  <a:lnTo>
                    <a:pt x="15738154" y="8427310"/>
                  </a:lnTo>
                  <a:lnTo>
                    <a:pt x="15784871" y="8422137"/>
                  </a:lnTo>
                  <a:lnTo>
                    <a:pt x="15830514" y="8413665"/>
                  </a:lnTo>
                  <a:lnTo>
                    <a:pt x="15874958" y="8402019"/>
                  </a:lnTo>
                  <a:lnTo>
                    <a:pt x="15918079" y="8387322"/>
                  </a:lnTo>
                  <a:lnTo>
                    <a:pt x="15959756" y="8369698"/>
                  </a:lnTo>
                  <a:lnTo>
                    <a:pt x="15999863" y="8349269"/>
                  </a:lnTo>
                  <a:lnTo>
                    <a:pt x="16038278" y="8326160"/>
                  </a:lnTo>
                  <a:lnTo>
                    <a:pt x="16074876" y="8300494"/>
                  </a:lnTo>
                  <a:lnTo>
                    <a:pt x="16109536" y="8272394"/>
                  </a:lnTo>
                  <a:lnTo>
                    <a:pt x="16142132" y="8241985"/>
                  </a:lnTo>
                  <a:lnTo>
                    <a:pt x="16172541" y="8209389"/>
                  </a:lnTo>
                  <a:lnTo>
                    <a:pt x="16200641" y="8174729"/>
                  </a:lnTo>
                  <a:lnTo>
                    <a:pt x="16226307" y="8138131"/>
                  </a:lnTo>
                  <a:lnTo>
                    <a:pt x="16249416" y="8099716"/>
                  </a:lnTo>
                  <a:lnTo>
                    <a:pt x="16269845" y="8059609"/>
                  </a:lnTo>
                  <a:lnTo>
                    <a:pt x="16287469" y="8017932"/>
                  </a:lnTo>
                  <a:lnTo>
                    <a:pt x="16302166" y="7974811"/>
                  </a:lnTo>
                  <a:lnTo>
                    <a:pt x="16313812" y="7930367"/>
                  </a:lnTo>
                  <a:lnTo>
                    <a:pt x="16322284" y="7884724"/>
                  </a:lnTo>
                  <a:lnTo>
                    <a:pt x="16327457" y="7838007"/>
                  </a:lnTo>
                  <a:lnTo>
                    <a:pt x="16329209" y="7790338"/>
                  </a:lnTo>
                  <a:lnTo>
                    <a:pt x="16329209" y="638724"/>
                  </a:lnTo>
                  <a:lnTo>
                    <a:pt x="16327457" y="591055"/>
                  </a:lnTo>
                  <a:lnTo>
                    <a:pt x="16322284" y="544337"/>
                  </a:lnTo>
                  <a:lnTo>
                    <a:pt x="16313812" y="498695"/>
                  </a:lnTo>
                  <a:lnTo>
                    <a:pt x="16302166" y="454251"/>
                  </a:lnTo>
                  <a:lnTo>
                    <a:pt x="16287469" y="411129"/>
                  </a:lnTo>
                  <a:lnTo>
                    <a:pt x="16269845" y="369453"/>
                  </a:lnTo>
                  <a:lnTo>
                    <a:pt x="16249416" y="329346"/>
                  </a:lnTo>
                  <a:lnTo>
                    <a:pt x="16226307" y="290931"/>
                  </a:lnTo>
                  <a:lnTo>
                    <a:pt x="16200641" y="254332"/>
                  </a:lnTo>
                  <a:lnTo>
                    <a:pt x="16172541" y="219673"/>
                  </a:lnTo>
                  <a:lnTo>
                    <a:pt x="16142132" y="187077"/>
                  </a:lnTo>
                  <a:lnTo>
                    <a:pt x="16109536" y="156667"/>
                  </a:lnTo>
                  <a:lnTo>
                    <a:pt x="16074876" y="128568"/>
                  </a:lnTo>
                  <a:lnTo>
                    <a:pt x="16038278" y="102902"/>
                  </a:lnTo>
                  <a:lnTo>
                    <a:pt x="15999863" y="79792"/>
                  </a:lnTo>
                  <a:lnTo>
                    <a:pt x="15959756" y="59364"/>
                  </a:lnTo>
                  <a:lnTo>
                    <a:pt x="15918079" y="41739"/>
                  </a:lnTo>
                  <a:lnTo>
                    <a:pt x="15874958" y="27042"/>
                  </a:lnTo>
                  <a:lnTo>
                    <a:pt x="15830514" y="15396"/>
                  </a:lnTo>
                  <a:lnTo>
                    <a:pt x="15784871" y="6925"/>
                  </a:lnTo>
                  <a:lnTo>
                    <a:pt x="15738154" y="1751"/>
                  </a:lnTo>
                  <a:lnTo>
                    <a:pt x="15690485" y="0"/>
                  </a:lnTo>
                  <a:lnTo>
                    <a:pt x="638724" y="0"/>
                  </a:lnTo>
                  <a:close/>
                </a:path>
              </a:pathLst>
            </a:custGeom>
            <a:ln w="57589">
              <a:solidFill>
                <a:srgbClr val="6DC2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09670" y="2645718"/>
              <a:ext cx="8213079" cy="696131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6811" y="2670316"/>
            <a:ext cx="2982595" cy="685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300" spc="-110" dirty="0">
                <a:solidFill>
                  <a:srgbClr val="003687"/>
                </a:solidFill>
              </a:rPr>
              <a:t>PERSONAS</a:t>
            </a:r>
            <a:endParaRPr sz="4300"/>
          </a:p>
        </p:txBody>
      </p:sp>
      <p:sp>
        <p:nvSpPr>
          <p:cNvPr id="8" name="object 8"/>
          <p:cNvSpPr txBox="1"/>
          <p:nvPr/>
        </p:nvSpPr>
        <p:spPr>
          <a:xfrm>
            <a:off x="2556811" y="3720821"/>
            <a:ext cx="4564380" cy="3830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1" spc="-25" dirty="0">
                <a:solidFill>
                  <a:srgbClr val="6DC201"/>
                </a:solidFill>
                <a:latin typeface="Arial"/>
                <a:cs typeface="Arial"/>
              </a:rPr>
              <a:t>Who </a:t>
            </a:r>
            <a:r>
              <a:rPr sz="3100" b="1" spc="-65" dirty="0">
                <a:solidFill>
                  <a:srgbClr val="6DC201"/>
                </a:solidFill>
                <a:latin typeface="Arial"/>
                <a:cs typeface="Arial"/>
              </a:rPr>
              <a:t>is</a:t>
            </a:r>
            <a:r>
              <a:rPr sz="3100" b="1" spc="-25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3100" b="1" spc="15" dirty="0">
                <a:solidFill>
                  <a:srgbClr val="6DC201"/>
                </a:solidFill>
                <a:latin typeface="Arial"/>
                <a:cs typeface="Arial"/>
              </a:rPr>
              <a:t>the</a:t>
            </a:r>
            <a:r>
              <a:rPr sz="3100" b="1" spc="-25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3100" b="1" spc="-70" dirty="0">
                <a:solidFill>
                  <a:srgbClr val="6DC201"/>
                </a:solidFill>
                <a:latin typeface="Arial"/>
                <a:cs typeface="Arial"/>
              </a:rPr>
              <a:t>user(s)?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200">
              <a:latin typeface="Arial"/>
              <a:cs typeface="Arial"/>
            </a:endParaRPr>
          </a:p>
          <a:p>
            <a:pPr marL="695325" marR="5080">
              <a:lnSpc>
                <a:spcPct val="153200"/>
              </a:lnSpc>
            </a:pPr>
            <a:r>
              <a:rPr sz="2750" b="1" spc="5" dirty="0">
                <a:solidFill>
                  <a:srgbClr val="003687"/>
                </a:solidFill>
                <a:latin typeface="Arial"/>
                <a:cs typeface="Arial"/>
              </a:rPr>
              <a:t>Ease of </a:t>
            </a:r>
            <a:r>
              <a:rPr sz="2750" b="1" spc="25" dirty="0">
                <a:solidFill>
                  <a:srgbClr val="003687"/>
                </a:solidFill>
                <a:latin typeface="Arial"/>
                <a:cs typeface="Arial"/>
              </a:rPr>
              <a:t>Use </a:t>
            </a:r>
            <a:r>
              <a:rPr sz="2750" b="1" spc="-35" dirty="0">
                <a:solidFill>
                  <a:srgbClr val="003687"/>
                </a:solidFill>
                <a:latin typeface="Arial"/>
                <a:cs typeface="Arial"/>
              </a:rPr>
              <a:t>...? </a:t>
            </a:r>
            <a:r>
              <a:rPr sz="2750" b="1" spc="-30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750" b="1" spc="25" dirty="0">
                <a:solidFill>
                  <a:srgbClr val="003687"/>
                </a:solidFill>
                <a:latin typeface="Arial"/>
                <a:cs typeface="Arial"/>
              </a:rPr>
              <a:t>Performance/Speed...?  </a:t>
            </a:r>
            <a:r>
              <a:rPr sz="2750" b="1" spc="-5" dirty="0">
                <a:solidFill>
                  <a:srgbClr val="003687"/>
                </a:solidFill>
                <a:latin typeface="Arial"/>
                <a:cs typeface="Arial"/>
              </a:rPr>
              <a:t>Presentation...?</a:t>
            </a:r>
            <a:endParaRPr sz="2750">
              <a:latin typeface="Arial"/>
              <a:cs typeface="Arial"/>
            </a:endParaRPr>
          </a:p>
          <a:p>
            <a:pPr marL="695325">
              <a:lnSpc>
                <a:spcPct val="100000"/>
              </a:lnSpc>
              <a:spcBef>
                <a:spcPts val="1755"/>
              </a:spcBef>
            </a:pPr>
            <a:r>
              <a:rPr sz="2750" b="1" spc="-10" dirty="0">
                <a:solidFill>
                  <a:srgbClr val="003687"/>
                </a:solidFill>
                <a:latin typeface="Arial"/>
                <a:cs typeface="Arial"/>
              </a:rPr>
              <a:t>Accuracy…?</a:t>
            </a:r>
            <a:endParaRPr sz="27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84629" y="5279798"/>
            <a:ext cx="302895" cy="2221230"/>
            <a:chOff x="2684629" y="5279798"/>
            <a:chExt cx="302895" cy="2221230"/>
          </a:xfrm>
        </p:grpSpPr>
        <p:sp>
          <p:nvSpPr>
            <p:cNvPr id="10" name="object 10"/>
            <p:cNvSpPr/>
            <p:nvPr/>
          </p:nvSpPr>
          <p:spPr>
            <a:xfrm>
              <a:off x="2696969" y="5292137"/>
              <a:ext cx="278130" cy="278130"/>
            </a:xfrm>
            <a:custGeom>
              <a:avLst/>
              <a:gdLst/>
              <a:ahLst/>
              <a:cxnLst/>
              <a:rect l="l" t="t" r="r" b="b"/>
              <a:pathLst>
                <a:path w="278130" h="278129">
                  <a:moveTo>
                    <a:pt x="138836" y="277664"/>
                  </a:moveTo>
                  <a:lnTo>
                    <a:pt x="182720" y="270586"/>
                  </a:lnTo>
                  <a:lnTo>
                    <a:pt x="220832" y="250876"/>
                  </a:lnTo>
                  <a:lnTo>
                    <a:pt x="250886" y="220822"/>
                  </a:lnTo>
                  <a:lnTo>
                    <a:pt x="270595" y="182709"/>
                  </a:lnTo>
                  <a:lnTo>
                    <a:pt x="277673" y="138824"/>
                  </a:lnTo>
                  <a:lnTo>
                    <a:pt x="270595" y="94946"/>
                  </a:lnTo>
                  <a:lnTo>
                    <a:pt x="250886" y="56838"/>
                  </a:lnTo>
                  <a:lnTo>
                    <a:pt x="220832" y="26786"/>
                  </a:lnTo>
                  <a:lnTo>
                    <a:pt x="182720" y="7077"/>
                  </a:lnTo>
                  <a:lnTo>
                    <a:pt x="138836" y="0"/>
                  </a:lnTo>
                  <a:lnTo>
                    <a:pt x="94953" y="7077"/>
                  </a:lnTo>
                  <a:lnTo>
                    <a:pt x="56841" y="26786"/>
                  </a:lnTo>
                  <a:lnTo>
                    <a:pt x="26787" y="56838"/>
                  </a:lnTo>
                  <a:lnTo>
                    <a:pt x="7078" y="94946"/>
                  </a:lnTo>
                  <a:lnTo>
                    <a:pt x="0" y="138824"/>
                  </a:lnTo>
                  <a:lnTo>
                    <a:pt x="7078" y="182709"/>
                  </a:lnTo>
                  <a:lnTo>
                    <a:pt x="26787" y="220822"/>
                  </a:lnTo>
                  <a:lnTo>
                    <a:pt x="56841" y="250876"/>
                  </a:lnTo>
                  <a:lnTo>
                    <a:pt x="94953" y="270586"/>
                  </a:lnTo>
                  <a:lnTo>
                    <a:pt x="138836" y="277664"/>
                  </a:lnTo>
                  <a:close/>
                </a:path>
              </a:pathLst>
            </a:custGeom>
            <a:ln w="24679">
              <a:solidFill>
                <a:srgbClr val="009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96969" y="5957878"/>
              <a:ext cx="278130" cy="278130"/>
            </a:xfrm>
            <a:custGeom>
              <a:avLst/>
              <a:gdLst/>
              <a:ahLst/>
              <a:cxnLst/>
              <a:rect l="l" t="t" r="r" b="b"/>
              <a:pathLst>
                <a:path w="278130" h="278129">
                  <a:moveTo>
                    <a:pt x="138836" y="277688"/>
                  </a:moveTo>
                  <a:lnTo>
                    <a:pt x="182720" y="270609"/>
                  </a:lnTo>
                  <a:lnTo>
                    <a:pt x="220832" y="250898"/>
                  </a:lnTo>
                  <a:lnTo>
                    <a:pt x="250886" y="220841"/>
                  </a:lnTo>
                  <a:lnTo>
                    <a:pt x="270595" y="182724"/>
                  </a:lnTo>
                  <a:lnTo>
                    <a:pt x="277673" y="138836"/>
                  </a:lnTo>
                  <a:lnTo>
                    <a:pt x="270595" y="94955"/>
                  </a:lnTo>
                  <a:lnTo>
                    <a:pt x="250886" y="56843"/>
                  </a:lnTo>
                  <a:lnTo>
                    <a:pt x="220832" y="26788"/>
                  </a:lnTo>
                  <a:lnTo>
                    <a:pt x="182720" y="7078"/>
                  </a:lnTo>
                  <a:lnTo>
                    <a:pt x="138836" y="0"/>
                  </a:lnTo>
                  <a:lnTo>
                    <a:pt x="94953" y="7078"/>
                  </a:lnTo>
                  <a:lnTo>
                    <a:pt x="56841" y="26788"/>
                  </a:lnTo>
                  <a:lnTo>
                    <a:pt x="26787" y="56843"/>
                  </a:lnTo>
                  <a:lnTo>
                    <a:pt x="7078" y="94955"/>
                  </a:lnTo>
                  <a:lnTo>
                    <a:pt x="0" y="138836"/>
                  </a:lnTo>
                  <a:lnTo>
                    <a:pt x="7078" y="182724"/>
                  </a:lnTo>
                  <a:lnTo>
                    <a:pt x="26787" y="220841"/>
                  </a:lnTo>
                  <a:lnTo>
                    <a:pt x="56841" y="250898"/>
                  </a:lnTo>
                  <a:lnTo>
                    <a:pt x="94953" y="270609"/>
                  </a:lnTo>
                  <a:lnTo>
                    <a:pt x="138836" y="277688"/>
                  </a:lnTo>
                  <a:close/>
                </a:path>
              </a:pathLst>
            </a:custGeom>
            <a:ln w="24680">
              <a:solidFill>
                <a:srgbClr val="009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96969" y="6568775"/>
              <a:ext cx="278130" cy="278130"/>
            </a:xfrm>
            <a:custGeom>
              <a:avLst/>
              <a:gdLst/>
              <a:ahLst/>
              <a:cxnLst/>
              <a:rect l="l" t="t" r="r" b="b"/>
              <a:pathLst>
                <a:path w="278130" h="278129">
                  <a:moveTo>
                    <a:pt x="138836" y="277673"/>
                  </a:moveTo>
                  <a:lnTo>
                    <a:pt x="182720" y="270595"/>
                  </a:lnTo>
                  <a:lnTo>
                    <a:pt x="220832" y="250885"/>
                  </a:lnTo>
                  <a:lnTo>
                    <a:pt x="250886" y="220829"/>
                  </a:lnTo>
                  <a:lnTo>
                    <a:pt x="270595" y="182715"/>
                  </a:lnTo>
                  <a:lnTo>
                    <a:pt x="277673" y="138828"/>
                  </a:lnTo>
                  <a:lnTo>
                    <a:pt x="270595" y="94950"/>
                  </a:lnTo>
                  <a:lnTo>
                    <a:pt x="250886" y="56840"/>
                  </a:lnTo>
                  <a:lnTo>
                    <a:pt x="220832" y="26787"/>
                  </a:lnTo>
                  <a:lnTo>
                    <a:pt x="182720" y="7078"/>
                  </a:lnTo>
                  <a:lnTo>
                    <a:pt x="138836" y="0"/>
                  </a:lnTo>
                  <a:lnTo>
                    <a:pt x="94953" y="7078"/>
                  </a:lnTo>
                  <a:lnTo>
                    <a:pt x="56841" y="26787"/>
                  </a:lnTo>
                  <a:lnTo>
                    <a:pt x="26787" y="56840"/>
                  </a:lnTo>
                  <a:lnTo>
                    <a:pt x="7078" y="94950"/>
                  </a:lnTo>
                  <a:lnTo>
                    <a:pt x="0" y="138828"/>
                  </a:lnTo>
                  <a:lnTo>
                    <a:pt x="7078" y="182715"/>
                  </a:lnTo>
                  <a:lnTo>
                    <a:pt x="26787" y="220829"/>
                  </a:lnTo>
                  <a:lnTo>
                    <a:pt x="56841" y="250885"/>
                  </a:lnTo>
                  <a:lnTo>
                    <a:pt x="94953" y="270595"/>
                  </a:lnTo>
                  <a:lnTo>
                    <a:pt x="138836" y="277673"/>
                  </a:lnTo>
                  <a:close/>
                </a:path>
              </a:pathLst>
            </a:custGeom>
            <a:ln w="24679">
              <a:solidFill>
                <a:srgbClr val="009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96969" y="7210509"/>
              <a:ext cx="278130" cy="278130"/>
            </a:xfrm>
            <a:custGeom>
              <a:avLst/>
              <a:gdLst/>
              <a:ahLst/>
              <a:cxnLst/>
              <a:rect l="l" t="t" r="r" b="b"/>
              <a:pathLst>
                <a:path w="278130" h="278129">
                  <a:moveTo>
                    <a:pt x="138836" y="277673"/>
                  </a:moveTo>
                  <a:lnTo>
                    <a:pt x="182720" y="270595"/>
                  </a:lnTo>
                  <a:lnTo>
                    <a:pt x="220832" y="250885"/>
                  </a:lnTo>
                  <a:lnTo>
                    <a:pt x="250886" y="220829"/>
                  </a:lnTo>
                  <a:lnTo>
                    <a:pt x="270595" y="182715"/>
                  </a:lnTo>
                  <a:lnTo>
                    <a:pt x="277673" y="138828"/>
                  </a:lnTo>
                  <a:lnTo>
                    <a:pt x="270595" y="94950"/>
                  </a:lnTo>
                  <a:lnTo>
                    <a:pt x="250886" y="56840"/>
                  </a:lnTo>
                  <a:lnTo>
                    <a:pt x="220832" y="26787"/>
                  </a:lnTo>
                  <a:lnTo>
                    <a:pt x="182720" y="7078"/>
                  </a:lnTo>
                  <a:lnTo>
                    <a:pt x="138836" y="0"/>
                  </a:lnTo>
                  <a:lnTo>
                    <a:pt x="94953" y="7078"/>
                  </a:lnTo>
                  <a:lnTo>
                    <a:pt x="56841" y="26787"/>
                  </a:lnTo>
                  <a:lnTo>
                    <a:pt x="26787" y="56840"/>
                  </a:lnTo>
                  <a:lnTo>
                    <a:pt x="7078" y="94950"/>
                  </a:lnTo>
                  <a:lnTo>
                    <a:pt x="0" y="138828"/>
                  </a:lnTo>
                  <a:lnTo>
                    <a:pt x="7078" y="182715"/>
                  </a:lnTo>
                  <a:lnTo>
                    <a:pt x="26787" y="220829"/>
                  </a:lnTo>
                  <a:lnTo>
                    <a:pt x="56841" y="250885"/>
                  </a:lnTo>
                  <a:lnTo>
                    <a:pt x="94953" y="270595"/>
                  </a:lnTo>
                  <a:lnTo>
                    <a:pt x="138836" y="277673"/>
                  </a:lnTo>
                  <a:close/>
                </a:path>
              </a:pathLst>
            </a:custGeom>
            <a:ln w="24679">
              <a:solidFill>
                <a:srgbClr val="009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171" y="40069"/>
            <a:ext cx="18168620" cy="10250805"/>
            <a:chOff x="77171" y="40069"/>
            <a:chExt cx="18168620" cy="102508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71" y="40069"/>
              <a:ext cx="2603642" cy="260564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87444" y="1832404"/>
              <a:ext cx="16329660" cy="8429625"/>
            </a:xfrm>
            <a:custGeom>
              <a:avLst/>
              <a:gdLst/>
              <a:ahLst/>
              <a:cxnLst/>
              <a:rect l="l" t="t" r="r" b="b"/>
              <a:pathLst>
                <a:path w="16329660" h="8429625">
                  <a:moveTo>
                    <a:pt x="15690485" y="0"/>
                  </a:moveTo>
                  <a:lnTo>
                    <a:pt x="638724" y="0"/>
                  </a:lnTo>
                  <a:lnTo>
                    <a:pt x="591055" y="1751"/>
                  </a:lnTo>
                  <a:lnTo>
                    <a:pt x="544337" y="6925"/>
                  </a:lnTo>
                  <a:lnTo>
                    <a:pt x="498695" y="15396"/>
                  </a:lnTo>
                  <a:lnTo>
                    <a:pt x="454251" y="27042"/>
                  </a:lnTo>
                  <a:lnTo>
                    <a:pt x="411129" y="41739"/>
                  </a:lnTo>
                  <a:lnTo>
                    <a:pt x="369453" y="59364"/>
                  </a:lnTo>
                  <a:lnTo>
                    <a:pt x="329346" y="79792"/>
                  </a:lnTo>
                  <a:lnTo>
                    <a:pt x="290931" y="102902"/>
                  </a:lnTo>
                  <a:lnTo>
                    <a:pt x="254332" y="128568"/>
                  </a:lnTo>
                  <a:lnTo>
                    <a:pt x="219673" y="156667"/>
                  </a:lnTo>
                  <a:lnTo>
                    <a:pt x="187077" y="187077"/>
                  </a:lnTo>
                  <a:lnTo>
                    <a:pt x="156667" y="219673"/>
                  </a:lnTo>
                  <a:lnTo>
                    <a:pt x="128568" y="254332"/>
                  </a:lnTo>
                  <a:lnTo>
                    <a:pt x="102902" y="290931"/>
                  </a:lnTo>
                  <a:lnTo>
                    <a:pt x="79792" y="329346"/>
                  </a:lnTo>
                  <a:lnTo>
                    <a:pt x="59364" y="369453"/>
                  </a:lnTo>
                  <a:lnTo>
                    <a:pt x="41739" y="411129"/>
                  </a:lnTo>
                  <a:lnTo>
                    <a:pt x="27042" y="454251"/>
                  </a:lnTo>
                  <a:lnTo>
                    <a:pt x="15396" y="498695"/>
                  </a:lnTo>
                  <a:lnTo>
                    <a:pt x="6925" y="544337"/>
                  </a:lnTo>
                  <a:lnTo>
                    <a:pt x="1751" y="591055"/>
                  </a:lnTo>
                  <a:lnTo>
                    <a:pt x="0" y="638724"/>
                  </a:lnTo>
                  <a:lnTo>
                    <a:pt x="0" y="7790338"/>
                  </a:lnTo>
                  <a:lnTo>
                    <a:pt x="1751" y="7838007"/>
                  </a:lnTo>
                  <a:lnTo>
                    <a:pt x="6925" y="7884724"/>
                  </a:lnTo>
                  <a:lnTo>
                    <a:pt x="15396" y="7930367"/>
                  </a:lnTo>
                  <a:lnTo>
                    <a:pt x="27042" y="7974811"/>
                  </a:lnTo>
                  <a:lnTo>
                    <a:pt x="41739" y="8017932"/>
                  </a:lnTo>
                  <a:lnTo>
                    <a:pt x="59364" y="8059609"/>
                  </a:lnTo>
                  <a:lnTo>
                    <a:pt x="79792" y="8099716"/>
                  </a:lnTo>
                  <a:lnTo>
                    <a:pt x="102902" y="8138131"/>
                  </a:lnTo>
                  <a:lnTo>
                    <a:pt x="128568" y="8174729"/>
                  </a:lnTo>
                  <a:lnTo>
                    <a:pt x="156667" y="8209389"/>
                  </a:lnTo>
                  <a:lnTo>
                    <a:pt x="187077" y="8241985"/>
                  </a:lnTo>
                  <a:lnTo>
                    <a:pt x="219673" y="8272394"/>
                  </a:lnTo>
                  <a:lnTo>
                    <a:pt x="254332" y="8300494"/>
                  </a:lnTo>
                  <a:lnTo>
                    <a:pt x="290931" y="8326160"/>
                  </a:lnTo>
                  <a:lnTo>
                    <a:pt x="329346" y="8349269"/>
                  </a:lnTo>
                  <a:lnTo>
                    <a:pt x="369453" y="8369698"/>
                  </a:lnTo>
                  <a:lnTo>
                    <a:pt x="411129" y="8387322"/>
                  </a:lnTo>
                  <a:lnTo>
                    <a:pt x="454251" y="8402019"/>
                  </a:lnTo>
                  <a:lnTo>
                    <a:pt x="498695" y="8413665"/>
                  </a:lnTo>
                  <a:lnTo>
                    <a:pt x="544337" y="8422137"/>
                  </a:lnTo>
                  <a:lnTo>
                    <a:pt x="591055" y="8427310"/>
                  </a:lnTo>
                  <a:lnTo>
                    <a:pt x="638724" y="8429062"/>
                  </a:lnTo>
                  <a:lnTo>
                    <a:pt x="15690485" y="8429062"/>
                  </a:lnTo>
                  <a:lnTo>
                    <a:pt x="15738154" y="8427310"/>
                  </a:lnTo>
                  <a:lnTo>
                    <a:pt x="15784871" y="8422137"/>
                  </a:lnTo>
                  <a:lnTo>
                    <a:pt x="15830514" y="8413665"/>
                  </a:lnTo>
                  <a:lnTo>
                    <a:pt x="15874958" y="8402019"/>
                  </a:lnTo>
                  <a:lnTo>
                    <a:pt x="15918079" y="8387322"/>
                  </a:lnTo>
                  <a:lnTo>
                    <a:pt x="15959756" y="8369698"/>
                  </a:lnTo>
                  <a:lnTo>
                    <a:pt x="15999863" y="8349269"/>
                  </a:lnTo>
                  <a:lnTo>
                    <a:pt x="16038278" y="8326160"/>
                  </a:lnTo>
                  <a:lnTo>
                    <a:pt x="16074876" y="8300494"/>
                  </a:lnTo>
                  <a:lnTo>
                    <a:pt x="16109536" y="8272394"/>
                  </a:lnTo>
                  <a:lnTo>
                    <a:pt x="16142132" y="8241985"/>
                  </a:lnTo>
                  <a:lnTo>
                    <a:pt x="16172541" y="8209389"/>
                  </a:lnTo>
                  <a:lnTo>
                    <a:pt x="16200641" y="8174729"/>
                  </a:lnTo>
                  <a:lnTo>
                    <a:pt x="16226307" y="8138131"/>
                  </a:lnTo>
                  <a:lnTo>
                    <a:pt x="16249416" y="8099716"/>
                  </a:lnTo>
                  <a:lnTo>
                    <a:pt x="16269845" y="8059609"/>
                  </a:lnTo>
                  <a:lnTo>
                    <a:pt x="16287469" y="8017932"/>
                  </a:lnTo>
                  <a:lnTo>
                    <a:pt x="16302166" y="7974811"/>
                  </a:lnTo>
                  <a:lnTo>
                    <a:pt x="16313812" y="7930367"/>
                  </a:lnTo>
                  <a:lnTo>
                    <a:pt x="16322284" y="7884724"/>
                  </a:lnTo>
                  <a:lnTo>
                    <a:pt x="16327457" y="7838007"/>
                  </a:lnTo>
                  <a:lnTo>
                    <a:pt x="16329209" y="7790338"/>
                  </a:lnTo>
                  <a:lnTo>
                    <a:pt x="16329209" y="638724"/>
                  </a:lnTo>
                  <a:lnTo>
                    <a:pt x="16327457" y="591055"/>
                  </a:lnTo>
                  <a:lnTo>
                    <a:pt x="16322284" y="544337"/>
                  </a:lnTo>
                  <a:lnTo>
                    <a:pt x="16313812" y="498695"/>
                  </a:lnTo>
                  <a:lnTo>
                    <a:pt x="16302166" y="454251"/>
                  </a:lnTo>
                  <a:lnTo>
                    <a:pt x="16287469" y="411129"/>
                  </a:lnTo>
                  <a:lnTo>
                    <a:pt x="16269845" y="369453"/>
                  </a:lnTo>
                  <a:lnTo>
                    <a:pt x="16249416" y="329346"/>
                  </a:lnTo>
                  <a:lnTo>
                    <a:pt x="16226307" y="290931"/>
                  </a:lnTo>
                  <a:lnTo>
                    <a:pt x="16200641" y="254332"/>
                  </a:lnTo>
                  <a:lnTo>
                    <a:pt x="16172541" y="219673"/>
                  </a:lnTo>
                  <a:lnTo>
                    <a:pt x="16142132" y="187077"/>
                  </a:lnTo>
                  <a:lnTo>
                    <a:pt x="16109536" y="156667"/>
                  </a:lnTo>
                  <a:lnTo>
                    <a:pt x="16074876" y="128568"/>
                  </a:lnTo>
                  <a:lnTo>
                    <a:pt x="16038278" y="102902"/>
                  </a:lnTo>
                  <a:lnTo>
                    <a:pt x="15999863" y="79792"/>
                  </a:lnTo>
                  <a:lnTo>
                    <a:pt x="15959756" y="59364"/>
                  </a:lnTo>
                  <a:lnTo>
                    <a:pt x="15918079" y="41739"/>
                  </a:lnTo>
                  <a:lnTo>
                    <a:pt x="15874958" y="27042"/>
                  </a:lnTo>
                  <a:lnTo>
                    <a:pt x="15830514" y="15396"/>
                  </a:lnTo>
                  <a:lnTo>
                    <a:pt x="15784871" y="6925"/>
                  </a:lnTo>
                  <a:lnTo>
                    <a:pt x="15738154" y="1751"/>
                  </a:lnTo>
                  <a:lnTo>
                    <a:pt x="156904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87444" y="1832404"/>
              <a:ext cx="16329660" cy="8429625"/>
            </a:xfrm>
            <a:custGeom>
              <a:avLst/>
              <a:gdLst/>
              <a:ahLst/>
              <a:cxnLst/>
              <a:rect l="l" t="t" r="r" b="b"/>
              <a:pathLst>
                <a:path w="16329660" h="8429625">
                  <a:moveTo>
                    <a:pt x="638724" y="0"/>
                  </a:moveTo>
                  <a:lnTo>
                    <a:pt x="591055" y="1751"/>
                  </a:lnTo>
                  <a:lnTo>
                    <a:pt x="544337" y="6925"/>
                  </a:lnTo>
                  <a:lnTo>
                    <a:pt x="498695" y="15396"/>
                  </a:lnTo>
                  <a:lnTo>
                    <a:pt x="454251" y="27042"/>
                  </a:lnTo>
                  <a:lnTo>
                    <a:pt x="411129" y="41739"/>
                  </a:lnTo>
                  <a:lnTo>
                    <a:pt x="369453" y="59364"/>
                  </a:lnTo>
                  <a:lnTo>
                    <a:pt x="329346" y="79792"/>
                  </a:lnTo>
                  <a:lnTo>
                    <a:pt x="290931" y="102902"/>
                  </a:lnTo>
                  <a:lnTo>
                    <a:pt x="254332" y="128568"/>
                  </a:lnTo>
                  <a:lnTo>
                    <a:pt x="219673" y="156667"/>
                  </a:lnTo>
                  <a:lnTo>
                    <a:pt x="187077" y="187077"/>
                  </a:lnTo>
                  <a:lnTo>
                    <a:pt x="156667" y="219673"/>
                  </a:lnTo>
                  <a:lnTo>
                    <a:pt x="128568" y="254332"/>
                  </a:lnTo>
                  <a:lnTo>
                    <a:pt x="102902" y="290931"/>
                  </a:lnTo>
                  <a:lnTo>
                    <a:pt x="79792" y="329346"/>
                  </a:lnTo>
                  <a:lnTo>
                    <a:pt x="59364" y="369453"/>
                  </a:lnTo>
                  <a:lnTo>
                    <a:pt x="41739" y="411129"/>
                  </a:lnTo>
                  <a:lnTo>
                    <a:pt x="27042" y="454251"/>
                  </a:lnTo>
                  <a:lnTo>
                    <a:pt x="15396" y="498695"/>
                  </a:lnTo>
                  <a:lnTo>
                    <a:pt x="6925" y="544337"/>
                  </a:lnTo>
                  <a:lnTo>
                    <a:pt x="1751" y="591055"/>
                  </a:lnTo>
                  <a:lnTo>
                    <a:pt x="0" y="638724"/>
                  </a:lnTo>
                  <a:lnTo>
                    <a:pt x="0" y="7790338"/>
                  </a:lnTo>
                  <a:lnTo>
                    <a:pt x="1751" y="7838007"/>
                  </a:lnTo>
                  <a:lnTo>
                    <a:pt x="6925" y="7884724"/>
                  </a:lnTo>
                  <a:lnTo>
                    <a:pt x="15396" y="7930367"/>
                  </a:lnTo>
                  <a:lnTo>
                    <a:pt x="27042" y="7974811"/>
                  </a:lnTo>
                  <a:lnTo>
                    <a:pt x="41739" y="8017932"/>
                  </a:lnTo>
                  <a:lnTo>
                    <a:pt x="59364" y="8059609"/>
                  </a:lnTo>
                  <a:lnTo>
                    <a:pt x="79792" y="8099716"/>
                  </a:lnTo>
                  <a:lnTo>
                    <a:pt x="102902" y="8138131"/>
                  </a:lnTo>
                  <a:lnTo>
                    <a:pt x="128568" y="8174729"/>
                  </a:lnTo>
                  <a:lnTo>
                    <a:pt x="156667" y="8209389"/>
                  </a:lnTo>
                  <a:lnTo>
                    <a:pt x="187077" y="8241985"/>
                  </a:lnTo>
                  <a:lnTo>
                    <a:pt x="219673" y="8272394"/>
                  </a:lnTo>
                  <a:lnTo>
                    <a:pt x="254332" y="8300494"/>
                  </a:lnTo>
                  <a:lnTo>
                    <a:pt x="290931" y="8326160"/>
                  </a:lnTo>
                  <a:lnTo>
                    <a:pt x="329346" y="8349269"/>
                  </a:lnTo>
                  <a:lnTo>
                    <a:pt x="369453" y="8369698"/>
                  </a:lnTo>
                  <a:lnTo>
                    <a:pt x="411129" y="8387322"/>
                  </a:lnTo>
                  <a:lnTo>
                    <a:pt x="454251" y="8402019"/>
                  </a:lnTo>
                  <a:lnTo>
                    <a:pt x="498695" y="8413665"/>
                  </a:lnTo>
                  <a:lnTo>
                    <a:pt x="544337" y="8422137"/>
                  </a:lnTo>
                  <a:lnTo>
                    <a:pt x="591055" y="8427310"/>
                  </a:lnTo>
                  <a:lnTo>
                    <a:pt x="638724" y="8429062"/>
                  </a:lnTo>
                  <a:lnTo>
                    <a:pt x="15690485" y="8429062"/>
                  </a:lnTo>
                  <a:lnTo>
                    <a:pt x="15738154" y="8427310"/>
                  </a:lnTo>
                  <a:lnTo>
                    <a:pt x="15784871" y="8422137"/>
                  </a:lnTo>
                  <a:lnTo>
                    <a:pt x="15830514" y="8413665"/>
                  </a:lnTo>
                  <a:lnTo>
                    <a:pt x="15874958" y="8402019"/>
                  </a:lnTo>
                  <a:lnTo>
                    <a:pt x="15918079" y="8387322"/>
                  </a:lnTo>
                  <a:lnTo>
                    <a:pt x="15959756" y="8369698"/>
                  </a:lnTo>
                  <a:lnTo>
                    <a:pt x="15999863" y="8349269"/>
                  </a:lnTo>
                  <a:lnTo>
                    <a:pt x="16038278" y="8326160"/>
                  </a:lnTo>
                  <a:lnTo>
                    <a:pt x="16074876" y="8300494"/>
                  </a:lnTo>
                  <a:lnTo>
                    <a:pt x="16109536" y="8272394"/>
                  </a:lnTo>
                  <a:lnTo>
                    <a:pt x="16142132" y="8241985"/>
                  </a:lnTo>
                  <a:lnTo>
                    <a:pt x="16172541" y="8209389"/>
                  </a:lnTo>
                  <a:lnTo>
                    <a:pt x="16200641" y="8174729"/>
                  </a:lnTo>
                  <a:lnTo>
                    <a:pt x="16226307" y="8138131"/>
                  </a:lnTo>
                  <a:lnTo>
                    <a:pt x="16249416" y="8099716"/>
                  </a:lnTo>
                  <a:lnTo>
                    <a:pt x="16269845" y="8059609"/>
                  </a:lnTo>
                  <a:lnTo>
                    <a:pt x="16287469" y="8017932"/>
                  </a:lnTo>
                  <a:lnTo>
                    <a:pt x="16302166" y="7974811"/>
                  </a:lnTo>
                  <a:lnTo>
                    <a:pt x="16313812" y="7930367"/>
                  </a:lnTo>
                  <a:lnTo>
                    <a:pt x="16322284" y="7884724"/>
                  </a:lnTo>
                  <a:lnTo>
                    <a:pt x="16327457" y="7838007"/>
                  </a:lnTo>
                  <a:lnTo>
                    <a:pt x="16329209" y="7790338"/>
                  </a:lnTo>
                  <a:lnTo>
                    <a:pt x="16329209" y="638724"/>
                  </a:lnTo>
                  <a:lnTo>
                    <a:pt x="16327457" y="591055"/>
                  </a:lnTo>
                  <a:lnTo>
                    <a:pt x="16322284" y="544337"/>
                  </a:lnTo>
                  <a:lnTo>
                    <a:pt x="16313812" y="498695"/>
                  </a:lnTo>
                  <a:lnTo>
                    <a:pt x="16302166" y="454251"/>
                  </a:lnTo>
                  <a:lnTo>
                    <a:pt x="16287469" y="411129"/>
                  </a:lnTo>
                  <a:lnTo>
                    <a:pt x="16269845" y="369453"/>
                  </a:lnTo>
                  <a:lnTo>
                    <a:pt x="16249416" y="329346"/>
                  </a:lnTo>
                  <a:lnTo>
                    <a:pt x="16226307" y="290931"/>
                  </a:lnTo>
                  <a:lnTo>
                    <a:pt x="16200641" y="254332"/>
                  </a:lnTo>
                  <a:lnTo>
                    <a:pt x="16172541" y="219673"/>
                  </a:lnTo>
                  <a:lnTo>
                    <a:pt x="16142132" y="187077"/>
                  </a:lnTo>
                  <a:lnTo>
                    <a:pt x="16109536" y="156667"/>
                  </a:lnTo>
                  <a:lnTo>
                    <a:pt x="16074876" y="128568"/>
                  </a:lnTo>
                  <a:lnTo>
                    <a:pt x="16038278" y="102902"/>
                  </a:lnTo>
                  <a:lnTo>
                    <a:pt x="15999863" y="79792"/>
                  </a:lnTo>
                  <a:lnTo>
                    <a:pt x="15959756" y="59364"/>
                  </a:lnTo>
                  <a:lnTo>
                    <a:pt x="15918079" y="41739"/>
                  </a:lnTo>
                  <a:lnTo>
                    <a:pt x="15874958" y="27042"/>
                  </a:lnTo>
                  <a:lnTo>
                    <a:pt x="15830514" y="15396"/>
                  </a:lnTo>
                  <a:lnTo>
                    <a:pt x="15784871" y="6925"/>
                  </a:lnTo>
                  <a:lnTo>
                    <a:pt x="15738154" y="1751"/>
                  </a:lnTo>
                  <a:lnTo>
                    <a:pt x="15690485" y="0"/>
                  </a:lnTo>
                  <a:lnTo>
                    <a:pt x="638724" y="0"/>
                  </a:lnTo>
                  <a:close/>
                </a:path>
              </a:pathLst>
            </a:custGeom>
            <a:ln w="57589">
              <a:solidFill>
                <a:srgbClr val="6DC2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6811" y="2355677"/>
            <a:ext cx="3399154" cy="685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300" spc="50" dirty="0">
                <a:solidFill>
                  <a:srgbClr val="003687"/>
                </a:solidFill>
              </a:rPr>
              <a:t>JUMP</a:t>
            </a:r>
            <a:r>
              <a:rPr sz="4300" spc="-245" dirty="0">
                <a:solidFill>
                  <a:srgbClr val="003687"/>
                </a:solidFill>
              </a:rPr>
              <a:t> </a:t>
            </a:r>
            <a:r>
              <a:rPr sz="4300" spc="-195" dirty="0">
                <a:solidFill>
                  <a:srgbClr val="003687"/>
                </a:solidFill>
              </a:rPr>
              <a:t>START</a:t>
            </a:r>
            <a:endParaRPr sz="4300"/>
          </a:p>
        </p:txBody>
      </p:sp>
      <p:sp>
        <p:nvSpPr>
          <p:cNvPr id="7" name="object 7"/>
          <p:cNvSpPr txBox="1"/>
          <p:nvPr/>
        </p:nvSpPr>
        <p:spPr>
          <a:xfrm>
            <a:off x="2556812" y="3229258"/>
            <a:ext cx="439229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60" dirty="0">
                <a:solidFill>
                  <a:srgbClr val="003687"/>
                </a:solidFill>
                <a:latin typeface="Arial"/>
                <a:cs typeface="Arial"/>
              </a:rPr>
              <a:t>How</a:t>
            </a:r>
            <a:r>
              <a:rPr sz="2150" b="1" dirty="0">
                <a:solidFill>
                  <a:srgbClr val="003687"/>
                </a:solidFill>
                <a:latin typeface="Arial"/>
                <a:cs typeface="Arial"/>
              </a:rPr>
              <a:t> will</a:t>
            </a:r>
            <a:r>
              <a:rPr sz="2150" b="1" spc="5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003687"/>
                </a:solidFill>
                <a:latin typeface="Arial"/>
                <a:cs typeface="Arial"/>
              </a:rPr>
              <a:t>you</a:t>
            </a:r>
            <a:r>
              <a:rPr sz="2150" b="1" spc="5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150" b="1" spc="40" dirty="0">
                <a:solidFill>
                  <a:srgbClr val="003687"/>
                </a:solidFill>
                <a:latin typeface="Arial"/>
                <a:cs typeface="Arial"/>
              </a:rPr>
              <a:t>get</a:t>
            </a:r>
            <a:r>
              <a:rPr sz="2150" b="1" spc="5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150" b="1" spc="30" dirty="0">
                <a:solidFill>
                  <a:srgbClr val="003687"/>
                </a:solidFill>
                <a:latin typeface="Arial"/>
                <a:cs typeface="Arial"/>
              </a:rPr>
              <a:t>started</a:t>
            </a:r>
            <a:r>
              <a:rPr sz="2150" b="1" spc="5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150" b="1" spc="-15" dirty="0">
                <a:solidFill>
                  <a:srgbClr val="003687"/>
                </a:solidFill>
                <a:latin typeface="Arial"/>
                <a:cs typeface="Arial"/>
              </a:rPr>
              <a:t>quickly?</a:t>
            </a:r>
            <a:endParaRPr sz="2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6812" y="4761772"/>
            <a:ext cx="14763115" cy="8489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600"/>
              </a:lnSpc>
              <a:spcBef>
                <a:spcPts val="90"/>
              </a:spcBef>
            </a:pPr>
            <a:r>
              <a:rPr sz="2150" b="1" spc="-50" dirty="0">
                <a:solidFill>
                  <a:srgbClr val="003687"/>
                </a:solidFill>
                <a:latin typeface="Tahoma"/>
                <a:cs typeface="Tahoma"/>
              </a:rPr>
              <a:t>Given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65" dirty="0">
                <a:solidFill>
                  <a:srgbClr val="003687"/>
                </a:solidFill>
                <a:latin typeface="Tahoma"/>
                <a:cs typeface="Tahoma"/>
              </a:rPr>
              <a:t>your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25" dirty="0">
                <a:solidFill>
                  <a:srgbClr val="003687"/>
                </a:solidFill>
                <a:latin typeface="Tahoma"/>
                <a:cs typeface="Tahoma"/>
              </a:rPr>
              <a:t>persona</a:t>
            </a:r>
            <a:r>
              <a:rPr sz="2150" b="1" spc="-15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45" dirty="0">
                <a:solidFill>
                  <a:srgbClr val="003687"/>
                </a:solidFill>
                <a:latin typeface="Tahoma"/>
                <a:cs typeface="Tahoma"/>
              </a:rPr>
              <a:t>of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60" dirty="0">
                <a:solidFill>
                  <a:srgbClr val="003687"/>
                </a:solidFill>
                <a:latin typeface="Tahoma"/>
                <a:cs typeface="Tahoma"/>
              </a:rPr>
              <a:t>first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55" dirty="0">
                <a:solidFill>
                  <a:srgbClr val="003687"/>
                </a:solidFill>
                <a:latin typeface="Tahoma"/>
                <a:cs typeface="Tahoma"/>
              </a:rPr>
              <a:t>customer,</a:t>
            </a:r>
            <a:r>
              <a:rPr sz="2150" b="1" spc="-15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10" dirty="0">
                <a:solidFill>
                  <a:srgbClr val="003687"/>
                </a:solidFill>
                <a:latin typeface="Tahoma"/>
                <a:cs typeface="Tahoma"/>
              </a:rPr>
              <a:t>do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60" dirty="0">
                <a:solidFill>
                  <a:srgbClr val="003687"/>
                </a:solidFill>
                <a:latin typeface="Tahoma"/>
                <a:cs typeface="Tahoma"/>
              </a:rPr>
              <a:t>you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65" dirty="0">
                <a:solidFill>
                  <a:srgbClr val="003687"/>
                </a:solidFill>
                <a:latin typeface="Tahoma"/>
                <a:cs typeface="Tahoma"/>
              </a:rPr>
              <a:t>have</a:t>
            </a:r>
            <a:r>
              <a:rPr sz="2150" b="1" spc="-15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50" dirty="0">
                <a:solidFill>
                  <a:srgbClr val="003687"/>
                </a:solidFill>
                <a:latin typeface="Tahoma"/>
                <a:cs typeface="Tahoma"/>
              </a:rPr>
              <a:t>access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60" dirty="0">
                <a:solidFill>
                  <a:srgbClr val="003687"/>
                </a:solidFill>
                <a:latin typeface="Tahoma"/>
                <a:cs typeface="Tahoma"/>
              </a:rPr>
              <a:t>to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75" dirty="0">
                <a:solidFill>
                  <a:srgbClr val="003687"/>
                </a:solidFill>
                <a:latin typeface="Tahoma"/>
                <a:cs typeface="Tahoma"/>
              </a:rPr>
              <a:t>them</a:t>
            </a:r>
            <a:r>
              <a:rPr sz="2150" b="1" spc="-15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45" dirty="0">
                <a:solidFill>
                  <a:srgbClr val="003687"/>
                </a:solidFill>
                <a:latin typeface="Tahoma"/>
                <a:cs typeface="Tahoma"/>
              </a:rPr>
              <a:t>and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70" dirty="0">
                <a:solidFill>
                  <a:srgbClr val="003687"/>
                </a:solidFill>
                <a:latin typeface="Tahoma"/>
                <a:cs typeface="Tahoma"/>
              </a:rPr>
              <a:t>who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100" dirty="0">
                <a:solidFill>
                  <a:srgbClr val="003687"/>
                </a:solidFill>
                <a:latin typeface="Tahoma"/>
                <a:cs typeface="Tahoma"/>
              </a:rPr>
              <a:t>will</a:t>
            </a:r>
            <a:r>
              <a:rPr sz="2150" b="1" spc="-15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25" dirty="0">
                <a:solidFill>
                  <a:srgbClr val="003687"/>
                </a:solidFill>
                <a:latin typeface="Tahoma"/>
                <a:cs typeface="Tahoma"/>
              </a:rPr>
              <a:t>be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80" dirty="0">
                <a:solidFill>
                  <a:srgbClr val="003687"/>
                </a:solidFill>
                <a:latin typeface="Tahoma"/>
                <a:cs typeface="Tahoma"/>
              </a:rPr>
              <a:t>the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60" dirty="0">
                <a:solidFill>
                  <a:srgbClr val="003687"/>
                </a:solidFill>
                <a:latin typeface="Tahoma"/>
                <a:cs typeface="Tahoma"/>
              </a:rPr>
              <a:t>first</a:t>
            </a:r>
            <a:r>
              <a:rPr sz="2150" b="1" spc="-15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60" dirty="0">
                <a:solidFill>
                  <a:srgbClr val="003687"/>
                </a:solidFill>
                <a:latin typeface="Tahoma"/>
                <a:cs typeface="Tahoma"/>
              </a:rPr>
              <a:t>to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60" dirty="0">
                <a:solidFill>
                  <a:srgbClr val="003687"/>
                </a:solidFill>
                <a:latin typeface="Tahoma"/>
                <a:cs typeface="Tahoma"/>
              </a:rPr>
              <a:t>give</a:t>
            </a:r>
            <a:r>
              <a:rPr sz="2150" b="1" spc="-15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60" dirty="0">
                <a:solidFill>
                  <a:srgbClr val="003687"/>
                </a:solidFill>
                <a:latin typeface="Tahoma"/>
                <a:cs typeface="Tahoma"/>
              </a:rPr>
              <a:t>you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feedback </a:t>
            </a:r>
            <a:r>
              <a:rPr sz="2150" b="1" spc="-615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dirty="0">
                <a:solidFill>
                  <a:srgbClr val="003687"/>
                </a:solidFill>
                <a:latin typeface="Arial"/>
                <a:cs typeface="Arial"/>
              </a:rPr>
              <a:t>on</a:t>
            </a:r>
            <a:r>
              <a:rPr sz="2150" b="1" spc="5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150" b="1" spc="-15" dirty="0">
                <a:solidFill>
                  <a:srgbClr val="003687"/>
                </a:solidFill>
                <a:latin typeface="Arial"/>
                <a:cs typeface="Arial"/>
              </a:rPr>
              <a:t>your</a:t>
            </a:r>
            <a:r>
              <a:rPr sz="2150" b="1" spc="10" dirty="0">
                <a:solidFill>
                  <a:srgbClr val="003687"/>
                </a:solidFill>
                <a:latin typeface="Arial"/>
                <a:cs typeface="Arial"/>
              </a:rPr>
              <a:t> project?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6812" y="6957181"/>
            <a:ext cx="918210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-50" dirty="0">
                <a:solidFill>
                  <a:srgbClr val="003687"/>
                </a:solidFill>
                <a:latin typeface="Tahoma"/>
                <a:cs typeface="Tahoma"/>
              </a:rPr>
              <a:t>They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35" dirty="0">
                <a:solidFill>
                  <a:srgbClr val="003687"/>
                </a:solidFill>
                <a:latin typeface="Tahoma"/>
                <a:cs typeface="Tahoma"/>
              </a:rPr>
              <a:t>should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25" dirty="0">
                <a:solidFill>
                  <a:srgbClr val="003687"/>
                </a:solidFill>
                <a:latin typeface="Tahoma"/>
                <a:cs typeface="Tahoma"/>
              </a:rPr>
              <a:t>be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80" dirty="0">
                <a:solidFill>
                  <a:srgbClr val="003687"/>
                </a:solidFill>
                <a:latin typeface="Tahoma"/>
                <a:cs typeface="Tahoma"/>
              </a:rPr>
              <a:t>the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60" dirty="0">
                <a:solidFill>
                  <a:srgbClr val="003687"/>
                </a:solidFill>
                <a:latin typeface="Tahoma"/>
                <a:cs typeface="Tahoma"/>
              </a:rPr>
              <a:t>first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15" dirty="0">
                <a:solidFill>
                  <a:srgbClr val="003687"/>
                </a:solidFill>
                <a:latin typeface="Tahoma"/>
                <a:cs typeface="Tahoma"/>
              </a:rPr>
              <a:t>users </a:t>
            </a:r>
            <a:r>
              <a:rPr sz="2150" b="1" spc="-45" dirty="0">
                <a:solidFill>
                  <a:srgbClr val="003687"/>
                </a:solidFill>
                <a:latin typeface="Tahoma"/>
                <a:cs typeface="Tahoma"/>
              </a:rPr>
              <a:t>of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65" dirty="0">
                <a:solidFill>
                  <a:srgbClr val="003687"/>
                </a:solidFill>
                <a:latin typeface="Tahoma"/>
                <a:cs typeface="Tahoma"/>
              </a:rPr>
              <a:t>your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10" dirty="0">
                <a:solidFill>
                  <a:srgbClr val="003687"/>
                </a:solidFill>
                <a:latin typeface="Tahoma"/>
                <a:cs typeface="Tahoma"/>
              </a:rPr>
              <a:t>MVP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95" dirty="0">
                <a:solidFill>
                  <a:srgbClr val="003687"/>
                </a:solidFill>
                <a:latin typeface="Tahoma"/>
                <a:cs typeface="Tahoma"/>
              </a:rPr>
              <a:t>(Minimum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65" dirty="0">
                <a:solidFill>
                  <a:srgbClr val="003687"/>
                </a:solidFill>
                <a:latin typeface="Tahoma"/>
                <a:cs typeface="Tahoma"/>
              </a:rPr>
              <a:t>Viable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65" dirty="0">
                <a:solidFill>
                  <a:srgbClr val="003687"/>
                </a:solidFill>
                <a:latin typeface="Tahoma"/>
                <a:cs typeface="Tahoma"/>
              </a:rPr>
              <a:t>Product).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6812" y="8418661"/>
            <a:ext cx="931545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-100" dirty="0">
                <a:solidFill>
                  <a:srgbClr val="003687"/>
                </a:solidFill>
                <a:latin typeface="Tahoma"/>
                <a:cs typeface="Tahoma"/>
              </a:rPr>
              <a:t>What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10" dirty="0">
                <a:solidFill>
                  <a:srgbClr val="003687"/>
                </a:solidFill>
                <a:latin typeface="Tahoma"/>
                <a:cs typeface="Tahoma"/>
              </a:rPr>
              <a:t>is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80" dirty="0">
                <a:solidFill>
                  <a:srgbClr val="003687"/>
                </a:solidFill>
                <a:latin typeface="Tahoma"/>
                <a:cs typeface="Tahoma"/>
              </a:rPr>
              <a:t>the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80" dirty="0">
                <a:solidFill>
                  <a:srgbClr val="003687"/>
                </a:solidFill>
                <a:latin typeface="Tahoma"/>
                <a:cs typeface="Tahoma"/>
              </a:rPr>
              <a:t>minimum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65" dirty="0">
                <a:solidFill>
                  <a:srgbClr val="003687"/>
                </a:solidFill>
                <a:latin typeface="Tahoma"/>
                <a:cs typeface="Tahoma"/>
              </a:rPr>
              <a:t>work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35" dirty="0">
                <a:solidFill>
                  <a:srgbClr val="003687"/>
                </a:solidFill>
                <a:latin typeface="Tahoma"/>
                <a:cs typeface="Tahoma"/>
              </a:rPr>
              <a:t>needed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60" dirty="0">
                <a:solidFill>
                  <a:srgbClr val="003687"/>
                </a:solidFill>
                <a:latin typeface="Tahoma"/>
                <a:cs typeface="Tahoma"/>
              </a:rPr>
              <a:t>to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35" dirty="0">
                <a:solidFill>
                  <a:srgbClr val="003687"/>
                </a:solidFill>
                <a:latin typeface="Tahoma"/>
                <a:cs typeface="Tahoma"/>
              </a:rPr>
              <a:t>create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70" dirty="0">
                <a:solidFill>
                  <a:srgbClr val="003687"/>
                </a:solidFill>
                <a:latin typeface="Tahoma"/>
                <a:cs typeface="Tahoma"/>
              </a:rPr>
              <a:t>value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60" dirty="0">
                <a:solidFill>
                  <a:srgbClr val="003687"/>
                </a:solidFill>
                <a:latin typeface="Tahoma"/>
                <a:cs typeface="Tahoma"/>
              </a:rPr>
              <a:t>for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80" dirty="0">
                <a:solidFill>
                  <a:srgbClr val="003687"/>
                </a:solidFill>
                <a:latin typeface="Tahoma"/>
                <a:cs typeface="Tahoma"/>
              </a:rPr>
              <a:t>the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60" dirty="0">
                <a:solidFill>
                  <a:srgbClr val="003687"/>
                </a:solidFill>
                <a:latin typeface="Tahoma"/>
                <a:cs typeface="Tahoma"/>
              </a:rPr>
              <a:t>first</a:t>
            </a:r>
            <a:r>
              <a:rPr sz="2150" b="1" spc="-20" dirty="0">
                <a:solidFill>
                  <a:srgbClr val="003687"/>
                </a:solidFill>
                <a:latin typeface="Tahoma"/>
                <a:cs typeface="Tahoma"/>
              </a:rPr>
              <a:t> </a:t>
            </a:r>
            <a:r>
              <a:rPr sz="2150" b="1" spc="-90" dirty="0">
                <a:solidFill>
                  <a:srgbClr val="003687"/>
                </a:solidFill>
                <a:latin typeface="Tahoma"/>
                <a:cs typeface="Tahoma"/>
              </a:rPr>
              <a:t>user(s)?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171" y="40069"/>
            <a:ext cx="18168620" cy="10250805"/>
            <a:chOff x="77171" y="40069"/>
            <a:chExt cx="18168620" cy="102508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71" y="40069"/>
              <a:ext cx="2603642" cy="260564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87444" y="1832404"/>
              <a:ext cx="16329660" cy="8429625"/>
            </a:xfrm>
            <a:custGeom>
              <a:avLst/>
              <a:gdLst/>
              <a:ahLst/>
              <a:cxnLst/>
              <a:rect l="l" t="t" r="r" b="b"/>
              <a:pathLst>
                <a:path w="16329660" h="8429625">
                  <a:moveTo>
                    <a:pt x="15690485" y="0"/>
                  </a:moveTo>
                  <a:lnTo>
                    <a:pt x="638724" y="0"/>
                  </a:lnTo>
                  <a:lnTo>
                    <a:pt x="591055" y="1751"/>
                  </a:lnTo>
                  <a:lnTo>
                    <a:pt x="544337" y="6925"/>
                  </a:lnTo>
                  <a:lnTo>
                    <a:pt x="498695" y="15396"/>
                  </a:lnTo>
                  <a:lnTo>
                    <a:pt x="454251" y="27042"/>
                  </a:lnTo>
                  <a:lnTo>
                    <a:pt x="411129" y="41739"/>
                  </a:lnTo>
                  <a:lnTo>
                    <a:pt x="369453" y="59364"/>
                  </a:lnTo>
                  <a:lnTo>
                    <a:pt x="329346" y="79792"/>
                  </a:lnTo>
                  <a:lnTo>
                    <a:pt x="290931" y="102902"/>
                  </a:lnTo>
                  <a:lnTo>
                    <a:pt x="254332" y="128568"/>
                  </a:lnTo>
                  <a:lnTo>
                    <a:pt x="219673" y="156667"/>
                  </a:lnTo>
                  <a:lnTo>
                    <a:pt x="187077" y="187077"/>
                  </a:lnTo>
                  <a:lnTo>
                    <a:pt x="156667" y="219673"/>
                  </a:lnTo>
                  <a:lnTo>
                    <a:pt x="128568" y="254332"/>
                  </a:lnTo>
                  <a:lnTo>
                    <a:pt x="102902" y="290931"/>
                  </a:lnTo>
                  <a:lnTo>
                    <a:pt x="79792" y="329346"/>
                  </a:lnTo>
                  <a:lnTo>
                    <a:pt x="59364" y="369453"/>
                  </a:lnTo>
                  <a:lnTo>
                    <a:pt x="41739" y="411129"/>
                  </a:lnTo>
                  <a:lnTo>
                    <a:pt x="27042" y="454251"/>
                  </a:lnTo>
                  <a:lnTo>
                    <a:pt x="15396" y="498695"/>
                  </a:lnTo>
                  <a:lnTo>
                    <a:pt x="6925" y="544337"/>
                  </a:lnTo>
                  <a:lnTo>
                    <a:pt x="1751" y="591055"/>
                  </a:lnTo>
                  <a:lnTo>
                    <a:pt x="0" y="638724"/>
                  </a:lnTo>
                  <a:lnTo>
                    <a:pt x="0" y="7790338"/>
                  </a:lnTo>
                  <a:lnTo>
                    <a:pt x="1751" y="7838007"/>
                  </a:lnTo>
                  <a:lnTo>
                    <a:pt x="6925" y="7884724"/>
                  </a:lnTo>
                  <a:lnTo>
                    <a:pt x="15396" y="7930367"/>
                  </a:lnTo>
                  <a:lnTo>
                    <a:pt x="27042" y="7974811"/>
                  </a:lnTo>
                  <a:lnTo>
                    <a:pt x="41739" y="8017932"/>
                  </a:lnTo>
                  <a:lnTo>
                    <a:pt x="59364" y="8059609"/>
                  </a:lnTo>
                  <a:lnTo>
                    <a:pt x="79792" y="8099716"/>
                  </a:lnTo>
                  <a:lnTo>
                    <a:pt x="102902" y="8138131"/>
                  </a:lnTo>
                  <a:lnTo>
                    <a:pt x="128568" y="8174729"/>
                  </a:lnTo>
                  <a:lnTo>
                    <a:pt x="156667" y="8209389"/>
                  </a:lnTo>
                  <a:lnTo>
                    <a:pt x="187077" y="8241985"/>
                  </a:lnTo>
                  <a:lnTo>
                    <a:pt x="219673" y="8272394"/>
                  </a:lnTo>
                  <a:lnTo>
                    <a:pt x="254332" y="8300494"/>
                  </a:lnTo>
                  <a:lnTo>
                    <a:pt x="290931" y="8326160"/>
                  </a:lnTo>
                  <a:lnTo>
                    <a:pt x="329346" y="8349269"/>
                  </a:lnTo>
                  <a:lnTo>
                    <a:pt x="369453" y="8369698"/>
                  </a:lnTo>
                  <a:lnTo>
                    <a:pt x="411129" y="8387322"/>
                  </a:lnTo>
                  <a:lnTo>
                    <a:pt x="454251" y="8402019"/>
                  </a:lnTo>
                  <a:lnTo>
                    <a:pt x="498695" y="8413665"/>
                  </a:lnTo>
                  <a:lnTo>
                    <a:pt x="544337" y="8422137"/>
                  </a:lnTo>
                  <a:lnTo>
                    <a:pt x="591055" y="8427310"/>
                  </a:lnTo>
                  <a:lnTo>
                    <a:pt x="638724" y="8429062"/>
                  </a:lnTo>
                  <a:lnTo>
                    <a:pt x="15690485" y="8429062"/>
                  </a:lnTo>
                  <a:lnTo>
                    <a:pt x="15738154" y="8427310"/>
                  </a:lnTo>
                  <a:lnTo>
                    <a:pt x="15784871" y="8422137"/>
                  </a:lnTo>
                  <a:lnTo>
                    <a:pt x="15830514" y="8413665"/>
                  </a:lnTo>
                  <a:lnTo>
                    <a:pt x="15874958" y="8402019"/>
                  </a:lnTo>
                  <a:lnTo>
                    <a:pt x="15918079" y="8387322"/>
                  </a:lnTo>
                  <a:lnTo>
                    <a:pt x="15959756" y="8369698"/>
                  </a:lnTo>
                  <a:lnTo>
                    <a:pt x="15999863" y="8349269"/>
                  </a:lnTo>
                  <a:lnTo>
                    <a:pt x="16038278" y="8326160"/>
                  </a:lnTo>
                  <a:lnTo>
                    <a:pt x="16074876" y="8300494"/>
                  </a:lnTo>
                  <a:lnTo>
                    <a:pt x="16109536" y="8272394"/>
                  </a:lnTo>
                  <a:lnTo>
                    <a:pt x="16142132" y="8241985"/>
                  </a:lnTo>
                  <a:lnTo>
                    <a:pt x="16172541" y="8209389"/>
                  </a:lnTo>
                  <a:lnTo>
                    <a:pt x="16200641" y="8174729"/>
                  </a:lnTo>
                  <a:lnTo>
                    <a:pt x="16226307" y="8138131"/>
                  </a:lnTo>
                  <a:lnTo>
                    <a:pt x="16249416" y="8099716"/>
                  </a:lnTo>
                  <a:lnTo>
                    <a:pt x="16269845" y="8059609"/>
                  </a:lnTo>
                  <a:lnTo>
                    <a:pt x="16287469" y="8017932"/>
                  </a:lnTo>
                  <a:lnTo>
                    <a:pt x="16302166" y="7974811"/>
                  </a:lnTo>
                  <a:lnTo>
                    <a:pt x="16313812" y="7930367"/>
                  </a:lnTo>
                  <a:lnTo>
                    <a:pt x="16322284" y="7884724"/>
                  </a:lnTo>
                  <a:lnTo>
                    <a:pt x="16327457" y="7838007"/>
                  </a:lnTo>
                  <a:lnTo>
                    <a:pt x="16329209" y="7790338"/>
                  </a:lnTo>
                  <a:lnTo>
                    <a:pt x="16329209" y="638724"/>
                  </a:lnTo>
                  <a:lnTo>
                    <a:pt x="16327457" y="591055"/>
                  </a:lnTo>
                  <a:lnTo>
                    <a:pt x="16322284" y="544337"/>
                  </a:lnTo>
                  <a:lnTo>
                    <a:pt x="16313812" y="498695"/>
                  </a:lnTo>
                  <a:lnTo>
                    <a:pt x="16302166" y="454251"/>
                  </a:lnTo>
                  <a:lnTo>
                    <a:pt x="16287469" y="411129"/>
                  </a:lnTo>
                  <a:lnTo>
                    <a:pt x="16269845" y="369453"/>
                  </a:lnTo>
                  <a:lnTo>
                    <a:pt x="16249416" y="329346"/>
                  </a:lnTo>
                  <a:lnTo>
                    <a:pt x="16226307" y="290931"/>
                  </a:lnTo>
                  <a:lnTo>
                    <a:pt x="16200641" y="254332"/>
                  </a:lnTo>
                  <a:lnTo>
                    <a:pt x="16172541" y="219673"/>
                  </a:lnTo>
                  <a:lnTo>
                    <a:pt x="16142132" y="187077"/>
                  </a:lnTo>
                  <a:lnTo>
                    <a:pt x="16109536" y="156667"/>
                  </a:lnTo>
                  <a:lnTo>
                    <a:pt x="16074876" y="128568"/>
                  </a:lnTo>
                  <a:lnTo>
                    <a:pt x="16038278" y="102902"/>
                  </a:lnTo>
                  <a:lnTo>
                    <a:pt x="15999863" y="79792"/>
                  </a:lnTo>
                  <a:lnTo>
                    <a:pt x="15959756" y="59364"/>
                  </a:lnTo>
                  <a:lnTo>
                    <a:pt x="15918079" y="41739"/>
                  </a:lnTo>
                  <a:lnTo>
                    <a:pt x="15874958" y="27042"/>
                  </a:lnTo>
                  <a:lnTo>
                    <a:pt x="15830514" y="15396"/>
                  </a:lnTo>
                  <a:lnTo>
                    <a:pt x="15784871" y="6925"/>
                  </a:lnTo>
                  <a:lnTo>
                    <a:pt x="15738154" y="1751"/>
                  </a:lnTo>
                  <a:lnTo>
                    <a:pt x="156904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87444" y="1832404"/>
              <a:ext cx="16329660" cy="8429625"/>
            </a:xfrm>
            <a:custGeom>
              <a:avLst/>
              <a:gdLst/>
              <a:ahLst/>
              <a:cxnLst/>
              <a:rect l="l" t="t" r="r" b="b"/>
              <a:pathLst>
                <a:path w="16329660" h="8429625">
                  <a:moveTo>
                    <a:pt x="638724" y="0"/>
                  </a:moveTo>
                  <a:lnTo>
                    <a:pt x="591055" y="1751"/>
                  </a:lnTo>
                  <a:lnTo>
                    <a:pt x="544337" y="6925"/>
                  </a:lnTo>
                  <a:lnTo>
                    <a:pt x="498695" y="15396"/>
                  </a:lnTo>
                  <a:lnTo>
                    <a:pt x="454251" y="27042"/>
                  </a:lnTo>
                  <a:lnTo>
                    <a:pt x="411129" y="41739"/>
                  </a:lnTo>
                  <a:lnTo>
                    <a:pt x="369453" y="59364"/>
                  </a:lnTo>
                  <a:lnTo>
                    <a:pt x="329346" y="79792"/>
                  </a:lnTo>
                  <a:lnTo>
                    <a:pt x="290931" y="102902"/>
                  </a:lnTo>
                  <a:lnTo>
                    <a:pt x="254332" y="128568"/>
                  </a:lnTo>
                  <a:lnTo>
                    <a:pt x="219673" y="156667"/>
                  </a:lnTo>
                  <a:lnTo>
                    <a:pt x="187077" y="187077"/>
                  </a:lnTo>
                  <a:lnTo>
                    <a:pt x="156667" y="219673"/>
                  </a:lnTo>
                  <a:lnTo>
                    <a:pt x="128568" y="254332"/>
                  </a:lnTo>
                  <a:lnTo>
                    <a:pt x="102902" y="290931"/>
                  </a:lnTo>
                  <a:lnTo>
                    <a:pt x="79792" y="329346"/>
                  </a:lnTo>
                  <a:lnTo>
                    <a:pt x="59364" y="369453"/>
                  </a:lnTo>
                  <a:lnTo>
                    <a:pt x="41739" y="411129"/>
                  </a:lnTo>
                  <a:lnTo>
                    <a:pt x="27042" y="454251"/>
                  </a:lnTo>
                  <a:lnTo>
                    <a:pt x="15396" y="498695"/>
                  </a:lnTo>
                  <a:lnTo>
                    <a:pt x="6925" y="544337"/>
                  </a:lnTo>
                  <a:lnTo>
                    <a:pt x="1751" y="591055"/>
                  </a:lnTo>
                  <a:lnTo>
                    <a:pt x="0" y="638724"/>
                  </a:lnTo>
                  <a:lnTo>
                    <a:pt x="0" y="7790338"/>
                  </a:lnTo>
                  <a:lnTo>
                    <a:pt x="1751" y="7838007"/>
                  </a:lnTo>
                  <a:lnTo>
                    <a:pt x="6925" y="7884724"/>
                  </a:lnTo>
                  <a:lnTo>
                    <a:pt x="15396" y="7930367"/>
                  </a:lnTo>
                  <a:lnTo>
                    <a:pt x="27042" y="7974811"/>
                  </a:lnTo>
                  <a:lnTo>
                    <a:pt x="41739" y="8017932"/>
                  </a:lnTo>
                  <a:lnTo>
                    <a:pt x="59364" y="8059609"/>
                  </a:lnTo>
                  <a:lnTo>
                    <a:pt x="79792" y="8099716"/>
                  </a:lnTo>
                  <a:lnTo>
                    <a:pt x="102902" y="8138131"/>
                  </a:lnTo>
                  <a:lnTo>
                    <a:pt x="128568" y="8174729"/>
                  </a:lnTo>
                  <a:lnTo>
                    <a:pt x="156667" y="8209389"/>
                  </a:lnTo>
                  <a:lnTo>
                    <a:pt x="187077" y="8241985"/>
                  </a:lnTo>
                  <a:lnTo>
                    <a:pt x="219673" y="8272394"/>
                  </a:lnTo>
                  <a:lnTo>
                    <a:pt x="254332" y="8300494"/>
                  </a:lnTo>
                  <a:lnTo>
                    <a:pt x="290931" y="8326160"/>
                  </a:lnTo>
                  <a:lnTo>
                    <a:pt x="329346" y="8349269"/>
                  </a:lnTo>
                  <a:lnTo>
                    <a:pt x="369453" y="8369698"/>
                  </a:lnTo>
                  <a:lnTo>
                    <a:pt x="411129" y="8387322"/>
                  </a:lnTo>
                  <a:lnTo>
                    <a:pt x="454251" y="8402019"/>
                  </a:lnTo>
                  <a:lnTo>
                    <a:pt x="498695" y="8413665"/>
                  </a:lnTo>
                  <a:lnTo>
                    <a:pt x="544337" y="8422137"/>
                  </a:lnTo>
                  <a:lnTo>
                    <a:pt x="591055" y="8427310"/>
                  </a:lnTo>
                  <a:lnTo>
                    <a:pt x="638724" y="8429062"/>
                  </a:lnTo>
                  <a:lnTo>
                    <a:pt x="15690485" y="8429062"/>
                  </a:lnTo>
                  <a:lnTo>
                    <a:pt x="15738154" y="8427310"/>
                  </a:lnTo>
                  <a:lnTo>
                    <a:pt x="15784871" y="8422137"/>
                  </a:lnTo>
                  <a:lnTo>
                    <a:pt x="15830514" y="8413665"/>
                  </a:lnTo>
                  <a:lnTo>
                    <a:pt x="15874958" y="8402019"/>
                  </a:lnTo>
                  <a:lnTo>
                    <a:pt x="15918079" y="8387322"/>
                  </a:lnTo>
                  <a:lnTo>
                    <a:pt x="15959756" y="8369698"/>
                  </a:lnTo>
                  <a:lnTo>
                    <a:pt x="15999863" y="8349269"/>
                  </a:lnTo>
                  <a:lnTo>
                    <a:pt x="16038278" y="8326160"/>
                  </a:lnTo>
                  <a:lnTo>
                    <a:pt x="16074876" y="8300494"/>
                  </a:lnTo>
                  <a:lnTo>
                    <a:pt x="16109536" y="8272394"/>
                  </a:lnTo>
                  <a:lnTo>
                    <a:pt x="16142132" y="8241985"/>
                  </a:lnTo>
                  <a:lnTo>
                    <a:pt x="16172541" y="8209389"/>
                  </a:lnTo>
                  <a:lnTo>
                    <a:pt x="16200641" y="8174729"/>
                  </a:lnTo>
                  <a:lnTo>
                    <a:pt x="16226307" y="8138131"/>
                  </a:lnTo>
                  <a:lnTo>
                    <a:pt x="16249416" y="8099716"/>
                  </a:lnTo>
                  <a:lnTo>
                    <a:pt x="16269845" y="8059609"/>
                  </a:lnTo>
                  <a:lnTo>
                    <a:pt x="16287469" y="8017932"/>
                  </a:lnTo>
                  <a:lnTo>
                    <a:pt x="16302166" y="7974811"/>
                  </a:lnTo>
                  <a:lnTo>
                    <a:pt x="16313812" y="7930367"/>
                  </a:lnTo>
                  <a:lnTo>
                    <a:pt x="16322284" y="7884724"/>
                  </a:lnTo>
                  <a:lnTo>
                    <a:pt x="16327457" y="7838007"/>
                  </a:lnTo>
                  <a:lnTo>
                    <a:pt x="16329209" y="7790338"/>
                  </a:lnTo>
                  <a:lnTo>
                    <a:pt x="16329209" y="638724"/>
                  </a:lnTo>
                  <a:lnTo>
                    <a:pt x="16327457" y="591055"/>
                  </a:lnTo>
                  <a:lnTo>
                    <a:pt x="16322284" y="544337"/>
                  </a:lnTo>
                  <a:lnTo>
                    <a:pt x="16313812" y="498695"/>
                  </a:lnTo>
                  <a:lnTo>
                    <a:pt x="16302166" y="454251"/>
                  </a:lnTo>
                  <a:lnTo>
                    <a:pt x="16287469" y="411129"/>
                  </a:lnTo>
                  <a:lnTo>
                    <a:pt x="16269845" y="369453"/>
                  </a:lnTo>
                  <a:lnTo>
                    <a:pt x="16249416" y="329346"/>
                  </a:lnTo>
                  <a:lnTo>
                    <a:pt x="16226307" y="290931"/>
                  </a:lnTo>
                  <a:lnTo>
                    <a:pt x="16200641" y="254332"/>
                  </a:lnTo>
                  <a:lnTo>
                    <a:pt x="16172541" y="219673"/>
                  </a:lnTo>
                  <a:lnTo>
                    <a:pt x="16142132" y="187077"/>
                  </a:lnTo>
                  <a:lnTo>
                    <a:pt x="16109536" y="156667"/>
                  </a:lnTo>
                  <a:lnTo>
                    <a:pt x="16074876" y="128568"/>
                  </a:lnTo>
                  <a:lnTo>
                    <a:pt x="16038278" y="102902"/>
                  </a:lnTo>
                  <a:lnTo>
                    <a:pt x="15999863" y="79792"/>
                  </a:lnTo>
                  <a:lnTo>
                    <a:pt x="15959756" y="59364"/>
                  </a:lnTo>
                  <a:lnTo>
                    <a:pt x="15918079" y="41739"/>
                  </a:lnTo>
                  <a:lnTo>
                    <a:pt x="15874958" y="27042"/>
                  </a:lnTo>
                  <a:lnTo>
                    <a:pt x="15830514" y="15396"/>
                  </a:lnTo>
                  <a:lnTo>
                    <a:pt x="15784871" y="6925"/>
                  </a:lnTo>
                  <a:lnTo>
                    <a:pt x="15738154" y="1751"/>
                  </a:lnTo>
                  <a:lnTo>
                    <a:pt x="15690485" y="0"/>
                  </a:lnTo>
                  <a:lnTo>
                    <a:pt x="638724" y="0"/>
                  </a:lnTo>
                  <a:close/>
                </a:path>
              </a:pathLst>
            </a:custGeom>
            <a:ln w="57589">
              <a:solidFill>
                <a:srgbClr val="6DC2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79421" y="2788261"/>
            <a:ext cx="4998720" cy="748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50" spc="-10" dirty="0">
                <a:solidFill>
                  <a:srgbClr val="003687"/>
                </a:solidFill>
              </a:rPr>
              <a:t>PROJECT</a:t>
            </a:r>
            <a:r>
              <a:rPr sz="4750" spc="-70" dirty="0">
                <a:solidFill>
                  <a:srgbClr val="003687"/>
                </a:solidFill>
              </a:rPr>
              <a:t> </a:t>
            </a:r>
            <a:r>
              <a:rPr sz="4750" spc="-25" dirty="0">
                <a:solidFill>
                  <a:srgbClr val="003687"/>
                </a:solidFill>
              </a:rPr>
              <a:t>NAME:</a:t>
            </a:r>
            <a:endParaRPr sz="4750"/>
          </a:p>
        </p:txBody>
      </p:sp>
      <p:sp>
        <p:nvSpPr>
          <p:cNvPr id="7" name="object 7"/>
          <p:cNvSpPr txBox="1"/>
          <p:nvPr/>
        </p:nvSpPr>
        <p:spPr>
          <a:xfrm>
            <a:off x="2779421" y="4087695"/>
            <a:ext cx="731075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35" dirty="0">
                <a:solidFill>
                  <a:srgbClr val="003687"/>
                </a:solidFill>
                <a:latin typeface="Arial"/>
                <a:cs typeface="Arial"/>
              </a:rPr>
              <a:t>Team</a:t>
            </a:r>
            <a:r>
              <a:rPr sz="2950" b="1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003687"/>
                </a:solidFill>
                <a:latin typeface="Arial"/>
                <a:cs typeface="Arial"/>
              </a:rPr>
              <a:t>members</a:t>
            </a:r>
            <a:r>
              <a:rPr sz="2950" b="1" spc="5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solidFill>
                  <a:srgbClr val="003687"/>
                </a:solidFill>
                <a:latin typeface="Arial"/>
                <a:cs typeface="Arial"/>
              </a:rPr>
              <a:t>and</a:t>
            </a:r>
            <a:r>
              <a:rPr sz="2950" b="1" spc="5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950" b="1" spc="40" dirty="0">
                <a:solidFill>
                  <a:srgbClr val="003687"/>
                </a:solidFill>
                <a:latin typeface="Arial"/>
                <a:cs typeface="Arial"/>
              </a:rPr>
              <a:t>contact</a:t>
            </a:r>
            <a:r>
              <a:rPr sz="2950" b="1" spc="5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950" b="1" spc="-15" dirty="0">
                <a:solidFill>
                  <a:srgbClr val="003687"/>
                </a:solidFill>
                <a:latin typeface="Arial"/>
                <a:cs typeface="Arial"/>
              </a:rPr>
              <a:t>information:</a:t>
            </a:r>
            <a:endParaRPr sz="295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786888" y="5153743"/>
          <a:ext cx="14508480" cy="4361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4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9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950" b="1" spc="20" dirty="0">
                          <a:solidFill>
                            <a:srgbClr val="F7A839"/>
                          </a:solidFill>
                          <a:latin typeface="Arial"/>
                          <a:cs typeface="Arial"/>
                        </a:rPr>
                        <a:t>Name: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lnL w="12700">
                      <a:solidFill>
                        <a:srgbClr val="1E2364"/>
                      </a:solidFill>
                      <a:prstDash val="solid"/>
                    </a:lnL>
                    <a:lnR w="28575">
                      <a:solidFill>
                        <a:srgbClr val="1E2364"/>
                      </a:solidFill>
                      <a:prstDash val="solid"/>
                    </a:lnR>
                    <a:lnT w="12700">
                      <a:solidFill>
                        <a:srgbClr val="1E2364"/>
                      </a:solidFill>
                      <a:prstDash val="solid"/>
                    </a:lnT>
                    <a:lnB w="28575">
                      <a:solidFill>
                        <a:srgbClr val="1E23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950" b="1" spc="-30" dirty="0">
                          <a:solidFill>
                            <a:srgbClr val="F7A839"/>
                          </a:solidFill>
                          <a:latin typeface="Arial"/>
                          <a:cs typeface="Arial"/>
                        </a:rPr>
                        <a:t>Email: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lnL w="28575">
                      <a:solidFill>
                        <a:srgbClr val="1E2364"/>
                      </a:solidFill>
                      <a:prstDash val="solid"/>
                    </a:lnL>
                    <a:lnR w="12700">
                      <a:solidFill>
                        <a:srgbClr val="1E2364"/>
                      </a:solidFill>
                      <a:prstDash val="solid"/>
                    </a:lnR>
                    <a:lnT w="12700">
                      <a:solidFill>
                        <a:srgbClr val="1E2364"/>
                      </a:solidFill>
                      <a:prstDash val="solid"/>
                    </a:lnT>
                    <a:lnB w="28575">
                      <a:solidFill>
                        <a:srgbClr val="1E236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2364"/>
                      </a:solidFill>
                      <a:prstDash val="solid"/>
                    </a:lnL>
                    <a:lnR w="28575">
                      <a:solidFill>
                        <a:srgbClr val="1E2364"/>
                      </a:solidFill>
                      <a:prstDash val="solid"/>
                    </a:lnR>
                    <a:lnT w="28575">
                      <a:solidFill>
                        <a:srgbClr val="1E2364"/>
                      </a:solidFill>
                      <a:prstDash val="solid"/>
                    </a:lnT>
                    <a:lnB w="28575">
                      <a:solidFill>
                        <a:srgbClr val="1E23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E2364"/>
                      </a:solidFill>
                      <a:prstDash val="solid"/>
                    </a:lnL>
                    <a:lnR w="12700">
                      <a:solidFill>
                        <a:srgbClr val="1E2364"/>
                      </a:solidFill>
                      <a:prstDash val="solid"/>
                    </a:lnR>
                    <a:lnT w="28575">
                      <a:solidFill>
                        <a:srgbClr val="1E2364"/>
                      </a:solidFill>
                      <a:prstDash val="solid"/>
                    </a:lnT>
                    <a:lnB w="28575">
                      <a:solidFill>
                        <a:srgbClr val="1E236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2364"/>
                      </a:solidFill>
                      <a:prstDash val="solid"/>
                    </a:lnL>
                    <a:lnR w="28575">
                      <a:solidFill>
                        <a:srgbClr val="1E2364"/>
                      </a:solidFill>
                      <a:prstDash val="solid"/>
                    </a:lnR>
                    <a:lnT w="28575">
                      <a:solidFill>
                        <a:srgbClr val="1E2364"/>
                      </a:solidFill>
                      <a:prstDash val="solid"/>
                    </a:lnT>
                    <a:lnB w="28575">
                      <a:solidFill>
                        <a:srgbClr val="1E23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E2364"/>
                      </a:solidFill>
                      <a:prstDash val="solid"/>
                    </a:lnL>
                    <a:lnR w="12700">
                      <a:solidFill>
                        <a:srgbClr val="1E2364"/>
                      </a:solidFill>
                      <a:prstDash val="solid"/>
                    </a:lnR>
                    <a:lnT w="28575">
                      <a:solidFill>
                        <a:srgbClr val="1E2364"/>
                      </a:solidFill>
                      <a:prstDash val="solid"/>
                    </a:lnT>
                    <a:lnB w="28575">
                      <a:solidFill>
                        <a:srgbClr val="1E236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2364"/>
                      </a:solidFill>
                      <a:prstDash val="solid"/>
                    </a:lnL>
                    <a:lnR w="28575">
                      <a:solidFill>
                        <a:srgbClr val="1E2364"/>
                      </a:solidFill>
                      <a:prstDash val="solid"/>
                    </a:lnR>
                    <a:lnT w="28575">
                      <a:solidFill>
                        <a:srgbClr val="1E2364"/>
                      </a:solidFill>
                      <a:prstDash val="solid"/>
                    </a:lnT>
                    <a:lnB w="28575">
                      <a:solidFill>
                        <a:srgbClr val="1E23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E2364"/>
                      </a:solidFill>
                      <a:prstDash val="solid"/>
                    </a:lnL>
                    <a:lnR w="12700">
                      <a:solidFill>
                        <a:srgbClr val="1E2364"/>
                      </a:solidFill>
                      <a:prstDash val="solid"/>
                    </a:lnR>
                    <a:lnT w="28575">
                      <a:solidFill>
                        <a:srgbClr val="1E2364"/>
                      </a:solidFill>
                      <a:prstDash val="solid"/>
                    </a:lnT>
                    <a:lnB w="28575">
                      <a:solidFill>
                        <a:srgbClr val="1E236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90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2364"/>
                      </a:solidFill>
                      <a:prstDash val="solid"/>
                    </a:lnL>
                    <a:lnR w="28575">
                      <a:solidFill>
                        <a:srgbClr val="1E2364"/>
                      </a:solidFill>
                      <a:prstDash val="solid"/>
                    </a:lnR>
                    <a:lnT w="28575">
                      <a:solidFill>
                        <a:srgbClr val="1E2364"/>
                      </a:solidFill>
                      <a:prstDash val="solid"/>
                    </a:lnT>
                    <a:lnB w="12700">
                      <a:solidFill>
                        <a:srgbClr val="1E23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E2364"/>
                      </a:solidFill>
                      <a:prstDash val="solid"/>
                    </a:lnL>
                    <a:lnR w="12700">
                      <a:solidFill>
                        <a:srgbClr val="1E2364"/>
                      </a:solidFill>
                      <a:prstDash val="solid"/>
                    </a:lnR>
                    <a:lnT w="28575">
                      <a:solidFill>
                        <a:srgbClr val="1E2364"/>
                      </a:solidFill>
                      <a:prstDash val="solid"/>
                    </a:lnT>
                    <a:lnB w="12700">
                      <a:solidFill>
                        <a:srgbClr val="1E236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300794" y="2674523"/>
            <a:ext cx="8999855" cy="962025"/>
          </a:xfrm>
          <a:custGeom>
            <a:avLst/>
            <a:gdLst/>
            <a:ahLst/>
            <a:cxnLst/>
            <a:rect l="l" t="t" r="r" b="b"/>
            <a:pathLst>
              <a:path w="8999855" h="962025">
                <a:moveTo>
                  <a:pt x="0" y="0"/>
                </a:moveTo>
                <a:lnTo>
                  <a:pt x="8999725" y="0"/>
                </a:lnTo>
                <a:lnTo>
                  <a:pt x="8999725" y="961489"/>
                </a:lnTo>
                <a:lnTo>
                  <a:pt x="0" y="961489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1E23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08" y="313718"/>
            <a:ext cx="4940300" cy="759460"/>
          </a:xfrm>
          <a:prstGeom prst="rect">
            <a:avLst/>
          </a:prstGeom>
          <a:solidFill>
            <a:srgbClr val="6DC201"/>
          </a:solidFill>
        </p:spPr>
        <p:txBody>
          <a:bodyPr vert="horz" wrap="square" lIns="0" tIns="11430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900"/>
              </a:spcBef>
            </a:pPr>
            <a:r>
              <a:rPr sz="2950" spc="50" dirty="0"/>
              <a:t>Need</a:t>
            </a:r>
            <a:endParaRPr sz="2950"/>
          </a:p>
        </p:txBody>
      </p:sp>
      <p:sp>
        <p:nvSpPr>
          <p:cNvPr id="3" name="object 3"/>
          <p:cNvSpPr txBox="1"/>
          <p:nvPr/>
        </p:nvSpPr>
        <p:spPr>
          <a:xfrm>
            <a:off x="296608" y="5699831"/>
            <a:ext cx="9829800" cy="759460"/>
          </a:xfrm>
          <a:prstGeom prst="rect">
            <a:avLst/>
          </a:prstGeom>
          <a:solidFill>
            <a:srgbClr val="6DC201"/>
          </a:solidFill>
        </p:spPr>
        <p:txBody>
          <a:bodyPr vert="horz" wrap="square" lIns="0" tIns="123189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969"/>
              </a:spcBef>
            </a:pPr>
            <a:r>
              <a:rPr sz="2950" b="1" spc="-45" dirty="0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sz="29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9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space?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44860" y="5699831"/>
            <a:ext cx="9607550" cy="759460"/>
          </a:xfrm>
          <a:prstGeom prst="rect">
            <a:avLst/>
          </a:prstGeom>
          <a:solidFill>
            <a:srgbClr val="6DC201"/>
          </a:solidFill>
        </p:spPr>
        <p:txBody>
          <a:bodyPr vert="horz" wrap="square" lIns="0" tIns="123189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969"/>
              </a:spcBef>
            </a:pPr>
            <a:r>
              <a:rPr sz="2950" b="1" spc="6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9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9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4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9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35" dirty="0">
                <a:solidFill>
                  <a:srgbClr val="FFFFFF"/>
                </a:solidFill>
                <a:latin typeface="Arial"/>
                <a:cs typeface="Arial"/>
              </a:rPr>
              <a:t>win: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5285" y="313718"/>
            <a:ext cx="4717415" cy="759460"/>
          </a:xfrm>
          <a:prstGeom prst="rect">
            <a:avLst/>
          </a:prstGeom>
          <a:solidFill>
            <a:srgbClr val="6DC201"/>
          </a:solidFill>
        </p:spPr>
        <p:txBody>
          <a:bodyPr vert="horz" wrap="square" lIns="0" tIns="114300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900"/>
              </a:spcBef>
            </a:pPr>
            <a:r>
              <a:rPr sz="2950" b="1" spc="-5" dirty="0">
                <a:solidFill>
                  <a:srgbClr val="FFFFFF"/>
                </a:solidFill>
                <a:latin typeface="Arial"/>
                <a:cs typeface="Arial"/>
              </a:rPr>
              <a:t>Approach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44860" y="313718"/>
            <a:ext cx="4717415" cy="759460"/>
          </a:xfrm>
          <a:prstGeom prst="rect">
            <a:avLst/>
          </a:prstGeom>
          <a:solidFill>
            <a:srgbClr val="6DC201"/>
          </a:solidFill>
        </p:spPr>
        <p:txBody>
          <a:bodyPr vert="horz" wrap="square" lIns="0" tIns="114300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900"/>
              </a:spcBef>
            </a:pPr>
            <a:r>
              <a:rPr sz="2950" b="1" spc="-80" dirty="0">
                <a:solidFill>
                  <a:srgbClr val="FFFFFF"/>
                </a:solidFill>
                <a:latin typeface="Tahoma"/>
                <a:cs typeface="Tahoma"/>
              </a:rPr>
              <a:t>Benefit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20932" y="313718"/>
            <a:ext cx="4717415" cy="759460"/>
          </a:xfrm>
          <a:prstGeom prst="rect">
            <a:avLst/>
          </a:prstGeom>
          <a:solidFill>
            <a:srgbClr val="6DC201"/>
          </a:solidFill>
        </p:spPr>
        <p:txBody>
          <a:bodyPr vert="horz" wrap="square" lIns="0" tIns="114300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900"/>
              </a:spcBef>
            </a:pPr>
            <a:r>
              <a:rPr sz="2950" b="1" spc="15" dirty="0">
                <a:solidFill>
                  <a:srgbClr val="FFFFFF"/>
                </a:solidFill>
                <a:latin typeface="Arial"/>
                <a:cs typeface="Arial"/>
              </a:rPr>
              <a:t>Competition</a:t>
            </a:r>
            <a:endParaRPr sz="2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6608" y="6589856"/>
            <a:ext cx="9815830" cy="1113155"/>
          </a:xfrm>
          <a:custGeom>
            <a:avLst/>
            <a:gdLst/>
            <a:ahLst/>
            <a:cxnLst/>
            <a:rect l="l" t="t" r="r" b="b"/>
            <a:pathLst>
              <a:path w="9815830" h="1113154">
                <a:moveTo>
                  <a:pt x="9815748" y="0"/>
                </a:moveTo>
                <a:lnTo>
                  <a:pt x="0" y="0"/>
                </a:lnTo>
                <a:lnTo>
                  <a:pt x="0" y="1113055"/>
                </a:lnTo>
                <a:lnTo>
                  <a:pt x="9815748" y="1113055"/>
                </a:lnTo>
                <a:lnTo>
                  <a:pt x="9815748" y="0"/>
                </a:lnTo>
                <a:close/>
              </a:path>
            </a:pathLst>
          </a:custGeom>
          <a:solidFill>
            <a:srgbClr val="D3E8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58755" y="6589856"/>
            <a:ext cx="9593580" cy="1113155"/>
          </a:xfrm>
          <a:custGeom>
            <a:avLst/>
            <a:gdLst/>
            <a:ahLst/>
            <a:cxnLst/>
            <a:rect l="l" t="t" r="r" b="b"/>
            <a:pathLst>
              <a:path w="9593580" h="1113154">
                <a:moveTo>
                  <a:pt x="9593142" y="0"/>
                </a:moveTo>
                <a:lnTo>
                  <a:pt x="0" y="0"/>
                </a:lnTo>
                <a:lnTo>
                  <a:pt x="0" y="1113055"/>
                </a:lnTo>
                <a:lnTo>
                  <a:pt x="9593142" y="1113055"/>
                </a:lnTo>
                <a:lnTo>
                  <a:pt x="9593142" y="0"/>
                </a:lnTo>
                <a:close/>
              </a:path>
            </a:pathLst>
          </a:custGeom>
          <a:solidFill>
            <a:srgbClr val="D3E8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6606" y="1223528"/>
            <a:ext cx="4940300" cy="4326255"/>
          </a:xfrm>
          <a:prstGeom prst="rect">
            <a:avLst/>
          </a:prstGeom>
          <a:solidFill>
            <a:srgbClr val="D3E8F2"/>
          </a:solidFill>
        </p:spPr>
        <p:txBody>
          <a:bodyPr vert="horz" wrap="square" lIns="0" tIns="26479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2085"/>
              </a:spcBef>
            </a:pP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Who</a:t>
            </a:r>
            <a:r>
              <a:rPr sz="2000" b="1" spc="-5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1E2364"/>
                </a:solidFill>
                <a:latin typeface="Arial"/>
                <a:cs typeface="Arial"/>
              </a:rPr>
              <a:t>needs</a:t>
            </a:r>
            <a:r>
              <a:rPr sz="2000" b="1" spc="-5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1E2364"/>
                </a:solidFill>
                <a:latin typeface="Arial"/>
                <a:cs typeface="Arial"/>
              </a:rPr>
              <a:t>it</a:t>
            </a:r>
            <a:r>
              <a:rPr sz="2000" b="1" spc="-5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1E2364"/>
                </a:solidFill>
                <a:latin typeface="Arial"/>
                <a:cs typeface="Arial"/>
              </a:rPr>
              <a:t>and</a:t>
            </a: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1E2364"/>
                </a:solidFill>
                <a:latin typeface="Arial"/>
                <a:cs typeface="Arial"/>
              </a:rPr>
              <a:t>why?</a:t>
            </a:r>
            <a:r>
              <a:rPr sz="2000" b="1" spc="-5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1E2364"/>
                </a:solidFill>
                <a:latin typeface="Arial"/>
                <a:cs typeface="Arial"/>
              </a:rPr>
              <a:t>(edit)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530" y="6754049"/>
            <a:ext cx="5250180" cy="737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sz="2000" b="1" spc="50" dirty="0">
                <a:solidFill>
                  <a:srgbClr val="1E2364"/>
                </a:solidFill>
                <a:latin typeface="Arial"/>
                <a:cs typeface="Arial"/>
              </a:rPr>
              <a:t>How</a:t>
            </a: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E2364"/>
                </a:solidFill>
                <a:latin typeface="Arial"/>
                <a:cs typeface="Arial"/>
              </a:rPr>
              <a:t>will</a:t>
            </a: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1E2364"/>
                </a:solidFill>
                <a:latin typeface="Arial"/>
                <a:cs typeface="Arial"/>
              </a:rPr>
              <a:t>others</a:t>
            </a:r>
            <a:r>
              <a:rPr sz="2000" b="1" spc="5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1E2364"/>
                </a:solidFill>
                <a:latin typeface="Arial"/>
                <a:cs typeface="Arial"/>
              </a:rPr>
              <a:t>in</a:t>
            </a: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1E2364"/>
                </a:solidFill>
                <a:latin typeface="Arial"/>
                <a:cs typeface="Arial"/>
              </a:rPr>
              <a:t>the</a:t>
            </a:r>
            <a:r>
              <a:rPr sz="2000" b="1" spc="5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1E2364"/>
                </a:solidFill>
                <a:latin typeface="Arial"/>
                <a:cs typeface="Arial"/>
              </a:rPr>
              <a:t>industry</a:t>
            </a: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1E2364"/>
                </a:solidFill>
                <a:latin typeface="Arial"/>
                <a:cs typeface="Arial"/>
              </a:rPr>
              <a:t>react? </a:t>
            </a:r>
            <a:r>
              <a:rPr sz="2000" b="1" spc="-15" dirty="0">
                <a:solidFill>
                  <a:srgbClr val="1E2364"/>
                </a:solidFill>
                <a:latin typeface="Arial"/>
                <a:cs typeface="Arial"/>
              </a:rPr>
              <a:t>(edit) </a:t>
            </a:r>
            <a:r>
              <a:rPr sz="2000" b="1" spc="-545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E2364"/>
                </a:solidFill>
                <a:latin typeface="Arial"/>
                <a:cs typeface="Arial"/>
              </a:rPr>
              <a:t>(optional</a:t>
            </a: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-105" dirty="0">
                <a:solidFill>
                  <a:srgbClr val="1E2364"/>
                </a:solidFill>
                <a:latin typeface="Arial"/>
                <a:cs typeface="Arial"/>
              </a:rPr>
              <a:t>–</a:t>
            </a:r>
            <a:r>
              <a:rPr sz="2000" b="1" spc="5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1E2364"/>
                </a:solidFill>
                <a:latin typeface="Arial"/>
                <a:cs typeface="Arial"/>
              </a:rPr>
              <a:t>you</a:t>
            </a:r>
            <a:r>
              <a:rPr sz="2000" b="1" spc="5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1E2364"/>
                </a:solidFill>
                <a:latin typeface="Arial"/>
                <a:cs typeface="Arial"/>
              </a:rPr>
              <a:t>can</a:t>
            </a:r>
            <a:r>
              <a:rPr sz="2000" b="1" spc="5" dirty="0">
                <a:solidFill>
                  <a:srgbClr val="1E2364"/>
                </a:solidFill>
                <a:latin typeface="Arial"/>
                <a:cs typeface="Arial"/>
              </a:rPr>
              <a:t> leave</a:t>
            </a: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1E2364"/>
                </a:solidFill>
                <a:latin typeface="Arial"/>
                <a:cs typeface="Arial"/>
              </a:rPr>
              <a:t>it </a:t>
            </a:r>
            <a:r>
              <a:rPr sz="2000" b="1" spc="-5" dirty="0">
                <a:solidFill>
                  <a:srgbClr val="1E2364"/>
                </a:solidFill>
                <a:latin typeface="Arial"/>
                <a:cs typeface="Arial"/>
              </a:rPr>
              <a:t>blank)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77619" y="6733270"/>
            <a:ext cx="4277360" cy="77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600"/>
              </a:lnSpc>
              <a:spcBef>
                <a:spcPts val="95"/>
              </a:spcBef>
            </a:pPr>
            <a:r>
              <a:rPr sz="2000" b="1" spc="-20" dirty="0">
                <a:solidFill>
                  <a:srgbClr val="1E2364"/>
                </a:solidFill>
                <a:latin typeface="Arial"/>
                <a:cs typeface="Arial"/>
              </a:rPr>
              <a:t>Business</a:t>
            </a: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1E2364"/>
                </a:solidFill>
                <a:latin typeface="Arial"/>
                <a:cs typeface="Arial"/>
              </a:rPr>
              <a:t>and/or</a:t>
            </a: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1E2364"/>
                </a:solidFill>
                <a:latin typeface="Arial"/>
                <a:cs typeface="Arial"/>
              </a:rPr>
              <a:t>technical</a:t>
            </a: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1E2364"/>
                </a:solidFill>
                <a:latin typeface="Arial"/>
                <a:cs typeface="Arial"/>
              </a:rPr>
              <a:t>strategy </a:t>
            </a:r>
            <a:r>
              <a:rPr sz="2000" b="1" spc="-545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E2364"/>
                </a:solidFill>
                <a:latin typeface="Arial"/>
                <a:cs typeface="Arial"/>
              </a:rPr>
              <a:t>(optional</a:t>
            </a: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-105" dirty="0">
                <a:solidFill>
                  <a:srgbClr val="1E2364"/>
                </a:solidFill>
                <a:latin typeface="Arial"/>
                <a:cs typeface="Arial"/>
              </a:rPr>
              <a:t>–</a:t>
            </a: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1E2364"/>
                </a:solidFill>
                <a:latin typeface="Arial"/>
                <a:cs typeface="Arial"/>
              </a:rPr>
              <a:t>you</a:t>
            </a:r>
            <a:r>
              <a:rPr sz="2000" b="1" spc="5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1E2364"/>
                </a:solidFill>
                <a:latin typeface="Arial"/>
                <a:cs typeface="Arial"/>
              </a:rPr>
              <a:t>can</a:t>
            </a: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1E2364"/>
                </a:solidFill>
                <a:latin typeface="Arial"/>
                <a:cs typeface="Arial"/>
              </a:rPr>
              <a:t>leave</a:t>
            </a: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1E2364"/>
                </a:solidFill>
                <a:latin typeface="Arial"/>
                <a:cs typeface="Arial"/>
              </a:rPr>
              <a:t>it </a:t>
            </a:r>
            <a:r>
              <a:rPr sz="2000" b="1" spc="-5" dirty="0">
                <a:solidFill>
                  <a:srgbClr val="1E2364"/>
                </a:solidFill>
                <a:latin typeface="Arial"/>
                <a:cs typeface="Arial"/>
              </a:rPr>
              <a:t>blank)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95280" y="1223528"/>
            <a:ext cx="4717415" cy="4326255"/>
          </a:xfrm>
          <a:prstGeom prst="rect">
            <a:avLst/>
          </a:prstGeom>
          <a:solidFill>
            <a:srgbClr val="D3E8F2"/>
          </a:solidFill>
        </p:spPr>
        <p:txBody>
          <a:bodyPr vert="horz" wrap="square" lIns="0" tIns="26479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2085"/>
              </a:spcBef>
            </a:pPr>
            <a:r>
              <a:rPr sz="2000" b="1" spc="20" dirty="0">
                <a:solidFill>
                  <a:srgbClr val="1E2364"/>
                </a:solidFill>
                <a:latin typeface="Arial"/>
                <a:cs typeface="Arial"/>
              </a:rPr>
              <a:t>What</a:t>
            </a:r>
            <a:r>
              <a:rPr sz="2000" b="1" spc="-5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E2364"/>
                </a:solidFill>
                <a:latin typeface="Arial"/>
                <a:cs typeface="Arial"/>
              </a:rPr>
              <a:t>approach</a:t>
            </a: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E2364"/>
                </a:solidFill>
                <a:latin typeface="Arial"/>
                <a:cs typeface="Arial"/>
              </a:rPr>
              <a:t>will </a:t>
            </a:r>
            <a:r>
              <a:rPr sz="2000" b="1" spc="25" dirty="0">
                <a:solidFill>
                  <a:srgbClr val="1E2364"/>
                </a:solidFill>
                <a:latin typeface="Arial"/>
                <a:cs typeface="Arial"/>
              </a:rPr>
              <a:t>be</a:t>
            </a: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1E2364"/>
                </a:solidFill>
                <a:latin typeface="Arial"/>
                <a:cs typeface="Arial"/>
              </a:rPr>
              <a:t>used?</a:t>
            </a: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1E2364"/>
                </a:solidFill>
                <a:latin typeface="Arial"/>
                <a:cs typeface="Arial"/>
              </a:rPr>
              <a:t>(edit)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58755" y="1223528"/>
            <a:ext cx="4717415" cy="4326255"/>
          </a:xfrm>
          <a:prstGeom prst="rect">
            <a:avLst/>
          </a:prstGeom>
          <a:solidFill>
            <a:srgbClr val="D3E8F2"/>
          </a:solidFill>
        </p:spPr>
        <p:txBody>
          <a:bodyPr vert="horz" wrap="square" lIns="0" tIns="264795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2085"/>
              </a:spcBef>
            </a:pPr>
            <a:r>
              <a:rPr sz="2000" b="1" spc="-100" dirty="0">
                <a:solidFill>
                  <a:srgbClr val="1E2364"/>
                </a:solidFill>
                <a:latin typeface="Tahoma"/>
                <a:cs typeface="Tahoma"/>
              </a:rPr>
              <a:t>What</a:t>
            </a:r>
            <a:r>
              <a:rPr sz="2000" b="1" spc="-35" dirty="0">
                <a:solidFill>
                  <a:srgbClr val="1E2364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1E2364"/>
                </a:solidFill>
                <a:latin typeface="Tahoma"/>
                <a:cs typeface="Tahoma"/>
              </a:rPr>
              <a:t>is</a:t>
            </a:r>
            <a:r>
              <a:rPr sz="2000" b="1" spc="-35" dirty="0">
                <a:solidFill>
                  <a:srgbClr val="1E2364"/>
                </a:solidFill>
                <a:latin typeface="Tahoma"/>
                <a:cs typeface="Tahoma"/>
              </a:rPr>
              <a:t> </a:t>
            </a:r>
            <a:r>
              <a:rPr sz="2000" b="1" spc="-80" dirty="0">
                <a:solidFill>
                  <a:srgbClr val="1E2364"/>
                </a:solidFill>
                <a:latin typeface="Tahoma"/>
                <a:cs typeface="Tahoma"/>
              </a:rPr>
              <a:t>the</a:t>
            </a:r>
            <a:r>
              <a:rPr sz="2000" b="1" spc="-35" dirty="0">
                <a:solidFill>
                  <a:srgbClr val="1E2364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1E2364"/>
                </a:solidFill>
                <a:latin typeface="Tahoma"/>
                <a:cs typeface="Tahoma"/>
              </a:rPr>
              <a:t>benefit?</a:t>
            </a:r>
            <a:r>
              <a:rPr sz="2000" b="1" spc="-30" dirty="0">
                <a:solidFill>
                  <a:srgbClr val="1E2364"/>
                </a:solidFill>
                <a:latin typeface="Tahoma"/>
                <a:cs typeface="Tahoma"/>
              </a:rPr>
              <a:t> </a:t>
            </a:r>
            <a:r>
              <a:rPr sz="2000" b="1" spc="-150" dirty="0">
                <a:solidFill>
                  <a:srgbClr val="1E2364"/>
                </a:solidFill>
                <a:latin typeface="Tahoma"/>
                <a:cs typeface="Tahoma"/>
              </a:rPr>
              <a:t>(edit)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34826" y="1223528"/>
            <a:ext cx="4717415" cy="4326255"/>
          </a:xfrm>
          <a:prstGeom prst="rect">
            <a:avLst/>
          </a:prstGeom>
          <a:solidFill>
            <a:srgbClr val="D3E8F2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233679" marR="318770">
              <a:lnSpc>
                <a:spcPts val="2190"/>
              </a:lnSpc>
            </a:pPr>
            <a:r>
              <a:rPr sz="2000" b="1" spc="20" dirty="0">
                <a:solidFill>
                  <a:srgbClr val="1E2364"/>
                </a:solidFill>
                <a:latin typeface="Arial"/>
                <a:cs typeface="Arial"/>
              </a:rPr>
              <a:t>What</a:t>
            </a:r>
            <a:r>
              <a:rPr sz="2000" b="1" spc="-5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1E2364"/>
                </a:solidFill>
                <a:latin typeface="Arial"/>
                <a:cs typeface="Arial"/>
              </a:rPr>
              <a:t>is</a:t>
            </a:r>
            <a:r>
              <a:rPr sz="2000" b="1" spc="-5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1E2364"/>
                </a:solidFill>
                <a:latin typeface="Arial"/>
                <a:cs typeface="Arial"/>
              </a:rPr>
              <a:t>the</a:t>
            </a:r>
            <a:r>
              <a:rPr sz="2000" b="1" spc="-5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1E2364"/>
                </a:solidFill>
                <a:latin typeface="Arial"/>
                <a:cs typeface="Arial"/>
              </a:rPr>
              <a:t>next</a:t>
            </a:r>
            <a:r>
              <a:rPr sz="2000" b="1" spc="-5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E2364"/>
                </a:solidFill>
                <a:latin typeface="Arial"/>
                <a:cs typeface="Arial"/>
              </a:rPr>
              <a:t>best</a:t>
            </a:r>
            <a:r>
              <a:rPr sz="2000" b="1" spc="-5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E2364"/>
                </a:solidFill>
                <a:latin typeface="Arial"/>
                <a:cs typeface="Arial"/>
              </a:rPr>
              <a:t>alternative</a:t>
            </a: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1E2364"/>
                </a:solidFill>
                <a:latin typeface="Arial"/>
                <a:cs typeface="Arial"/>
              </a:rPr>
              <a:t>if </a:t>
            </a:r>
            <a:r>
              <a:rPr sz="2000" b="1" spc="-545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1E2364"/>
                </a:solidFill>
                <a:latin typeface="Arial"/>
                <a:cs typeface="Arial"/>
              </a:rPr>
              <a:t>this</a:t>
            </a: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E2364"/>
                </a:solidFill>
                <a:latin typeface="Arial"/>
                <a:cs typeface="Arial"/>
              </a:rPr>
              <a:t>project</a:t>
            </a:r>
            <a:r>
              <a:rPr sz="2000" b="1" spc="5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1E2364"/>
                </a:solidFill>
                <a:latin typeface="Arial"/>
                <a:cs typeface="Arial"/>
              </a:rPr>
              <a:t>was</a:t>
            </a: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1E2364"/>
                </a:solidFill>
                <a:latin typeface="Arial"/>
                <a:cs typeface="Arial"/>
              </a:rPr>
              <a:t>not</a:t>
            </a:r>
            <a:r>
              <a:rPr sz="2000" b="1" spc="5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E2364"/>
                </a:solidFill>
                <a:latin typeface="Arial"/>
                <a:cs typeface="Arial"/>
              </a:rPr>
              <a:t>done?</a:t>
            </a:r>
            <a:r>
              <a:rPr sz="2000" b="1" dirty="0">
                <a:solidFill>
                  <a:srgbClr val="1E2364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1E2364"/>
                </a:solidFill>
                <a:latin typeface="Arial"/>
                <a:cs typeface="Arial"/>
              </a:rPr>
              <a:t>(edit)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258797" y="7702901"/>
            <a:ext cx="9579610" cy="3417570"/>
          </a:xfrm>
          <a:custGeom>
            <a:avLst/>
            <a:gdLst/>
            <a:ahLst/>
            <a:cxnLst/>
            <a:rect l="l" t="t" r="r" b="b"/>
            <a:pathLst>
              <a:path w="9579610" h="3417570">
                <a:moveTo>
                  <a:pt x="9579184" y="0"/>
                </a:moveTo>
                <a:lnTo>
                  <a:pt x="0" y="0"/>
                </a:lnTo>
                <a:lnTo>
                  <a:pt x="0" y="3417178"/>
                </a:lnTo>
                <a:lnTo>
                  <a:pt x="9579184" y="3417178"/>
                </a:lnTo>
                <a:lnTo>
                  <a:pt x="9579184" y="0"/>
                </a:lnTo>
                <a:close/>
              </a:path>
            </a:pathLst>
          </a:custGeom>
          <a:solidFill>
            <a:srgbClr val="D3E8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6606" y="7702901"/>
            <a:ext cx="9811385" cy="3417570"/>
          </a:xfrm>
          <a:custGeom>
            <a:avLst/>
            <a:gdLst/>
            <a:ahLst/>
            <a:cxnLst/>
            <a:rect l="l" t="t" r="r" b="b"/>
            <a:pathLst>
              <a:path w="9811385" h="3417570">
                <a:moveTo>
                  <a:pt x="9810844" y="0"/>
                </a:moveTo>
                <a:lnTo>
                  <a:pt x="0" y="0"/>
                </a:lnTo>
                <a:lnTo>
                  <a:pt x="0" y="3417178"/>
                </a:lnTo>
                <a:lnTo>
                  <a:pt x="9810844" y="3417178"/>
                </a:lnTo>
                <a:lnTo>
                  <a:pt x="9810844" y="0"/>
                </a:lnTo>
                <a:close/>
              </a:path>
            </a:pathLst>
          </a:custGeom>
          <a:solidFill>
            <a:srgbClr val="D3E8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171" y="40069"/>
            <a:ext cx="18168620" cy="10250805"/>
            <a:chOff x="77171" y="40069"/>
            <a:chExt cx="18168620" cy="102508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71" y="40069"/>
              <a:ext cx="2603642" cy="260564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87444" y="1832404"/>
              <a:ext cx="16329660" cy="8429625"/>
            </a:xfrm>
            <a:custGeom>
              <a:avLst/>
              <a:gdLst/>
              <a:ahLst/>
              <a:cxnLst/>
              <a:rect l="l" t="t" r="r" b="b"/>
              <a:pathLst>
                <a:path w="16329660" h="8429625">
                  <a:moveTo>
                    <a:pt x="15690485" y="0"/>
                  </a:moveTo>
                  <a:lnTo>
                    <a:pt x="638724" y="0"/>
                  </a:lnTo>
                  <a:lnTo>
                    <a:pt x="591055" y="1751"/>
                  </a:lnTo>
                  <a:lnTo>
                    <a:pt x="544337" y="6925"/>
                  </a:lnTo>
                  <a:lnTo>
                    <a:pt x="498695" y="15396"/>
                  </a:lnTo>
                  <a:lnTo>
                    <a:pt x="454251" y="27042"/>
                  </a:lnTo>
                  <a:lnTo>
                    <a:pt x="411129" y="41739"/>
                  </a:lnTo>
                  <a:lnTo>
                    <a:pt x="369453" y="59364"/>
                  </a:lnTo>
                  <a:lnTo>
                    <a:pt x="329346" y="79792"/>
                  </a:lnTo>
                  <a:lnTo>
                    <a:pt x="290931" y="102902"/>
                  </a:lnTo>
                  <a:lnTo>
                    <a:pt x="254332" y="128568"/>
                  </a:lnTo>
                  <a:lnTo>
                    <a:pt x="219673" y="156667"/>
                  </a:lnTo>
                  <a:lnTo>
                    <a:pt x="187077" y="187077"/>
                  </a:lnTo>
                  <a:lnTo>
                    <a:pt x="156667" y="219673"/>
                  </a:lnTo>
                  <a:lnTo>
                    <a:pt x="128568" y="254332"/>
                  </a:lnTo>
                  <a:lnTo>
                    <a:pt x="102902" y="290931"/>
                  </a:lnTo>
                  <a:lnTo>
                    <a:pt x="79792" y="329346"/>
                  </a:lnTo>
                  <a:lnTo>
                    <a:pt x="59364" y="369453"/>
                  </a:lnTo>
                  <a:lnTo>
                    <a:pt x="41739" y="411129"/>
                  </a:lnTo>
                  <a:lnTo>
                    <a:pt x="27042" y="454251"/>
                  </a:lnTo>
                  <a:lnTo>
                    <a:pt x="15396" y="498695"/>
                  </a:lnTo>
                  <a:lnTo>
                    <a:pt x="6925" y="544337"/>
                  </a:lnTo>
                  <a:lnTo>
                    <a:pt x="1751" y="591055"/>
                  </a:lnTo>
                  <a:lnTo>
                    <a:pt x="0" y="638724"/>
                  </a:lnTo>
                  <a:lnTo>
                    <a:pt x="0" y="7790338"/>
                  </a:lnTo>
                  <a:lnTo>
                    <a:pt x="1751" y="7838007"/>
                  </a:lnTo>
                  <a:lnTo>
                    <a:pt x="6925" y="7884724"/>
                  </a:lnTo>
                  <a:lnTo>
                    <a:pt x="15396" y="7930367"/>
                  </a:lnTo>
                  <a:lnTo>
                    <a:pt x="27042" y="7974811"/>
                  </a:lnTo>
                  <a:lnTo>
                    <a:pt x="41739" y="8017932"/>
                  </a:lnTo>
                  <a:lnTo>
                    <a:pt x="59364" y="8059609"/>
                  </a:lnTo>
                  <a:lnTo>
                    <a:pt x="79792" y="8099716"/>
                  </a:lnTo>
                  <a:lnTo>
                    <a:pt x="102902" y="8138131"/>
                  </a:lnTo>
                  <a:lnTo>
                    <a:pt x="128568" y="8174729"/>
                  </a:lnTo>
                  <a:lnTo>
                    <a:pt x="156667" y="8209389"/>
                  </a:lnTo>
                  <a:lnTo>
                    <a:pt x="187077" y="8241985"/>
                  </a:lnTo>
                  <a:lnTo>
                    <a:pt x="219673" y="8272394"/>
                  </a:lnTo>
                  <a:lnTo>
                    <a:pt x="254332" y="8300494"/>
                  </a:lnTo>
                  <a:lnTo>
                    <a:pt x="290931" y="8326160"/>
                  </a:lnTo>
                  <a:lnTo>
                    <a:pt x="329346" y="8349269"/>
                  </a:lnTo>
                  <a:lnTo>
                    <a:pt x="369453" y="8369698"/>
                  </a:lnTo>
                  <a:lnTo>
                    <a:pt x="411129" y="8387322"/>
                  </a:lnTo>
                  <a:lnTo>
                    <a:pt x="454251" y="8402019"/>
                  </a:lnTo>
                  <a:lnTo>
                    <a:pt x="498695" y="8413665"/>
                  </a:lnTo>
                  <a:lnTo>
                    <a:pt x="544337" y="8422137"/>
                  </a:lnTo>
                  <a:lnTo>
                    <a:pt x="591055" y="8427310"/>
                  </a:lnTo>
                  <a:lnTo>
                    <a:pt x="638724" y="8429062"/>
                  </a:lnTo>
                  <a:lnTo>
                    <a:pt x="15690485" y="8429062"/>
                  </a:lnTo>
                  <a:lnTo>
                    <a:pt x="15738154" y="8427310"/>
                  </a:lnTo>
                  <a:lnTo>
                    <a:pt x="15784871" y="8422137"/>
                  </a:lnTo>
                  <a:lnTo>
                    <a:pt x="15830514" y="8413665"/>
                  </a:lnTo>
                  <a:lnTo>
                    <a:pt x="15874958" y="8402019"/>
                  </a:lnTo>
                  <a:lnTo>
                    <a:pt x="15918079" y="8387322"/>
                  </a:lnTo>
                  <a:lnTo>
                    <a:pt x="15959756" y="8369698"/>
                  </a:lnTo>
                  <a:lnTo>
                    <a:pt x="15999863" y="8349269"/>
                  </a:lnTo>
                  <a:lnTo>
                    <a:pt x="16038278" y="8326160"/>
                  </a:lnTo>
                  <a:lnTo>
                    <a:pt x="16074876" y="8300494"/>
                  </a:lnTo>
                  <a:lnTo>
                    <a:pt x="16109536" y="8272394"/>
                  </a:lnTo>
                  <a:lnTo>
                    <a:pt x="16142132" y="8241985"/>
                  </a:lnTo>
                  <a:lnTo>
                    <a:pt x="16172541" y="8209389"/>
                  </a:lnTo>
                  <a:lnTo>
                    <a:pt x="16200641" y="8174729"/>
                  </a:lnTo>
                  <a:lnTo>
                    <a:pt x="16226307" y="8138131"/>
                  </a:lnTo>
                  <a:lnTo>
                    <a:pt x="16249416" y="8099716"/>
                  </a:lnTo>
                  <a:lnTo>
                    <a:pt x="16269845" y="8059609"/>
                  </a:lnTo>
                  <a:lnTo>
                    <a:pt x="16287469" y="8017932"/>
                  </a:lnTo>
                  <a:lnTo>
                    <a:pt x="16302166" y="7974811"/>
                  </a:lnTo>
                  <a:lnTo>
                    <a:pt x="16313812" y="7930367"/>
                  </a:lnTo>
                  <a:lnTo>
                    <a:pt x="16322284" y="7884724"/>
                  </a:lnTo>
                  <a:lnTo>
                    <a:pt x="16327457" y="7838007"/>
                  </a:lnTo>
                  <a:lnTo>
                    <a:pt x="16329209" y="7790338"/>
                  </a:lnTo>
                  <a:lnTo>
                    <a:pt x="16329209" y="638724"/>
                  </a:lnTo>
                  <a:lnTo>
                    <a:pt x="16327457" y="591055"/>
                  </a:lnTo>
                  <a:lnTo>
                    <a:pt x="16322284" y="544337"/>
                  </a:lnTo>
                  <a:lnTo>
                    <a:pt x="16313812" y="498695"/>
                  </a:lnTo>
                  <a:lnTo>
                    <a:pt x="16302166" y="454251"/>
                  </a:lnTo>
                  <a:lnTo>
                    <a:pt x="16287469" y="411129"/>
                  </a:lnTo>
                  <a:lnTo>
                    <a:pt x="16269845" y="369453"/>
                  </a:lnTo>
                  <a:lnTo>
                    <a:pt x="16249416" y="329346"/>
                  </a:lnTo>
                  <a:lnTo>
                    <a:pt x="16226307" y="290931"/>
                  </a:lnTo>
                  <a:lnTo>
                    <a:pt x="16200641" y="254332"/>
                  </a:lnTo>
                  <a:lnTo>
                    <a:pt x="16172541" y="219673"/>
                  </a:lnTo>
                  <a:lnTo>
                    <a:pt x="16142132" y="187077"/>
                  </a:lnTo>
                  <a:lnTo>
                    <a:pt x="16109536" y="156667"/>
                  </a:lnTo>
                  <a:lnTo>
                    <a:pt x="16074876" y="128568"/>
                  </a:lnTo>
                  <a:lnTo>
                    <a:pt x="16038278" y="102902"/>
                  </a:lnTo>
                  <a:lnTo>
                    <a:pt x="15999863" y="79792"/>
                  </a:lnTo>
                  <a:lnTo>
                    <a:pt x="15959756" y="59364"/>
                  </a:lnTo>
                  <a:lnTo>
                    <a:pt x="15918079" y="41739"/>
                  </a:lnTo>
                  <a:lnTo>
                    <a:pt x="15874958" y="27042"/>
                  </a:lnTo>
                  <a:lnTo>
                    <a:pt x="15830514" y="15396"/>
                  </a:lnTo>
                  <a:lnTo>
                    <a:pt x="15784871" y="6925"/>
                  </a:lnTo>
                  <a:lnTo>
                    <a:pt x="15738154" y="1751"/>
                  </a:lnTo>
                  <a:lnTo>
                    <a:pt x="156904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87444" y="1832404"/>
              <a:ext cx="16329660" cy="8429625"/>
            </a:xfrm>
            <a:custGeom>
              <a:avLst/>
              <a:gdLst/>
              <a:ahLst/>
              <a:cxnLst/>
              <a:rect l="l" t="t" r="r" b="b"/>
              <a:pathLst>
                <a:path w="16329660" h="8429625">
                  <a:moveTo>
                    <a:pt x="638724" y="0"/>
                  </a:moveTo>
                  <a:lnTo>
                    <a:pt x="591055" y="1751"/>
                  </a:lnTo>
                  <a:lnTo>
                    <a:pt x="544337" y="6925"/>
                  </a:lnTo>
                  <a:lnTo>
                    <a:pt x="498695" y="15396"/>
                  </a:lnTo>
                  <a:lnTo>
                    <a:pt x="454251" y="27042"/>
                  </a:lnTo>
                  <a:lnTo>
                    <a:pt x="411129" y="41739"/>
                  </a:lnTo>
                  <a:lnTo>
                    <a:pt x="369453" y="59364"/>
                  </a:lnTo>
                  <a:lnTo>
                    <a:pt x="329346" y="79792"/>
                  </a:lnTo>
                  <a:lnTo>
                    <a:pt x="290931" y="102902"/>
                  </a:lnTo>
                  <a:lnTo>
                    <a:pt x="254332" y="128568"/>
                  </a:lnTo>
                  <a:lnTo>
                    <a:pt x="219673" y="156667"/>
                  </a:lnTo>
                  <a:lnTo>
                    <a:pt x="187077" y="187077"/>
                  </a:lnTo>
                  <a:lnTo>
                    <a:pt x="156667" y="219673"/>
                  </a:lnTo>
                  <a:lnTo>
                    <a:pt x="128568" y="254332"/>
                  </a:lnTo>
                  <a:lnTo>
                    <a:pt x="102902" y="290931"/>
                  </a:lnTo>
                  <a:lnTo>
                    <a:pt x="79792" y="329346"/>
                  </a:lnTo>
                  <a:lnTo>
                    <a:pt x="59364" y="369453"/>
                  </a:lnTo>
                  <a:lnTo>
                    <a:pt x="41739" y="411129"/>
                  </a:lnTo>
                  <a:lnTo>
                    <a:pt x="27042" y="454251"/>
                  </a:lnTo>
                  <a:lnTo>
                    <a:pt x="15396" y="498695"/>
                  </a:lnTo>
                  <a:lnTo>
                    <a:pt x="6925" y="544337"/>
                  </a:lnTo>
                  <a:lnTo>
                    <a:pt x="1751" y="591055"/>
                  </a:lnTo>
                  <a:lnTo>
                    <a:pt x="0" y="638724"/>
                  </a:lnTo>
                  <a:lnTo>
                    <a:pt x="0" y="7790338"/>
                  </a:lnTo>
                  <a:lnTo>
                    <a:pt x="1751" y="7838007"/>
                  </a:lnTo>
                  <a:lnTo>
                    <a:pt x="6925" y="7884724"/>
                  </a:lnTo>
                  <a:lnTo>
                    <a:pt x="15396" y="7930367"/>
                  </a:lnTo>
                  <a:lnTo>
                    <a:pt x="27042" y="7974811"/>
                  </a:lnTo>
                  <a:lnTo>
                    <a:pt x="41739" y="8017932"/>
                  </a:lnTo>
                  <a:lnTo>
                    <a:pt x="59364" y="8059609"/>
                  </a:lnTo>
                  <a:lnTo>
                    <a:pt x="79792" y="8099716"/>
                  </a:lnTo>
                  <a:lnTo>
                    <a:pt x="102902" y="8138131"/>
                  </a:lnTo>
                  <a:lnTo>
                    <a:pt x="128568" y="8174729"/>
                  </a:lnTo>
                  <a:lnTo>
                    <a:pt x="156667" y="8209389"/>
                  </a:lnTo>
                  <a:lnTo>
                    <a:pt x="187077" y="8241985"/>
                  </a:lnTo>
                  <a:lnTo>
                    <a:pt x="219673" y="8272394"/>
                  </a:lnTo>
                  <a:lnTo>
                    <a:pt x="254332" y="8300494"/>
                  </a:lnTo>
                  <a:lnTo>
                    <a:pt x="290931" y="8326160"/>
                  </a:lnTo>
                  <a:lnTo>
                    <a:pt x="329346" y="8349269"/>
                  </a:lnTo>
                  <a:lnTo>
                    <a:pt x="369453" y="8369698"/>
                  </a:lnTo>
                  <a:lnTo>
                    <a:pt x="411129" y="8387322"/>
                  </a:lnTo>
                  <a:lnTo>
                    <a:pt x="454251" y="8402019"/>
                  </a:lnTo>
                  <a:lnTo>
                    <a:pt x="498695" y="8413665"/>
                  </a:lnTo>
                  <a:lnTo>
                    <a:pt x="544337" y="8422137"/>
                  </a:lnTo>
                  <a:lnTo>
                    <a:pt x="591055" y="8427310"/>
                  </a:lnTo>
                  <a:lnTo>
                    <a:pt x="638724" y="8429062"/>
                  </a:lnTo>
                  <a:lnTo>
                    <a:pt x="15690485" y="8429062"/>
                  </a:lnTo>
                  <a:lnTo>
                    <a:pt x="15738154" y="8427310"/>
                  </a:lnTo>
                  <a:lnTo>
                    <a:pt x="15784871" y="8422137"/>
                  </a:lnTo>
                  <a:lnTo>
                    <a:pt x="15830514" y="8413665"/>
                  </a:lnTo>
                  <a:lnTo>
                    <a:pt x="15874958" y="8402019"/>
                  </a:lnTo>
                  <a:lnTo>
                    <a:pt x="15918079" y="8387322"/>
                  </a:lnTo>
                  <a:lnTo>
                    <a:pt x="15959756" y="8369698"/>
                  </a:lnTo>
                  <a:lnTo>
                    <a:pt x="15999863" y="8349269"/>
                  </a:lnTo>
                  <a:lnTo>
                    <a:pt x="16038278" y="8326160"/>
                  </a:lnTo>
                  <a:lnTo>
                    <a:pt x="16074876" y="8300494"/>
                  </a:lnTo>
                  <a:lnTo>
                    <a:pt x="16109536" y="8272394"/>
                  </a:lnTo>
                  <a:lnTo>
                    <a:pt x="16142132" y="8241985"/>
                  </a:lnTo>
                  <a:lnTo>
                    <a:pt x="16172541" y="8209389"/>
                  </a:lnTo>
                  <a:lnTo>
                    <a:pt x="16200641" y="8174729"/>
                  </a:lnTo>
                  <a:lnTo>
                    <a:pt x="16226307" y="8138131"/>
                  </a:lnTo>
                  <a:lnTo>
                    <a:pt x="16249416" y="8099716"/>
                  </a:lnTo>
                  <a:lnTo>
                    <a:pt x="16269845" y="8059609"/>
                  </a:lnTo>
                  <a:lnTo>
                    <a:pt x="16287469" y="8017932"/>
                  </a:lnTo>
                  <a:lnTo>
                    <a:pt x="16302166" y="7974811"/>
                  </a:lnTo>
                  <a:lnTo>
                    <a:pt x="16313812" y="7930367"/>
                  </a:lnTo>
                  <a:lnTo>
                    <a:pt x="16322284" y="7884724"/>
                  </a:lnTo>
                  <a:lnTo>
                    <a:pt x="16327457" y="7838007"/>
                  </a:lnTo>
                  <a:lnTo>
                    <a:pt x="16329209" y="7790338"/>
                  </a:lnTo>
                  <a:lnTo>
                    <a:pt x="16329209" y="638724"/>
                  </a:lnTo>
                  <a:lnTo>
                    <a:pt x="16327457" y="591055"/>
                  </a:lnTo>
                  <a:lnTo>
                    <a:pt x="16322284" y="544337"/>
                  </a:lnTo>
                  <a:lnTo>
                    <a:pt x="16313812" y="498695"/>
                  </a:lnTo>
                  <a:lnTo>
                    <a:pt x="16302166" y="454251"/>
                  </a:lnTo>
                  <a:lnTo>
                    <a:pt x="16287469" y="411129"/>
                  </a:lnTo>
                  <a:lnTo>
                    <a:pt x="16269845" y="369453"/>
                  </a:lnTo>
                  <a:lnTo>
                    <a:pt x="16249416" y="329346"/>
                  </a:lnTo>
                  <a:lnTo>
                    <a:pt x="16226307" y="290931"/>
                  </a:lnTo>
                  <a:lnTo>
                    <a:pt x="16200641" y="254332"/>
                  </a:lnTo>
                  <a:lnTo>
                    <a:pt x="16172541" y="219673"/>
                  </a:lnTo>
                  <a:lnTo>
                    <a:pt x="16142132" y="187077"/>
                  </a:lnTo>
                  <a:lnTo>
                    <a:pt x="16109536" y="156667"/>
                  </a:lnTo>
                  <a:lnTo>
                    <a:pt x="16074876" y="128568"/>
                  </a:lnTo>
                  <a:lnTo>
                    <a:pt x="16038278" y="102902"/>
                  </a:lnTo>
                  <a:lnTo>
                    <a:pt x="15999863" y="79792"/>
                  </a:lnTo>
                  <a:lnTo>
                    <a:pt x="15959756" y="59364"/>
                  </a:lnTo>
                  <a:lnTo>
                    <a:pt x="15918079" y="41739"/>
                  </a:lnTo>
                  <a:lnTo>
                    <a:pt x="15874958" y="27042"/>
                  </a:lnTo>
                  <a:lnTo>
                    <a:pt x="15830514" y="15396"/>
                  </a:lnTo>
                  <a:lnTo>
                    <a:pt x="15784871" y="6925"/>
                  </a:lnTo>
                  <a:lnTo>
                    <a:pt x="15738154" y="1751"/>
                  </a:lnTo>
                  <a:lnTo>
                    <a:pt x="15690485" y="0"/>
                  </a:lnTo>
                  <a:lnTo>
                    <a:pt x="638724" y="0"/>
                  </a:lnTo>
                  <a:close/>
                </a:path>
              </a:pathLst>
            </a:custGeom>
            <a:ln w="57589">
              <a:solidFill>
                <a:srgbClr val="6DC2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68117" y="2398655"/>
            <a:ext cx="7764780" cy="748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50" spc="-140" dirty="0">
                <a:solidFill>
                  <a:srgbClr val="003687"/>
                </a:solidFill>
              </a:rPr>
              <a:t>WHAT</a:t>
            </a:r>
            <a:r>
              <a:rPr sz="4750" spc="-30" dirty="0">
                <a:solidFill>
                  <a:srgbClr val="003687"/>
                </a:solidFill>
              </a:rPr>
              <a:t> </a:t>
            </a:r>
            <a:r>
              <a:rPr sz="4750" spc="-10" dirty="0">
                <a:solidFill>
                  <a:srgbClr val="003687"/>
                </a:solidFill>
              </a:rPr>
              <a:t>IS</a:t>
            </a:r>
            <a:r>
              <a:rPr sz="4750" spc="-30" dirty="0">
                <a:solidFill>
                  <a:srgbClr val="003687"/>
                </a:solidFill>
              </a:rPr>
              <a:t> </a:t>
            </a:r>
            <a:r>
              <a:rPr sz="4750" spc="15" dirty="0">
                <a:solidFill>
                  <a:srgbClr val="003687"/>
                </a:solidFill>
              </a:rPr>
              <a:t>YOUR</a:t>
            </a:r>
            <a:r>
              <a:rPr sz="4750" spc="-30" dirty="0">
                <a:solidFill>
                  <a:srgbClr val="003687"/>
                </a:solidFill>
              </a:rPr>
              <a:t> </a:t>
            </a:r>
            <a:r>
              <a:rPr sz="4750" spc="-40" dirty="0">
                <a:solidFill>
                  <a:srgbClr val="003687"/>
                </a:solidFill>
              </a:rPr>
              <a:t>PROJECT?</a:t>
            </a:r>
            <a:endParaRPr sz="4750"/>
          </a:p>
        </p:txBody>
      </p:sp>
      <p:sp>
        <p:nvSpPr>
          <p:cNvPr id="7" name="object 7"/>
          <p:cNvSpPr txBox="1"/>
          <p:nvPr/>
        </p:nvSpPr>
        <p:spPr>
          <a:xfrm>
            <a:off x="11919041" y="5696782"/>
            <a:ext cx="353758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-5" dirty="0">
                <a:solidFill>
                  <a:srgbClr val="6DC201"/>
                </a:solidFill>
                <a:latin typeface="Arial"/>
                <a:cs typeface="Arial"/>
              </a:rPr>
              <a:t>Example:</a:t>
            </a:r>
            <a:r>
              <a:rPr sz="2200" b="1" spc="-10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200" b="1" spc="10" dirty="0">
                <a:solidFill>
                  <a:srgbClr val="6DC201"/>
                </a:solidFill>
                <a:latin typeface="Arial"/>
                <a:cs typeface="Arial"/>
              </a:rPr>
              <a:t>Sport</a:t>
            </a:r>
            <a:r>
              <a:rPr sz="2200" b="1" spc="-10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6DC201"/>
                </a:solidFill>
                <a:latin typeface="Arial"/>
                <a:cs typeface="Arial"/>
              </a:rPr>
              <a:t>Prediction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19041" y="9451505"/>
            <a:ext cx="385127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-5" dirty="0">
                <a:solidFill>
                  <a:srgbClr val="6DC201"/>
                </a:solidFill>
                <a:latin typeface="Arial"/>
                <a:cs typeface="Arial"/>
              </a:rPr>
              <a:t>Example:</a:t>
            </a:r>
            <a:r>
              <a:rPr sz="2200" b="1" spc="-20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6DC201"/>
                </a:solidFill>
                <a:latin typeface="Arial"/>
                <a:cs typeface="Arial"/>
              </a:rPr>
              <a:t>Predictive</a:t>
            </a:r>
            <a:r>
              <a:rPr sz="2200" b="1" spc="-15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6DC201"/>
                </a:solidFill>
                <a:latin typeface="Arial"/>
                <a:cs typeface="Arial"/>
              </a:rPr>
              <a:t>Policing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High</a:t>
            </a:r>
            <a:r>
              <a:rPr spc="-15" dirty="0"/>
              <a:t> Level</a:t>
            </a:r>
            <a:r>
              <a:rPr spc="-10" dirty="0"/>
              <a:t> </a:t>
            </a:r>
            <a:r>
              <a:rPr spc="5" dirty="0"/>
              <a:t>Description</a:t>
            </a:r>
          </a:p>
          <a:p>
            <a:pPr marL="776605" marR="5058410">
              <a:lnSpc>
                <a:spcPct val="163800"/>
              </a:lnSpc>
              <a:spcBef>
                <a:spcPts val="365"/>
              </a:spcBef>
            </a:pPr>
            <a:r>
              <a:rPr sz="2700" spc="10" dirty="0"/>
              <a:t>P</a:t>
            </a:r>
            <a:r>
              <a:rPr sz="2700" spc="-45" dirty="0"/>
              <a:t>r</a:t>
            </a:r>
            <a:r>
              <a:rPr sz="2700" spc="15" dirty="0"/>
              <a:t>oblem  </a:t>
            </a:r>
            <a:r>
              <a:rPr sz="2700" spc="-15" dirty="0"/>
              <a:t>Solution</a:t>
            </a:r>
            <a:endParaRPr sz="2700"/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pc="-80" dirty="0"/>
              <a:t>Any</a:t>
            </a:r>
            <a:r>
              <a:rPr spc="-15" dirty="0"/>
              <a:t> </a:t>
            </a:r>
            <a:r>
              <a:rPr spc="-10" dirty="0"/>
              <a:t>validation </a:t>
            </a:r>
            <a:r>
              <a:rPr dirty="0"/>
              <a:t>information</a:t>
            </a:r>
          </a:p>
          <a:p>
            <a:pPr marL="776605">
              <a:lnSpc>
                <a:spcPct val="100000"/>
              </a:lnSpc>
              <a:spcBef>
                <a:spcPts val="1839"/>
              </a:spcBef>
            </a:pPr>
            <a:r>
              <a:rPr sz="2700" spc="-30" dirty="0"/>
              <a:t>(did</a:t>
            </a:r>
            <a:r>
              <a:rPr sz="2700" spc="-5" dirty="0"/>
              <a:t> </a:t>
            </a:r>
            <a:r>
              <a:rPr sz="2700" spc="-40" dirty="0"/>
              <a:t>you</a:t>
            </a:r>
            <a:r>
              <a:rPr sz="2700" dirty="0"/>
              <a:t> </a:t>
            </a:r>
            <a:r>
              <a:rPr sz="2700" spc="30" dirty="0"/>
              <a:t>talk</a:t>
            </a:r>
            <a:r>
              <a:rPr sz="2700" dirty="0"/>
              <a:t> </a:t>
            </a:r>
            <a:r>
              <a:rPr sz="2700" spc="20" dirty="0"/>
              <a:t>with</a:t>
            </a:r>
            <a:r>
              <a:rPr sz="2700" spc="-5" dirty="0"/>
              <a:t> anyone</a:t>
            </a:r>
            <a:r>
              <a:rPr sz="2700" dirty="0"/>
              <a:t> </a:t>
            </a:r>
            <a:r>
              <a:rPr sz="2700" spc="30" dirty="0"/>
              <a:t>who</a:t>
            </a:r>
            <a:r>
              <a:rPr sz="2700" dirty="0"/>
              <a:t> </a:t>
            </a:r>
            <a:r>
              <a:rPr sz="2700" spc="30" dirty="0"/>
              <a:t>wants</a:t>
            </a:r>
            <a:r>
              <a:rPr sz="2700" spc="-5" dirty="0"/>
              <a:t> </a:t>
            </a:r>
            <a:r>
              <a:rPr sz="2700" spc="-30" dirty="0"/>
              <a:t>it)</a:t>
            </a:r>
            <a:endParaRPr sz="2700"/>
          </a:p>
          <a:p>
            <a:pPr marL="12700" marR="671830">
              <a:lnSpc>
                <a:spcPts val="5860"/>
              </a:lnSpc>
              <a:spcBef>
                <a:spcPts val="395"/>
              </a:spcBef>
            </a:pPr>
            <a:r>
              <a:rPr spc="-35" dirty="0"/>
              <a:t>This</a:t>
            </a:r>
            <a:r>
              <a:rPr spc="-5" dirty="0"/>
              <a:t> </a:t>
            </a:r>
            <a:r>
              <a:rPr spc="-20" dirty="0"/>
              <a:t>slide</a:t>
            </a:r>
            <a:r>
              <a:rPr spc="-5" dirty="0"/>
              <a:t> </a:t>
            </a:r>
            <a:r>
              <a:rPr spc="-55" dirty="0"/>
              <a:t>is</a:t>
            </a:r>
            <a:r>
              <a:rPr dirty="0"/>
              <a:t> </a:t>
            </a:r>
            <a:r>
              <a:rPr spc="20" dirty="0"/>
              <a:t>about</a:t>
            </a:r>
            <a:r>
              <a:rPr spc="-5" dirty="0"/>
              <a:t> </a:t>
            </a:r>
            <a:r>
              <a:rPr spc="-45" dirty="0"/>
              <a:t>“why”</a:t>
            </a:r>
            <a:r>
              <a:rPr dirty="0"/>
              <a:t> </a:t>
            </a:r>
            <a:r>
              <a:rPr spc="10" dirty="0"/>
              <a:t>and</a:t>
            </a:r>
            <a:r>
              <a:rPr spc="-5" dirty="0"/>
              <a:t> </a:t>
            </a:r>
            <a:r>
              <a:rPr dirty="0"/>
              <a:t>“what” </a:t>
            </a:r>
            <a:r>
              <a:rPr spc="-800" dirty="0"/>
              <a:t> </a:t>
            </a:r>
            <a:r>
              <a:rPr spc="-120" dirty="0"/>
              <a:t>You</a:t>
            </a:r>
            <a:r>
              <a:rPr dirty="0"/>
              <a:t> </a:t>
            </a:r>
            <a:r>
              <a:rPr spc="5" dirty="0"/>
              <a:t>may </a:t>
            </a:r>
            <a:r>
              <a:rPr spc="-10" dirty="0"/>
              <a:t>use</a:t>
            </a:r>
            <a:r>
              <a:rPr dirty="0"/>
              <a:t> NABC</a:t>
            </a:r>
          </a:p>
          <a:p>
            <a:pPr marL="776605" marR="5080">
              <a:lnSpc>
                <a:spcPts val="5310"/>
              </a:lnSpc>
            </a:pPr>
            <a:r>
              <a:rPr sz="2700" spc="-55" dirty="0">
                <a:latin typeface="Tahoma"/>
                <a:cs typeface="Tahoma"/>
              </a:rPr>
              <a:t>Need,</a:t>
            </a:r>
            <a:r>
              <a:rPr sz="2700" spc="-45" dirty="0">
                <a:latin typeface="Tahoma"/>
                <a:cs typeface="Tahoma"/>
              </a:rPr>
              <a:t> </a:t>
            </a:r>
            <a:r>
              <a:rPr sz="2700" spc="-40" dirty="0">
                <a:latin typeface="Tahoma"/>
                <a:cs typeface="Tahoma"/>
              </a:rPr>
              <a:t>Approach,</a:t>
            </a:r>
            <a:r>
              <a:rPr sz="2700" spc="-45" dirty="0">
                <a:latin typeface="Tahoma"/>
                <a:cs typeface="Tahoma"/>
              </a:rPr>
              <a:t> </a:t>
            </a:r>
            <a:r>
              <a:rPr sz="2700" spc="-75" dirty="0">
                <a:latin typeface="Tahoma"/>
                <a:cs typeface="Tahoma"/>
              </a:rPr>
              <a:t>Benefit,</a:t>
            </a:r>
            <a:r>
              <a:rPr sz="2700" spc="-45" dirty="0">
                <a:latin typeface="Tahoma"/>
                <a:cs typeface="Tahoma"/>
              </a:rPr>
              <a:t> </a:t>
            </a:r>
            <a:r>
              <a:rPr sz="2700" spc="-60" dirty="0">
                <a:latin typeface="Tahoma"/>
                <a:cs typeface="Tahoma"/>
              </a:rPr>
              <a:t>Competition </a:t>
            </a:r>
            <a:r>
              <a:rPr sz="2700" spc="-55" dirty="0">
                <a:latin typeface="Tahoma"/>
                <a:cs typeface="Tahoma"/>
              </a:rPr>
              <a:t> </a:t>
            </a:r>
            <a:r>
              <a:rPr sz="2700" spc="-105" dirty="0"/>
              <a:t>You</a:t>
            </a:r>
            <a:r>
              <a:rPr sz="2700" dirty="0"/>
              <a:t> </a:t>
            </a:r>
            <a:r>
              <a:rPr sz="2700" spc="10" dirty="0"/>
              <a:t>may</a:t>
            </a:r>
            <a:r>
              <a:rPr sz="2700" spc="5" dirty="0"/>
              <a:t> </a:t>
            </a:r>
            <a:r>
              <a:rPr sz="2700" spc="-20" dirty="0"/>
              <a:t>divide</a:t>
            </a:r>
            <a:r>
              <a:rPr sz="2700" dirty="0"/>
              <a:t> </a:t>
            </a:r>
            <a:r>
              <a:rPr sz="2700" spc="-20" dirty="0"/>
              <a:t>this</a:t>
            </a:r>
            <a:r>
              <a:rPr sz="2700" spc="5" dirty="0"/>
              <a:t> </a:t>
            </a:r>
            <a:r>
              <a:rPr sz="2700" spc="-15" dirty="0"/>
              <a:t>slide</a:t>
            </a:r>
            <a:r>
              <a:rPr sz="2700" dirty="0"/>
              <a:t> </a:t>
            </a:r>
            <a:r>
              <a:rPr sz="2700" spc="-5" dirty="0"/>
              <a:t>into</a:t>
            </a:r>
            <a:r>
              <a:rPr sz="2700" spc="5" dirty="0"/>
              <a:t> </a:t>
            </a:r>
            <a:r>
              <a:rPr sz="2700" spc="75" dirty="0"/>
              <a:t>2-3</a:t>
            </a:r>
            <a:r>
              <a:rPr sz="2700" dirty="0"/>
              <a:t> </a:t>
            </a:r>
            <a:r>
              <a:rPr sz="2700" spc="-20" dirty="0"/>
              <a:t>slides</a:t>
            </a:r>
            <a:endParaRPr sz="27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94365" y="2460211"/>
            <a:ext cx="14641194" cy="7101840"/>
            <a:chOff x="2794365" y="2460211"/>
            <a:chExt cx="14641194" cy="7101840"/>
          </a:xfrm>
        </p:grpSpPr>
        <p:sp>
          <p:nvSpPr>
            <p:cNvPr id="11" name="object 11"/>
            <p:cNvSpPr/>
            <p:nvPr/>
          </p:nvSpPr>
          <p:spPr>
            <a:xfrm>
              <a:off x="2794355" y="3579691"/>
              <a:ext cx="288290" cy="4585970"/>
            </a:xfrm>
            <a:custGeom>
              <a:avLst/>
              <a:gdLst/>
              <a:ahLst/>
              <a:cxnLst/>
              <a:rect l="l" t="t" r="r" b="b"/>
              <a:pathLst>
                <a:path w="288289" h="4585970">
                  <a:moveTo>
                    <a:pt x="287947" y="4441571"/>
                  </a:moveTo>
                  <a:lnTo>
                    <a:pt x="280619" y="4396054"/>
                  </a:lnTo>
                  <a:lnTo>
                    <a:pt x="260172" y="4356532"/>
                  </a:lnTo>
                  <a:lnTo>
                    <a:pt x="229006" y="4325366"/>
                  </a:lnTo>
                  <a:lnTo>
                    <a:pt x="189484" y="4304931"/>
                  </a:lnTo>
                  <a:lnTo>
                    <a:pt x="143979" y="4297591"/>
                  </a:lnTo>
                  <a:lnTo>
                    <a:pt x="98475" y="4304931"/>
                  </a:lnTo>
                  <a:lnTo>
                    <a:pt x="58953" y="4325366"/>
                  </a:lnTo>
                  <a:lnTo>
                    <a:pt x="27787" y="4356532"/>
                  </a:lnTo>
                  <a:lnTo>
                    <a:pt x="7340" y="4396054"/>
                  </a:lnTo>
                  <a:lnTo>
                    <a:pt x="0" y="4441571"/>
                  </a:lnTo>
                  <a:lnTo>
                    <a:pt x="7340" y="4487075"/>
                  </a:lnTo>
                  <a:lnTo>
                    <a:pt x="27787" y="4526597"/>
                  </a:lnTo>
                  <a:lnTo>
                    <a:pt x="58953" y="4557763"/>
                  </a:lnTo>
                  <a:lnTo>
                    <a:pt x="98475" y="4578197"/>
                  </a:lnTo>
                  <a:lnTo>
                    <a:pt x="143979" y="4585538"/>
                  </a:lnTo>
                  <a:lnTo>
                    <a:pt x="189484" y="4578197"/>
                  </a:lnTo>
                  <a:lnTo>
                    <a:pt x="229006" y="4557763"/>
                  </a:lnTo>
                  <a:lnTo>
                    <a:pt x="260172" y="4526597"/>
                  </a:lnTo>
                  <a:lnTo>
                    <a:pt x="280619" y="4487075"/>
                  </a:lnTo>
                  <a:lnTo>
                    <a:pt x="287947" y="4441571"/>
                  </a:lnTo>
                  <a:close/>
                </a:path>
                <a:path w="288289" h="4585970">
                  <a:moveTo>
                    <a:pt x="287947" y="3697884"/>
                  </a:moveTo>
                  <a:lnTo>
                    <a:pt x="280619" y="3652380"/>
                  </a:lnTo>
                  <a:lnTo>
                    <a:pt x="260172" y="3612858"/>
                  </a:lnTo>
                  <a:lnTo>
                    <a:pt x="229006" y="3581692"/>
                  </a:lnTo>
                  <a:lnTo>
                    <a:pt x="189484" y="3561257"/>
                  </a:lnTo>
                  <a:lnTo>
                    <a:pt x="143979" y="3553917"/>
                  </a:lnTo>
                  <a:lnTo>
                    <a:pt x="98475" y="3561257"/>
                  </a:lnTo>
                  <a:lnTo>
                    <a:pt x="58953" y="3581692"/>
                  </a:lnTo>
                  <a:lnTo>
                    <a:pt x="27787" y="3612858"/>
                  </a:lnTo>
                  <a:lnTo>
                    <a:pt x="7340" y="3652380"/>
                  </a:lnTo>
                  <a:lnTo>
                    <a:pt x="0" y="3697884"/>
                  </a:lnTo>
                  <a:lnTo>
                    <a:pt x="7340" y="3743388"/>
                  </a:lnTo>
                  <a:lnTo>
                    <a:pt x="27787" y="3782911"/>
                  </a:lnTo>
                  <a:lnTo>
                    <a:pt x="58953" y="3814076"/>
                  </a:lnTo>
                  <a:lnTo>
                    <a:pt x="98475" y="3834523"/>
                  </a:lnTo>
                  <a:lnTo>
                    <a:pt x="143979" y="3841864"/>
                  </a:lnTo>
                  <a:lnTo>
                    <a:pt x="189484" y="3834523"/>
                  </a:lnTo>
                  <a:lnTo>
                    <a:pt x="229006" y="3814076"/>
                  </a:lnTo>
                  <a:lnTo>
                    <a:pt x="260172" y="3782911"/>
                  </a:lnTo>
                  <a:lnTo>
                    <a:pt x="280619" y="3743388"/>
                  </a:lnTo>
                  <a:lnTo>
                    <a:pt x="287947" y="3697884"/>
                  </a:lnTo>
                  <a:close/>
                </a:path>
                <a:path w="288289" h="4585970">
                  <a:moveTo>
                    <a:pt x="287947" y="2332139"/>
                  </a:moveTo>
                  <a:lnTo>
                    <a:pt x="280619" y="2286635"/>
                  </a:lnTo>
                  <a:lnTo>
                    <a:pt x="260172" y="2247112"/>
                  </a:lnTo>
                  <a:lnTo>
                    <a:pt x="229006" y="2215946"/>
                  </a:lnTo>
                  <a:lnTo>
                    <a:pt x="189484" y="2195512"/>
                  </a:lnTo>
                  <a:lnTo>
                    <a:pt x="143979" y="2188172"/>
                  </a:lnTo>
                  <a:lnTo>
                    <a:pt x="98475" y="2195512"/>
                  </a:lnTo>
                  <a:lnTo>
                    <a:pt x="58953" y="2215946"/>
                  </a:lnTo>
                  <a:lnTo>
                    <a:pt x="27787" y="2247112"/>
                  </a:lnTo>
                  <a:lnTo>
                    <a:pt x="7340" y="2286635"/>
                  </a:lnTo>
                  <a:lnTo>
                    <a:pt x="0" y="2332139"/>
                  </a:lnTo>
                  <a:lnTo>
                    <a:pt x="7340" y="2377643"/>
                  </a:lnTo>
                  <a:lnTo>
                    <a:pt x="27787" y="2417165"/>
                  </a:lnTo>
                  <a:lnTo>
                    <a:pt x="58953" y="2448331"/>
                  </a:lnTo>
                  <a:lnTo>
                    <a:pt x="98475" y="2468778"/>
                  </a:lnTo>
                  <a:lnTo>
                    <a:pt x="143979" y="2476119"/>
                  </a:lnTo>
                  <a:lnTo>
                    <a:pt x="189484" y="2468778"/>
                  </a:lnTo>
                  <a:lnTo>
                    <a:pt x="229006" y="2448331"/>
                  </a:lnTo>
                  <a:lnTo>
                    <a:pt x="260172" y="2417165"/>
                  </a:lnTo>
                  <a:lnTo>
                    <a:pt x="280619" y="2377643"/>
                  </a:lnTo>
                  <a:lnTo>
                    <a:pt x="287947" y="2332139"/>
                  </a:lnTo>
                  <a:close/>
                </a:path>
                <a:path w="288289" h="4585970">
                  <a:moveTo>
                    <a:pt x="287947" y="143967"/>
                  </a:moveTo>
                  <a:lnTo>
                    <a:pt x="280619" y="98463"/>
                  </a:lnTo>
                  <a:lnTo>
                    <a:pt x="260172" y="58940"/>
                  </a:lnTo>
                  <a:lnTo>
                    <a:pt x="229006" y="27774"/>
                  </a:lnTo>
                  <a:lnTo>
                    <a:pt x="189484" y="7340"/>
                  </a:lnTo>
                  <a:lnTo>
                    <a:pt x="143979" y="0"/>
                  </a:lnTo>
                  <a:lnTo>
                    <a:pt x="98475" y="7340"/>
                  </a:lnTo>
                  <a:lnTo>
                    <a:pt x="58953" y="27774"/>
                  </a:lnTo>
                  <a:lnTo>
                    <a:pt x="27787" y="58940"/>
                  </a:lnTo>
                  <a:lnTo>
                    <a:pt x="7340" y="98463"/>
                  </a:lnTo>
                  <a:lnTo>
                    <a:pt x="0" y="143967"/>
                  </a:lnTo>
                  <a:lnTo>
                    <a:pt x="7340" y="189471"/>
                  </a:lnTo>
                  <a:lnTo>
                    <a:pt x="27787" y="228993"/>
                  </a:lnTo>
                  <a:lnTo>
                    <a:pt x="58953" y="260172"/>
                  </a:lnTo>
                  <a:lnTo>
                    <a:pt x="98475" y="280606"/>
                  </a:lnTo>
                  <a:lnTo>
                    <a:pt x="143979" y="287947"/>
                  </a:lnTo>
                  <a:lnTo>
                    <a:pt x="189484" y="280606"/>
                  </a:lnTo>
                  <a:lnTo>
                    <a:pt x="229006" y="260172"/>
                  </a:lnTo>
                  <a:lnTo>
                    <a:pt x="260172" y="228993"/>
                  </a:lnTo>
                  <a:lnTo>
                    <a:pt x="280619" y="189471"/>
                  </a:lnTo>
                  <a:lnTo>
                    <a:pt x="287947" y="143967"/>
                  </a:lnTo>
                  <a:close/>
                </a:path>
              </a:pathLst>
            </a:custGeom>
            <a:solidFill>
              <a:srgbClr val="6DC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64916" y="2460211"/>
              <a:ext cx="5570235" cy="318213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00737" y="2496032"/>
              <a:ext cx="5450830" cy="306273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896260" y="2491554"/>
              <a:ext cx="5460365" cy="3072130"/>
            </a:xfrm>
            <a:custGeom>
              <a:avLst/>
              <a:gdLst/>
              <a:ahLst/>
              <a:cxnLst/>
              <a:rect l="l" t="t" r="r" b="b"/>
              <a:pathLst>
                <a:path w="5460365" h="3072129">
                  <a:moveTo>
                    <a:pt x="0" y="0"/>
                  </a:moveTo>
                  <a:lnTo>
                    <a:pt x="5459786" y="0"/>
                  </a:lnTo>
                  <a:lnTo>
                    <a:pt x="5459786" y="3071691"/>
                  </a:lnTo>
                  <a:lnTo>
                    <a:pt x="0" y="3071691"/>
                  </a:lnTo>
                  <a:lnTo>
                    <a:pt x="0" y="0"/>
                  </a:lnTo>
                  <a:close/>
                </a:path>
              </a:pathLst>
            </a:custGeom>
            <a:ln w="8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31741" y="6240013"/>
              <a:ext cx="5464772" cy="31191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62072" y="6270345"/>
              <a:ext cx="5363666" cy="301800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958281" y="6266553"/>
              <a:ext cx="5371465" cy="3025775"/>
            </a:xfrm>
            <a:custGeom>
              <a:avLst/>
              <a:gdLst/>
              <a:ahLst/>
              <a:cxnLst/>
              <a:rect l="l" t="t" r="r" b="b"/>
              <a:pathLst>
                <a:path w="5371465" h="3025775">
                  <a:moveTo>
                    <a:pt x="0" y="0"/>
                  </a:moveTo>
                  <a:lnTo>
                    <a:pt x="5371250" y="0"/>
                  </a:lnTo>
                  <a:lnTo>
                    <a:pt x="5371250" y="3025593"/>
                  </a:lnTo>
                  <a:lnTo>
                    <a:pt x="0" y="3025593"/>
                  </a:lnTo>
                  <a:lnTo>
                    <a:pt x="0" y="0"/>
                  </a:lnTo>
                  <a:close/>
                </a:path>
              </a:pathLst>
            </a:custGeom>
            <a:ln w="75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5126" y="4363375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117797" y="235594"/>
                  </a:moveTo>
                  <a:lnTo>
                    <a:pt x="163648" y="226337"/>
                  </a:lnTo>
                  <a:lnTo>
                    <a:pt x="201092" y="201092"/>
                  </a:lnTo>
                  <a:lnTo>
                    <a:pt x="226337" y="163648"/>
                  </a:lnTo>
                  <a:lnTo>
                    <a:pt x="235594" y="117797"/>
                  </a:lnTo>
                  <a:lnTo>
                    <a:pt x="226337" y="71946"/>
                  </a:lnTo>
                  <a:lnTo>
                    <a:pt x="201092" y="34502"/>
                  </a:lnTo>
                  <a:lnTo>
                    <a:pt x="163648" y="9257"/>
                  </a:lnTo>
                  <a:lnTo>
                    <a:pt x="117797" y="0"/>
                  </a:lnTo>
                  <a:lnTo>
                    <a:pt x="71946" y="9257"/>
                  </a:lnTo>
                  <a:lnTo>
                    <a:pt x="34502" y="34502"/>
                  </a:lnTo>
                  <a:lnTo>
                    <a:pt x="9257" y="71946"/>
                  </a:lnTo>
                  <a:lnTo>
                    <a:pt x="0" y="117797"/>
                  </a:lnTo>
                  <a:lnTo>
                    <a:pt x="9257" y="163648"/>
                  </a:lnTo>
                  <a:lnTo>
                    <a:pt x="34502" y="201092"/>
                  </a:lnTo>
                  <a:lnTo>
                    <a:pt x="71946" y="226337"/>
                  </a:lnTo>
                  <a:lnTo>
                    <a:pt x="117797" y="235594"/>
                  </a:lnTo>
                  <a:close/>
                </a:path>
              </a:pathLst>
            </a:custGeom>
            <a:ln w="20941">
              <a:solidFill>
                <a:srgbClr val="009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85126" y="5034820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117797" y="235594"/>
                  </a:moveTo>
                  <a:lnTo>
                    <a:pt x="163648" y="226337"/>
                  </a:lnTo>
                  <a:lnTo>
                    <a:pt x="201092" y="201092"/>
                  </a:lnTo>
                  <a:lnTo>
                    <a:pt x="226337" y="163648"/>
                  </a:lnTo>
                  <a:lnTo>
                    <a:pt x="235594" y="117797"/>
                  </a:lnTo>
                  <a:lnTo>
                    <a:pt x="226337" y="71946"/>
                  </a:lnTo>
                  <a:lnTo>
                    <a:pt x="201092" y="34502"/>
                  </a:lnTo>
                  <a:lnTo>
                    <a:pt x="163648" y="9257"/>
                  </a:lnTo>
                  <a:lnTo>
                    <a:pt x="117797" y="0"/>
                  </a:lnTo>
                  <a:lnTo>
                    <a:pt x="71946" y="9257"/>
                  </a:lnTo>
                  <a:lnTo>
                    <a:pt x="34502" y="34502"/>
                  </a:lnTo>
                  <a:lnTo>
                    <a:pt x="9257" y="71946"/>
                  </a:lnTo>
                  <a:lnTo>
                    <a:pt x="0" y="117797"/>
                  </a:lnTo>
                  <a:lnTo>
                    <a:pt x="9257" y="163648"/>
                  </a:lnTo>
                  <a:lnTo>
                    <a:pt x="34502" y="201092"/>
                  </a:lnTo>
                  <a:lnTo>
                    <a:pt x="71946" y="226337"/>
                  </a:lnTo>
                  <a:lnTo>
                    <a:pt x="117797" y="235594"/>
                  </a:lnTo>
                  <a:close/>
                </a:path>
              </a:pathLst>
            </a:custGeom>
            <a:ln w="20941">
              <a:solidFill>
                <a:srgbClr val="009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85126" y="6483744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117797" y="235594"/>
                  </a:moveTo>
                  <a:lnTo>
                    <a:pt x="163648" y="226337"/>
                  </a:lnTo>
                  <a:lnTo>
                    <a:pt x="201092" y="201092"/>
                  </a:lnTo>
                  <a:lnTo>
                    <a:pt x="226337" y="163648"/>
                  </a:lnTo>
                  <a:lnTo>
                    <a:pt x="235594" y="117797"/>
                  </a:lnTo>
                  <a:lnTo>
                    <a:pt x="226337" y="71946"/>
                  </a:lnTo>
                  <a:lnTo>
                    <a:pt x="201092" y="34502"/>
                  </a:lnTo>
                  <a:lnTo>
                    <a:pt x="163648" y="9257"/>
                  </a:lnTo>
                  <a:lnTo>
                    <a:pt x="117797" y="0"/>
                  </a:lnTo>
                  <a:lnTo>
                    <a:pt x="71946" y="9257"/>
                  </a:lnTo>
                  <a:lnTo>
                    <a:pt x="34502" y="34502"/>
                  </a:lnTo>
                  <a:lnTo>
                    <a:pt x="9257" y="71946"/>
                  </a:lnTo>
                  <a:lnTo>
                    <a:pt x="0" y="117797"/>
                  </a:lnTo>
                  <a:lnTo>
                    <a:pt x="9257" y="163648"/>
                  </a:lnTo>
                  <a:lnTo>
                    <a:pt x="34502" y="201092"/>
                  </a:lnTo>
                  <a:lnTo>
                    <a:pt x="71946" y="226337"/>
                  </a:lnTo>
                  <a:lnTo>
                    <a:pt x="117797" y="235594"/>
                  </a:lnTo>
                  <a:close/>
                </a:path>
              </a:pathLst>
            </a:custGeom>
            <a:ln w="20941">
              <a:solidFill>
                <a:srgbClr val="009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85126" y="8625438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117797" y="235595"/>
                  </a:moveTo>
                  <a:lnTo>
                    <a:pt x="163648" y="226337"/>
                  </a:lnTo>
                  <a:lnTo>
                    <a:pt x="201092" y="201092"/>
                  </a:lnTo>
                  <a:lnTo>
                    <a:pt x="226337" y="163648"/>
                  </a:lnTo>
                  <a:lnTo>
                    <a:pt x="235594" y="117797"/>
                  </a:lnTo>
                  <a:lnTo>
                    <a:pt x="226337" y="71946"/>
                  </a:lnTo>
                  <a:lnTo>
                    <a:pt x="201092" y="34502"/>
                  </a:lnTo>
                  <a:lnTo>
                    <a:pt x="163648" y="9257"/>
                  </a:lnTo>
                  <a:lnTo>
                    <a:pt x="117797" y="0"/>
                  </a:lnTo>
                  <a:lnTo>
                    <a:pt x="71946" y="9257"/>
                  </a:lnTo>
                  <a:lnTo>
                    <a:pt x="34502" y="34502"/>
                  </a:lnTo>
                  <a:lnTo>
                    <a:pt x="9257" y="71946"/>
                  </a:lnTo>
                  <a:lnTo>
                    <a:pt x="0" y="117797"/>
                  </a:lnTo>
                  <a:lnTo>
                    <a:pt x="9257" y="163648"/>
                  </a:lnTo>
                  <a:lnTo>
                    <a:pt x="34502" y="201092"/>
                  </a:lnTo>
                  <a:lnTo>
                    <a:pt x="71946" y="226337"/>
                  </a:lnTo>
                  <a:lnTo>
                    <a:pt x="117797" y="235595"/>
                  </a:lnTo>
                  <a:close/>
                </a:path>
              </a:pathLst>
            </a:custGeom>
            <a:ln w="20941">
              <a:solidFill>
                <a:srgbClr val="009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85126" y="9315532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117797" y="235594"/>
                  </a:moveTo>
                  <a:lnTo>
                    <a:pt x="163648" y="226337"/>
                  </a:lnTo>
                  <a:lnTo>
                    <a:pt x="201092" y="201092"/>
                  </a:lnTo>
                  <a:lnTo>
                    <a:pt x="226337" y="163648"/>
                  </a:lnTo>
                  <a:lnTo>
                    <a:pt x="235594" y="117797"/>
                  </a:lnTo>
                  <a:lnTo>
                    <a:pt x="226337" y="71946"/>
                  </a:lnTo>
                  <a:lnTo>
                    <a:pt x="201092" y="34502"/>
                  </a:lnTo>
                  <a:lnTo>
                    <a:pt x="163648" y="9257"/>
                  </a:lnTo>
                  <a:lnTo>
                    <a:pt x="117797" y="0"/>
                  </a:lnTo>
                  <a:lnTo>
                    <a:pt x="71946" y="9257"/>
                  </a:lnTo>
                  <a:lnTo>
                    <a:pt x="34502" y="34502"/>
                  </a:lnTo>
                  <a:lnTo>
                    <a:pt x="9257" y="71946"/>
                  </a:lnTo>
                  <a:lnTo>
                    <a:pt x="0" y="117797"/>
                  </a:lnTo>
                  <a:lnTo>
                    <a:pt x="9257" y="163648"/>
                  </a:lnTo>
                  <a:lnTo>
                    <a:pt x="34502" y="201092"/>
                  </a:lnTo>
                  <a:lnTo>
                    <a:pt x="71946" y="226337"/>
                  </a:lnTo>
                  <a:lnTo>
                    <a:pt x="117797" y="235594"/>
                  </a:lnTo>
                  <a:close/>
                </a:path>
              </a:pathLst>
            </a:custGeom>
            <a:ln w="20941">
              <a:solidFill>
                <a:srgbClr val="009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171" y="40069"/>
            <a:ext cx="18168620" cy="10250805"/>
            <a:chOff x="77171" y="40069"/>
            <a:chExt cx="18168620" cy="102508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71" y="40069"/>
              <a:ext cx="2603642" cy="260564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87444" y="1832404"/>
              <a:ext cx="16329660" cy="8429625"/>
            </a:xfrm>
            <a:custGeom>
              <a:avLst/>
              <a:gdLst/>
              <a:ahLst/>
              <a:cxnLst/>
              <a:rect l="l" t="t" r="r" b="b"/>
              <a:pathLst>
                <a:path w="16329660" h="8429625">
                  <a:moveTo>
                    <a:pt x="15690485" y="0"/>
                  </a:moveTo>
                  <a:lnTo>
                    <a:pt x="638724" y="0"/>
                  </a:lnTo>
                  <a:lnTo>
                    <a:pt x="591055" y="1751"/>
                  </a:lnTo>
                  <a:lnTo>
                    <a:pt x="544337" y="6925"/>
                  </a:lnTo>
                  <a:lnTo>
                    <a:pt x="498695" y="15396"/>
                  </a:lnTo>
                  <a:lnTo>
                    <a:pt x="454251" y="27042"/>
                  </a:lnTo>
                  <a:lnTo>
                    <a:pt x="411129" y="41739"/>
                  </a:lnTo>
                  <a:lnTo>
                    <a:pt x="369453" y="59364"/>
                  </a:lnTo>
                  <a:lnTo>
                    <a:pt x="329346" y="79792"/>
                  </a:lnTo>
                  <a:lnTo>
                    <a:pt x="290931" y="102902"/>
                  </a:lnTo>
                  <a:lnTo>
                    <a:pt x="254332" y="128568"/>
                  </a:lnTo>
                  <a:lnTo>
                    <a:pt x="219673" y="156667"/>
                  </a:lnTo>
                  <a:lnTo>
                    <a:pt x="187077" y="187077"/>
                  </a:lnTo>
                  <a:lnTo>
                    <a:pt x="156667" y="219673"/>
                  </a:lnTo>
                  <a:lnTo>
                    <a:pt x="128568" y="254332"/>
                  </a:lnTo>
                  <a:lnTo>
                    <a:pt x="102902" y="290931"/>
                  </a:lnTo>
                  <a:lnTo>
                    <a:pt x="79792" y="329346"/>
                  </a:lnTo>
                  <a:lnTo>
                    <a:pt x="59364" y="369453"/>
                  </a:lnTo>
                  <a:lnTo>
                    <a:pt x="41739" y="411129"/>
                  </a:lnTo>
                  <a:lnTo>
                    <a:pt x="27042" y="454251"/>
                  </a:lnTo>
                  <a:lnTo>
                    <a:pt x="15396" y="498695"/>
                  </a:lnTo>
                  <a:lnTo>
                    <a:pt x="6925" y="544337"/>
                  </a:lnTo>
                  <a:lnTo>
                    <a:pt x="1751" y="591055"/>
                  </a:lnTo>
                  <a:lnTo>
                    <a:pt x="0" y="638724"/>
                  </a:lnTo>
                  <a:lnTo>
                    <a:pt x="0" y="7790338"/>
                  </a:lnTo>
                  <a:lnTo>
                    <a:pt x="1751" y="7838007"/>
                  </a:lnTo>
                  <a:lnTo>
                    <a:pt x="6925" y="7884724"/>
                  </a:lnTo>
                  <a:lnTo>
                    <a:pt x="15396" y="7930367"/>
                  </a:lnTo>
                  <a:lnTo>
                    <a:pt x="27042" y="7974811"/>
                  </a:lnTo>
                  <a:lnTo>
                    <a:pt x="41739" y="8017932"/>
                  </a:lnTo>
                  <a:lnTo>
                    <a:pt x="59364" y="8059609"/>
                  </a:lnTo>
                  <a:lnTo>
                    <a:pt x="79792" y="8099716"/>
                  </a:lnTo>
                  <a:lnTo>
                    <a:pt x="102902" y="8138131"/>
                  </a:lnTo>
                  <a:lnTo>
                    <a:pt x="128568" y="8174729"/>
                  </a:lnTo>
                  <a:lnTo>
                    <a:pt x="156667" y="8209389"/>
                  </a:lnTo>
                  <a:lnTo>
                    <a:pt x="187077" y="8241985"/>
                  </a:lnTo>
                  <a:lnTo>
                    <a:pt x="219673" y="8272394"/>
                  </a:lnTo>
                  <a:lnTo>
                    <a:pt x="254332" y="8300494"/>
                  </a:lnTo>
                  <a:lnTo>
                    <a:pt x="290931" y="8326160"/>
                  </a:lnTo>
                  <a:lnTo>
                    <a:pt x="329346" y="8349269"/>
                  </a:lnTo>
                  <a:lnTo>
                    <a:pt x="369453" y="8369698"/>
                  </a:lnTo>
                  <a:lnTo>
                    <a:pt x="411129" y="8387322"/>
                  </a:lnTo>
                  <a:lnTo>
                    <a:pt x="454251" y="8402019"/>
                  </a:lnTo>
                  <a:lnTo>
                    <a:pt x="498695" y="8413665"/>
                  </a:lnTo>
                  <a:lnTo>
                    <a:pt x="544337" y="8422137"/>
                  </a:lnTo>
                  <a:lnTo>
                    <a:pt x="591055" y="8427310"/>
                  </a:lnTo>
                  <a:lnTo>
                    <a:pt x="638724" y="8429062"/>
                  </a:lnTo>
                  <a:lnTo>
                    <a:pt x="15690485" y="8429062"/>
                  </a:lnTo>
                  <a:lnTo>
                    <a:pt x="15738154" y="8427310"/>
                  </a:lnTo>
                  <a:lnTo>
                    <a:pt x="15784871" y="8422137"/>
                  </a:lnTo>
                  <a:lnTo>
                    <a:pt x="15830514" y="8413665"/>
                  </a:lnTo>
                  <a:lnTo>
                    <a:pt x="15874958" y="8402019"/>
                  </a:lnTo>
                  <a:lnTo>
                    <a:pt x="15918079" y="8387322"/>
                  </a:lnTo>
                  <a:lnTo>
                    <a:pt x="15959756" y="8369698"/>
                  </a:lnTo>
                  <a:lnTo>
                    <a:pt x="15999863" y="8349269"/>
                  </a:lnTo>
                  <a:lnTo>
                    <a:pt x="16038278" y="8326160"/>
                  </a:lnTo>
                  <a:lnTo>
                    <a:pt x="16074876" y="8300494"/>
                  </a:lnTo>
                  <a:lnTo>
                    <a:pt x="16109536" y="8272394"/>
                  </a:lnTo>
                  <a:lnTo>
                    <a:pt x="16142132" y="8241985"/>
                  </a:lnTo>
                  <a:lnTo>
                    <a:pt x="16172541" y="8209389"/>
                  </a:lnTo>
                  <a:lnTo>
                    <a:pt x="16200641" y="8174729"/>
                  </a:lnTo>
                  <a:lnTo>
                    <a:pt x="16226307" y="8138131"/>
                  </a:lnTo>
                  <a:lnTo>
                    <a:pt x="16249416" y="8099716"/>
                  </a:lnTo>
                  <a:lnTo>
                    <a:pt x="16269845" y="8059609"/>
                  </a:lnTo>
                  <a:lnTo>
                    <a:pt x="16287469" y="8017932"/>
                  </a:lnTo>
                  <a:lnTo>
                    <a:pt x="16302166" y="7974811"/>
                  </a:lnTo>
                  <a:lnTo>
                    <a:pt x="16313812" y="7930367"/>
                  </a:lnTo>
                  <a:lnTo>
                    <a:pt x="16322284" y="7884724"/>
                  </a:lnTo>
                  <a:lnTo>
                    <a:pt x="16327457" y="7838007"/>
                  </a:lnTo>
                  <a:lnTo>
                    <a:pt x="16329209" y="7790338"/>
                  </a:lnTo>
                  <a:lnTo>
                    <a:pt x="16329209" y="638724"/>
                  </a:lnTo>
                  <a:lnTo>
                    <a:pt x="16327457" y="591055"/>
                  </a:lnTo>
                  <a:lnTo>
                    <a:pt x="16322284" y="544337"/>
                  </a:lnTo>
                  <a:lnTo>
                    <a:pt x="16313812" y="498695"/>
                  </a:lnTo>
                  <a:lnTo>
                    <a:pt x="16302166" y="454251"/>
                  </a:lnTo>
                  <a:lnTo>
                    <a:pt x="16287469" y="411129"/>
                  </a:lnTo>
                  <a:lnTo>
                    <a:pt x="16269845" y="369453"/>
                  </a:lnTo>
                  <a:lnTo>
                    <a:pt x="16249416" y="329346"/>
                  </a:lnTo>
                  <a:lnTo>
                    <a:pt x="16226307" y="290931"/>
                  </a:lnTo>
                  <a:lnTo>
                    <a:pt x="16200641" y="254332"/>
                  </a:lnTo>
                  <a:lnTo>
                    <a:pt x="16172541" y="219673"/>
                  </a:lnTo>
                  <a:lnTo>
                    <a:pt x="16142132" y="187077"/>
                  </a:lnTo>
                  <a:lnTo>
                    <a:pt x="16109536" y="156667"/>
                  </a:lnTo>
                  <a:lnTo>
                    <a:pt x="16074876" y="128568"/>
                  </a:lnTo>
                  <a:lnTo>
                    <a:pt x="16038278" y="102902"/>
                  </a:lnTo>
                  <a:lnTo>
                    <a:pt x="15999863" y="79792"/>
                  </a:lnTo>
                  <a:lnTo>
                    <a:pt x="15959756" y="59364"/>
                  </a:lnTo>
                  <a:lnTo>
                    <a:pt x="15918079" y="41739"/>
                  </a:lnTo>
                  <a:lnTo>
                    <a:pt x="15874958" y="27042"/>
                  </a:lnTo>
                  <a:lnTo>
                    <a:pt x="15830514" y="15396"/>
                  </a:lnTo>
                  <a:lnTo>
                    <a:pt x="15784871" y="6925"/>
                  </a:lnTo>
                  <a:lnTo>
                    <a:pt x="15738154" y="1751"/>
                  </a:lnTo>
                  <a:lnTo>
                    <a:pt x="156904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87444" y="1832404"/>
              <a:ext cx="16329660" cy="8429625"/>
            </a:xfrm>
            <a:custGeom>
              <a:avLst/>
              <a:gdLst/>
              <a:ahLst/>
              <a:cxnLst/>
              <a:rect l="l" t="t" r="r" b="b"/>
              <a:pathLst>
                <a:path w="16329660" h="8429625">
                  <a:moveTo>
                    <a:pt x="638724" y="0"/>
                  </a:moveTo>
                  <a:lnTo>
                    <a:pt x="591055" y="1751"/>
                  </a:lnTo>
                  <a:lnTo>
                    <a:pt x="544337" y="6925"/>
                  </a:lnTo>
                  <a:lnTo>
                    <a:pt x="498695" y="15396"/>
                  </a:lnTo>
                  <a:lnTo>
                    <a:pt x="454251" y="27042"/>
                  </a:lnTo>
                  <a:lnTo>
                    <a:pt x="411129" y="41739"/>
                  </a:lnTo>
                  <a:lnTo>
                    <a:pt x="369453" y="59364"/>
                  </a:lnTo>
                  <a:lnTo>
                    <a:pt x="329346" y="79792"/>
                  </a:lnTo>
                  <a:lnTo>
                    <a:pt x="290931" y="102902"/>
                  </a:lnTo>
                  <a:lnTo>
                    <a:pt x="254332" y="128568"/>
                  </a:lnTo>
                  <a:lnTo>
                    <a:pt x="219673" y="156667"/>
                  </a:lnTo>
                  <a:lnTo>
                    <a:pt x="187077" y="187077"/>
                  </a:lnTo>
                  <a:lnTo>
                    <a:pt x="156667" y="219673"/>
                  </a:lnTo>
                  <a:lnTo>
                    <a:pt x="128568" y="254332"/>
                  </a:lnTo>
                  <a:lnTo>
                    <a:pt x="102902" y="290931"/>
                  </a:lnTo>
                  <a:lnTo>
                    <a:pt x="79792" y="329346"/>
                  </a:lnTo>
                  <a:lnTo>
                    <a:pt x="59364" y="369453"/>
                  </a:lnTo>
                  <a:lnTo>
                    <a:pt x="41739" y="411129"/>
                  </a:lnTo>
                  <a:lnTo>
                    <a:pt x="27042" y="454251"/>
                  </a:lnTo>
                  <a:lnTo>
                    <a:pt x="15396" y="498695"/>
                  </a:lnTo>
                  <a:lnTo>
                    <a:pt x="6925" y="544337"/>
                  </a:lnTo>
                  <a:lnTo>
                    <a:pt x="1751" y="591055"/>
                  </a:lnTo>
                  <a:lnTo>
                    <a:pt x="0" y="638724"/>
                  </a:lnTo>
                  <a:lnTo>
                    <a:pt x="0" y="7790338"/>
                  </a:lnTo>
                  <a:lnTo>
                    <a:pt x="1751" y="7838007"/>
                  </a:lnTo>
                  <a:lnTo>
                    <a:pt x="6925" y="7884724"/>
                  </a:lnTo>
                  <a:lnTo>
                    <a:pt x="15396" y="7930367"/>
                  </a:lnTo>
                  <a:lnTo>
                    <a:pt x="27042" y="7974811"/>
                  </a:lnTo>
                  <a:lnTo>
                    <a:pt x="41739" y="8017932"/>
                  </a:lnTo>
                  <a:lnTo>
                    <a:pt x="59364" y="8059609"/>
                  </a:lnTo>
                  <a:lnTo>
                    <a:pt x="79792" y="8099716"/>
                  </a:lnTo>
                  <a:lnTo>
                    <a:pt x="102902" y="8138131"/>
                  </a:lnTo>
                  <a:lnTo>
                    <a:pt x="128568" y="8174729"/>
                  </a:lnTo>
                  <a:lnTo>
                    <a:pt x="156667" y="8209389"/>
                  </a:lnTo>
                  <a:lnTo>
                    <a:pt x="187077" y="8241985"/>
                  </a:lnTo>
                  <a:lnTo>
                    <a:pt x="219673" y="8272394"/>
                  </a:lnTo>
                  <a:lnTo>
                    <a:pt x="254332" y="8300494"/>
                  </a:lnTo>
                  <a:lnTo>
                    <a:pt x="290931" y="8326160"/>
                  </a:lnTo>
                  <a:lnTo>
                    <a:pt x="329346" y="8349269"/>
                  </a:lnTo>
                  <a:lnTo>
                    <a:pt x="369453" y="8369698"/>
                  </a:lnTo>
                  <a:lnTo>
                    <a:pt x="411129" y="8387322"/>
                  </a:lnTo>
                  <a:lnTo>
                    <a:pt x="454251" y="8402019"/>
                  </a:lnTo>
                  <a:lnTo>
                    <a:pt x="498695" y="8413665"/>
                  </a:lnTo>
                  <a:lnTo>
                    <a:pt x="544337" y="8422137"/>
                  </a:lnTo>
                  <a:lnTo>
                    <a:pt x="591055" y="8427310"/>
                  </a:lnTo>
                  <a:lnTo>
                    <a:pt x="638724" y="8429062"/>
                  </a:lnTo>
                  <a:lnTo>
                    <a:pt x="15690485" y="8429062"/>
                  </a:lnTo>
                  <a:lnTo>
                    <a:pt x="15738154" y="8427310"/>
                  </a:lnTo>
                  <a:lnTo>
                    <a:pt x="15784871" y="8422137"/>
                  </a:lnTo>
                  <a:lnTo>
                    <a:pt x="15830514" y="8413665"/>
                  </a:lnTo>
                  <a:lnTo>
                    <a:pt x="15874958" y="8402019"/>
                  </a:lnTo>
                  <a:lnTo>
                    <a:pt x="15918079" y="8387322"/>
                  </a:lnTo>
                  <a:lnTo>
                    <a:pt x="15959756" y="8369698"/>
                  </a:lnTo>
                  <a:lnTo>
                    <a:pt x="15999863" y="8349269"/>
                  </a:lnTo>
                  <a:lnTo>
                    <a:pt x="16038278" y="8326160"/>
                  </a:lnTo>
                  <a:lnTo>
                    <a:pt x="16074876" y="8300494"/>
                  </a:lnTo>
                  <a:lnTo>
                    <a:pt x="16109536" y="8272394"/>
                  </a:lnTo>
                  <a:lnTo>
                    <a:pt x="16142132" y="8241985"/>
                  </a:lnTo>
                  <a:lnTo>
                    <a:pt x="16172541" y="8209389"/>
                  </a:lnTo>
                  <a:lnTo>
                    <a:pt x="16200641" y="8174729"/>
                  </a:lnTo>
                  <a:lnTo>
                    <a:pt x="16226307" y="8138131"/>
                  </a:lnTo>
                  <a:lnTo>
                    <a:pt x="16249416" y="8099716"/>
                  </a:lnTo>
                  <a:lnTo>
                    <a:pt x="16269845" y="8059609"/>
                  </a:lnTo>
                  <a:lnTo>
                    <a:pt x="16287469" y="8017932"/>
                  </a:lnTo>
                  <a:lnTo>
                    <a:pt x="16302166" y="7974811"/>
                  </a:lnTo>
                  <a:lnTo>
                    <a:pt x="16313812" y="7930367"/>
                  </a:lnTo>
                  <a:lnTo>
                    <a:pt x="16322284" y="7884724"/>
                  </a:lnTo>
                  <a:lnTo>
                    <a:pt x="16327457" y="7838007"/>
                  </a:lnTo>
                  <a:lnTo>
                    <a:pt x="16329209" y="7790338"/>
                  </a:lnTo>
                  <a:lnTo>
                    <a:pt x="16329209" y="638724"/>
                  </a:lnTo>
                  <a:lnTo>
                    <a:pt x="16327457" y="591055"/>
                  </a:lnTo>
                  <a:lnTo>
                    <a:pt x="16322284" y="544337"/>
                  </a:lnTo>
                  <a:lnTo>
                    <a:pt x="16313812" y="498695"/>
                  </a:lnTo>
                  <a:lnTo>
                    <a:pt x="16302166" y="454251"/>
                  </a:lnTo>
                  <a:lnTo>
                    <a:pt x="16287469" y="411129"/>
                  </a:lnTo>
                  <a:lnTo>
                    <a:pt x="16269845" y="369453"/>
                  </a:lnTo>
                  <a:lnTo>
                    <a:pt x="16249416" y="329346"/>
                  </a:lnTo>
                  <a:lnTo>
                    <a:pt x="16226307" y="290931"/>
                  </a:lnTo>
                  <a:lnTo>
                    <a:pt x="16200641" y="254332"/>
                  </a:lnTo>
                  <a:lnTo>
                    <a:pt x="16172541" y="219673"/>
                  </a:lnTo>
                  <a:lnTo>
                    <a:pt x="16142132" y="187077"/>
                  </a:lnTo>
                  <a:lnTo>
                    <a:pt x="16109536" y="156667"/>
                  </a:lnTo>
                  <a:lnTo>
                    <a:pt x="16074876" y="128568"/>
                  </a:lnTo>
                  <a:lnTo>
                    <a:pt x="16038278" y="102902"/>
                  </a:lnTo>
                  <a:lnTo>
                    <a:pt x="15999863" y="79792"/>
                  </a:lnTo>
                  <a:lnTo>
                    <a:pt x="15959756" y="59364"/>
                  </a:lnTo>
                  <a:lnTo>
                    <a:pt x="15918079" y="41739"/>
                  </a:lnTo>
                  <a:lnTo>
                    <a:pt x="15874958" y="27042"/>
                  </a:lnTo>
                  <a:lnTo>
                    <a:pt x="15830514" y="15396"/>
                  </a:lnTo>
                  <a:lnTo>
                    <a:pt x="15784871" y="6925"/>
                  </a:lnTo>
                  <a:lnTo>
                    <a:pt x="15738154" y="1751"/>
                  </a:lnTo>
                  <a:lnTo>
                    <a:pt x="15690485" y="0"/>
                  </a:lnTo>
                  <a:lnTo>
                    <a:pt x="638724" y="0"/>
                  </a:lnTo>
                  <a:close/>
                </a:path>
              </a:pathLst>
            </a:custGeom>
            <a:ln w="57589">
              <a:solidFill>
                <a:srgbClr val="6DC2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34203" y="2808081"/>
            <a:ext cx="9218930" cy="137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440"/>
              </a:lnSpc>
            </a:pPr>
            <a:r>
              <a:rPr sz="4300" spc="15" dirty="0">
                <a:solidFill>
                  <a:srgbClr val="003687"/>
                </a:solidFill>
              </a:rPr>
              <a:t>DESIGN THE </a:t>
            </a:r>
            <a:r>
              <a:rPr sz="4300" dirty="0">
                <a:solidFill>
                  <a:srgbClr val="003687"/>
                </a:solidFill>
              </a:rPr>
              <a:t>USER </a:t>
            </a:r>
            <a:r>
              <a:rPr sz="4300" spc="-10" dirty="0">
                <a:solidFill>
                  <a:srgbClr val="003687"/>
                </a:solidFill>
              </a:rPr>
              <a:t>PERSPECTIVE. </a:t>
            </a:r>
            <a:r>
              <a:rPr sz="4300" spc="-1180" dirty="0">
                <a:solidFill>
                  <a:srgbClr val="003687"/>
                </a:solidFill>
              </a:rPr>
              <a:t> </a:t>
            </a:r>
            <a:r>
              <a:rPr sz="4300" spc="-55" dirty="0">
                <a:solidFill>
                  <a:srgbClr val="003687"/>
                </a:solidFill>
              </a:rPr>
              <a:t>ILLUSTRATE</a:t>
            </a:r>
            <a:r>
              <a:rPr sz="4300" spc="-35" dirty="0">
                <a:solidFill>
                  <a:srgbClr val="003687"/>
                </a:solidFill>
              </a:rPr>
              <a:t> </a:t>
            </a:r>
            <a:r>
              <a:rPr sz="4300" spc="90" dirty="0">
                <a:solidFill>
                  <a:srgbClr val="003687"/>
                </a:solidFill>
              </a:rPr>
              <a:t>UI</a:t>
            </a:r>
            <a:r>
              <a:rPr sz="4300" spc="-35" dirty="0">
                <a:solidFill>
                  <a:srgbClr val="003687"/>
                </a:solidFill>
              </a:rPr>
              <a:t> </a:t>
            </a:r>
            <a:r>
              <a:rPr sz="4300" spc="75" dirty="0">
                <a:solidFill>
                  <a:srgbClr val="003687"/>
                </a:solidFill>
              </a:rPr>
              <a:t>INPUT/OUTPUTOR</a:t>
            </a:r>
            <a:endParaRPr sz="4300"/>
          </a:p>
        </p:txBody>
      </p:sp>
      <p:sp>
        <p:nvSpPr>
          <p:cNvPr id="7" name="object 7"/>
          <p:cNvSpPr txBox="1"/>
          <p:nvPr/>
        </p:nvSpPr>
        <p:spPr>
          <a:xfrm>
            <a:off x="2334203" y="4522382"/>
            <a:ext cx="5095875" cy="8674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3210"/>
              </a:lnSpc>
              <a:spcBef>
                <a:spcPts val="375"/>
              </a:spcBef>
            </a:pPr>
            <a:r>
              <a:rPr sz="2850" b="1" spc="-30" dirty="0">
                <a:solidFill>
                  <a:srgbClr val="6DC201"/>
                </a:solidFill>
                <a:latin typeface="Arial"/>
                <a:cs typeface="Arial"/>
              </a:rPr>
              <a:t>List</a:t>
            </a:r>
            <a:r>
              <a:rPr sz="2850" b="1" spc="-25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850" b="1" spc="-110" dirty="0">
                <a:solidFill>
                  <a:srgbClr val="6DC201"/>
                </a:solidFill>
                <a:latin typeface="Arial"/>
                <a:cs typeface="Arial"/>
              </a:rPr>
              <a:t>Top</a:t>
            </a:r>
            <a:r>
              <a:rPr sz="2850" b="1" spc="-20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850" b="1" spc="-5" dirty="0">
                <a:solidFill>
                  <a:srgbClr val="6DC201"/>
                </a:solidFill>
                <a:latin typeface="Arial"/>
                <a:cs typeface="Arial"/>
              </a:rPr>
              <a:t>3</a:t>
            </a:r>
            <a:r>
              <a:rPr sz="2850" b="1" spc="-25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850" b="1" spc="5" dirty="0">
                <a:solidFill>
                  <a:srgbClr val="6DC201"/>
                </a:solidFill>
                <a:latin typeface="Arial"/>
                <a:cs typeface="Arial"/>
              </a:rPr>
              <a:t>User</a:t>
            </a:r>
            <a:r>
              <a:rPr sz="2850" b="1" spc="-20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850" b="1" spc="-5" dirty="0">
                <a:solidFill>
                  <a:srgbClr val="6DC201"/>
                </a:solidFill>
                <a:latin typeface="Arial"/>
                <a:cs typeface="Arial"/>
              </a:rPr>
              <a:t>Requirements </a:t>
            </a:r>
            <a:r>
              <a:rPr sz="2850" b="1" spc="-775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850" b="1" spc="-60" dirty="0">
                <a:solidFill>
                  <a:srgbClr val="6DC201"/>
                </a:solidFill>
                <a:latin typeface="Arial"/>
                <a:cs typeface="Arial"/>
              </a:rPr>
              <a:t>(your</a:t>
            </a:r>
            <a:r>
              <a:rPr sz="2850" b="1" spc="-10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850" b="1" spc="5" dirty="0">
                <a:solidFill>
                  <a:srgbClr val="6DC201"/>
                </a:solidFill>
                <a:latin typeface="Arial"/>
                <a:cs typeface="Arial"/>
              </a:rPr>
              <a:t>best</a:t>
            </a:r>
            <a:r>
              <a:rPr sz="2850" b="1" spc="-5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850" b="1" spc="-40" dirty="0">
                <a:solidFill>
                  <a:srgbClr val="6DC201"/>
                </a:solidFill>
                <a:latin typeface="Arial"/>
                <a:cs typeface="Arial"/>
              </a:rPr>
              <a:t>guess)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37297" y="5209733"/>
            <a:ext cx="451612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0" dirty="0">
                <a:solidFill>
                  <a:srgbClr val="6DC201"/>
                </a:solidFill>
                <a:latin typeface="Arial"/>
                <a:cs typeface="Arial"/>
              </a:rPr>
              <a:t>Example</a:t>
            </a:r>
            <a:r>
              <a:rPr sz="2450" b="1" spc="-10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450" b="1" spc="20" dirty="0">
                <a:solidFill>
                  <a:srgbClr val="6DC201"/>
                </a:solidFill>
                <a:latin typeface="Arial"/>
                <a:cs typeface="Arial"/>
              </a:rPr>
              <a:t>Intended</a:t>
            </a:r>
            <a:r>
              <a:rPr sz="2450" b="1" spc="-5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450" b="1" spc="5" dirty="0">
                <a:solidFill>
                  <a:srgbClr val="6DC201"/>
                </a:solidFill>
                <a:latin typeface="Arial"/>
                <a:cs typeface="Arial"/>
              </a:rPr>
              <a:t>Screenshot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6986" y="8670465"/>
            <a:ext cx="851852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7080" marR="5080" indent="-2025014">
              <a:lnSpc>
                <a:spcPct val="101000"/>
              </a:lnSpc>
              <a:spcBef>
                <a:spcPts val="95"/>
              </a:spcBef>
            </a:pPr>
            <a:r>
              <a:rPr sz="2450" b="1" spc="90" dirty="0">
                <a:solidFill>
                  <a:srgbClr val="6DC201"/>
                </a:solidFill>
                <a:latin typeface="Arial"/>
                <a:cs typeface="Arial"/>
              </a:rPr>
              <a:t>Make</a:t>
            </a:r>
            <a:r>
              <a:rPr sz="2450" b="1" spc="5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450" b="1" spc="55" dirty="0">
                <a:solidFill>
                  <a:srgbClr val="6DC201"/>
                </a:solidFill>
                <a:latin typeface="Arial"/>
                <a:cs typeface="Arial"/>
              </a:rPr>
              <a:t>a</a:t>
            </a:r>
            <a:r>
              <a:rPr sz="2450" b="1" spc="10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6DC201"/>
                </a:solidFill>
                <a:latin typeface="Arial"/>
                <a:cs typeface="Arial"/>
              </a:rPr>
              <a:t>Story</a:t>
            </a:r>
            <a:r>
              <a:rPr sz="2450" b="1" spc="10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6DC201"/>
                </a:solidFill>
                <a:latin typeface="Arial"/>
                <a:cs typeface="Arial"/>
              </a:rPr>
              <a:t>Board</a:t>
            </a:r>
            <a:r>
              <a:rPr sz="2450" b="1" spc="10" dirty="0">
                <a:solidFill>
                  <a:srgbClr val="6DC201"/>
                </a:solidFill>
                <a:latin typeface="Arial"/>
                <a:cs typeface="Arial"/>
              </a:rPr>
              <a:t> for </a:t>
            </a:r>
            <a:r>
              <a:rPr sz="2450" b="1" spc="15" dirty="0">
                <a:solidFill>
                  <a:srgbClr val="6DC201"/>
                </a:solidFill>
                <a:latin typeface="Arial"/>
                <a:cs typeface="Arial"/>
              </a:rPr>
              <a:t>One</a:t>
            </a:r>
            <a:r>
              <a:rPr sz="2450" b="1" spc="10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450" b="1" spc="-5" dirty="0">
                <a:solidFill>
                  <a:srgbClr val="6DC201"/>
                </a:solidFill>
                <a:latin typeface="Arial"/>
                <a:cs typeface="Arial"/>
              </a:rPr>
              <a:t>Key</a:t>
            </a:r>
            <a:r>
              <a:rPr sz="2450" b="1" spc="10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450" b="1" spc="-50" dirty="0">
                <a:solidFill>
                  <a:srgbClr val="6DC201"/>
                </a:solidFill>
                <a:latin typeface="Arial"/>
                <a:cs typeface="Arial"/>
              </a:rPr>
              <a:t>Task</a:t>
            </a:r>
            <a:r>
              <a:rPr sz="2450" b="1" spc="10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450" b="1" spc="-40" dirty="0">
                <a:solidFill>
                  <a:srgbClr val="6DC201"/>
                </a:solidFill>
                <a:latin typeface="Arial"/>
                <a:cs typeface="Arial"/>
              </a:rPr>
              <a:t>in</a:t>
            </a:r>
            <a:r>
              <a:rPr sz="2450" b="1" spc="10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450" b="1" spc="-70" dirty="0">
                <a:solidFill>
                  <a:srgbClr val="6DC201"/>
                </a:solidFill>
                <a:latin typeface="Arial"/>
                <a:cs typeface="Arial"/>
              </a:rPr>
              <a:t>Your</a:t>
            </a:r>
            <a:r>
              <a:rPr sz="2450" b="1" spc="10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450" b="1" spc="-5" dirty="0">
                <a:solidFill>
                  <a:srgbClr val="6DC201"/>
                </a:solidFill>
                <a:latin typeface="Arial"/>
                <a:cs typeface="Arial"/>
              </a:rPr>
              <a:t>Application </a:t>
            </a:r>
            <a:r>
              <a:rPr sz="2450" b="1" spc="-665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6DC201"/>
                </a:solidFill>
                <a:latin typeface="Arial"/>
                <a:cs typeface="Arial"/>
              </a:rPr>
              <a:t>(Use </a:t>
            </a:r>
            <a:r>
              <a:rPr sz="2450" b="1" spc="35" dirty="0">
                <a:solidFill>
                  <a:srgbClr val="6DC201"/>
                </a:solidFill>
                <a:latin typeface="Arial"/>
                <a:cs typeface="Arial"/>
              </a:rPr>
              <a:t>Up</a:t>
            </a:r>
            <a:r>
              <a:rPr sz="2450" b="1" spc="5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450" b="1" spc="30" dirty="0">
                <a:solidFill>
                  <a:srgbClr val="6DC201"/>
                </a:solidFill>
                <a:latin typeface="Arial"/>
                <a:cs typeface="Arial"/>
              </a:rPr>
              <a:t>to</a:t>
            </a:r>
            <a:r>
              <a:rPr sz="2450" b="1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450" b="1" spc="10" dirty="0">
                <a:solidFill>
                  <a:srgbClr val="6DC201"/>
                </a:solidFill>
                <a:latin typeface="Arial"/>
                <a:cs typeface="Arial"/>
              </a:rPr>
              <a:t>5</a:t>
            </a:r>
            <a:r>
              <a:rPr sz="2450" b="1" spc="5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450" b="1" spc="-15" dirty="0">
                <a:solidFill>
                  <a:srgbClr val="6DC201"/>
                </a:solidFill>
                <a:latin typeface="Arial"/>
                <a:cs typeface="Arial"/>
              </a:rPr>
              <a:t>Slides</a:t>
            </a:r>
            <a:r>
              <a:rPr sz="2450" b="1" spc="5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450" b="1" spc="-20" dirty="0">
                <a:solidFill>
                  <a:srgbClr val="6DC201"/>
                </a:solidFill>
                <a:latin typeface="Arial"/>
                <a:cs typeface="Arial"/>
              </a:rPr>
              <a:t>if</a:t>
            </a:r>
            <a:r>
              <a:rPr sz="2450" b="1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450" b="1" spc="25" dirty="0">
                <a:solidFill>
                  <a:srgbClr val="6DC201"/>
                </a:solidFill>
                <a:latin typeface="Arial"/>
                <a:cs typeface="Arial"/>
              </a:rPr>
              <a:t>Needed)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4203" y="8671137"/>
            <a:ext cx="3334385" cy="7270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3800"/>
              </a:lnSpc>
              <a:spcBef>
                <a:spcPts val="15"/>
              </a:spcBef>
            </a:pPr>
            <a:r>
              <a:rPr sz="2250" b="1" spc="20" dirty="0">
                <a:solidFill>
                  <a:srgbClr val="003687"/>
                </a:solidFill>
                <a:latin typeface="Arial"/>
                <a:cs typeface="Arial"/>
              </a:rPr>
              <a:t>Get </a:t>
            </a:r>
            <a:r>
              <a:rPr sz="2250" b="1" spc="30" dirty="0">
                <a:solidFill>
                  <a:srgbClr val="003687"/>
                </a:solidFill>
                <a:latin typeface="Arial"/>
                <a:cs typeface="Arial"/>
              </a:rPr>
              <a:t>feedback </a:t>
            </a:r>
            <a:r>
              <a:rPr sz="2250" b="1" spc="5" dirty="0">
                <a:solidFill>
                  <a:srgbClr val="003687"/>
                </a:solidFill>
                <a:latin typeface="Arial"/>
                <a:cs typeface="Arial"/>
              </a:rPr>
              <a:t>from </a:t>
            </a:r>
            <a:r>
              <a:rPr sz="2250" b="1" spc="20" dirty="0">
                <a:solidFill>
                  <a:srgbClr val="003687"/>
                </a:solidFill>
                <a:latin typeface="Arial"/>
                <a:cs typeface="Arial"/>
              </a:rPr>
              <a:t>the </a:t>
            </a:r>
            <a:r>
              <a:rPr sz="2250" b="1" spc="25" dirty="0">
                <a:solidFill>
                  <a:srgbClr val="003687"/>
                </a:solidFill>
                <a:latin typeface="Arial"/>
                <a:cs typeface="Arial"/>
              </a:rPr>
              <a:t> target</a:t>
            </a:r>
            <a:r>
              <a:rPr sz="2250" b="1" spc="-10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250" b="1" spc="-30" dirty="0">
                <a:solidFill>
                  <a:srgbClr val="003687"/>
                </a:solidFill>
                <a:latin typeface="Arial"/>
                <a:cs typeface="Arial"/>
              </a:rPr>
              <a:t>user(s)</a:t>
            </a:r>
            <a:r>
              <a:rPr sz="2250" b="1" spc="-10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250" b="1" spc="-20" dirty="0">
                <a:solidFill>
                  <a:srgbClr val="003687"/>
                </a:solidFill>
                <a:latin typeface="Arial"/>
                <a:cs typeface="Arial"/>
              </a:rPr>
              <a:t>if</a:t>
            </a:r>
            <a:r>
              <a:rPr sz="2250" b="1" spc="-10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003687"/>
                </a:solidFill>
                <a:latin typeface="Arial"/>
                <a:cs typeface="Arial"/>
              </a:rPr>
              <a:t>you</a:t>
            </a:r>
            <a:r>
              <a:rPr sz="2250" b="1" spc="-5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250" b="1" spc="15" dirty="0">
                <a:solidFill>
                  <a:srgbClr val="003687"/>
                </a:solidFill>
                <a:latin typeface="Arial"/>
                <a:cs typeface="Arial"/>
              </a:rPr>
              <a:t>can.</a:t>
            </a:r>
            <a:endParaRPr sz="2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0908" y="5744414"/>
            <a:ext cx="3297554" cy="220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100"/>
              </a:lnSpc>
              <a:spcBef>
                <a:spcPts val="100"/>
              </a:spcBef>
            </a:pPr>
            <a:r>
              <a:rPr sz="2350" b="1" spc="-5" dirty="0">
                <a:solidFill>
                  <a:srgbClr val="003687"/>
                </a:solidFill>
                <a:latin typeface="Arial"/>
                <a:cs typeface="Arial"/>
              </a:rPr>
              <a:t>Ease </a:t>
            </a:r>
            <a:r>
              <a:rPr sz="2350" b="1" dirty="0">
                <a:solidFill>
                  <a:srgbClr val="003687"/>
                </a:solidFill>
                <a:latin typeface="Arial"/>
                <a:cs typeface="Arial"/>
              </a:rPr>
              <a:t>of </a:t>
            </a:r>
            <a:r>
              <a:rPr sz="2350" b="1" spc="10" dirty="0">
                <a:solidFill>
                  <a:srgbClr val="003687"/>
                </a:solidFill>
                <a:latin typeface="Arial"/>
                <a:cs typeface="Arial"/>
              </a:rPr>
              <a:t>Use </a:t>
            </a:r>
            <a:r>
              <a:rPr sz="2350" b="1" spc="-35" dirty="0">
                <a:solidFill>
                  <a:srgbClr val="003687"/>
                </a:solidFill>
                <a:latin typeface="Arial"/>
                <a:cs typeface="Arial"/>
              </a:rPr>
              <a:t>...? </a:t>
            </a:r>
            <a:r>
              <a:rPr sz="2350" b="1" spc="-30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003687"/>
                </a:solidFill>
                <a:latin typeface="Arial"/>
                <a:cs typeface="Arial"/>
              </a:rPr>
              <a:t>Performance/Speed...?  </a:t>
            </a:r>
            <a:r>
              <a:rPr sz="2350" b="1" spc="-10" dirty="0">
                <a:solidFill>
                  <a:srgbClr val="003687"/>
                </a:solidFill>
                <a:latin typeface="Arial"/>
                <a:cs typeface="Arial"/>
              </a:rPr>
              <a:t>Presentation...?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350" b="1" spc="-20" dirty="0">
                <a:solidFill>
                  <a:srgbClr val="003687"/>
                </a:solidFill>
                <a:latin typeface="Arial"/>
                <a:cs typeface="Arial"/>
              </a:rPr>
              <a:t>Accuracy…?</a:t>
            </a:r>
            <a:endParaRPr sz="2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2398" y="6115190"/>
            <a:ext cx="3395979" cy="2192655"/>
          </a:xfrm>
          <a:prstGeom prst="rect">
            <a:avLst/>
          </a:prstGeom>
          <a:ln w="8989">
            <a:solidFill>
              <a:srgbClr val="003687"/>
            </a:solidFill>
          </a:ln>
        </p:spPr>
        <p:txBody>
          <a:bodyPr vert="horz" wrap="square" lIns="0" tIns="196850" rIns="0" bIns="0" rtlCol="0">
            <a:spAutoFit/>
          </a:bodyPr>
          <a:lstStyle/>
          <a:p>
            <a:pPr marL="979805">
              <a:lnSpc>
                <a:spcPct val="100000"/>
              </a:lnSpc>
              <a:spcBef>
                <a:spcPts val="1550"/>
              </a:spcBef>
            </a:pPr>
            <a:r>
              <a:rPr sz="2550" b="1" spc="-15" dirty="0">
                <a:solidFill>
                  <a:srgbClr val="0097DC"/>
                </a:solidFill>
                <a:latin typeface="Arial"/>
                <a:cs typeface="Arial"/>
              </a:rPr>
              <a:t>Illustrate:</a:t>
            </a:r>
            <a:endParaRPr sz="2550">
              <a:latin typeface="Arial"/>
              <a:cs typeface="Arial"/>
            </a:endParaRPr>
          </a:p>
          <a:p>
            <a:pPr marL="940435">
              <a:lnSpc>
                <a:spcPct val="100000"/>
              </a:lnSpc>
              <a:spcBef>
                <a:spcPts val="1190"/>
              </a:spcBef>
            </a:pPr>
            <a:r>
              <a:rPr sz="1700" b="1" spc="-5" dirty="0">
                <a:solidFill>
                  <a:srgbClr val="003687"/>
                </a:solidFill>
                <a:latin typeface="Arial"/>
                <a:cs typeface="Arial"/>
              </a:rPr>
              <a:t>Enter</a:t>
            </a:r>
            <a:r>
              <a:rPr sz="1700" b="1" spc="-85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003687"/>
                </a:solidFill>
                <a:latin typeface="Arial"/>
                <a:cs typeface="Arial"/>
              </a:rPr>
              <a:t>Address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605067" y="6110696"/>
          <a:ext cx="7165974" cy="2252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8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57386">
                <a:tc gridSpan="2">
                  <a:txBody>
                    <a:bodyPr/>
                    <a:lstStyle/>
                    <a:p>
                      <a:pPr marL="975994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2550" b="1" spc="-15" dirty="0">
                          <a:solidFill>
                            <a:srgbClr val="0097DC"/>
                          </a:solidFill>
                          <a:latin typeface="Arial"/>
                          <a:cs typeface="Arial"/>
                        </a:rPr>
                        <a:t>Illustrate:</a:t>
                      </a:r>
                      <a:endParaRPr sz="25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930910" marR="617220" indent="-433070">
                        <a:lnSpc>
                          <a:spcPts val="2340"/>
                        </a:lnSpc>
                        <a:spcBef>
                          <a:spcPts val="5"/>
                        </a:spcBef>
                      </a:pPr>
                      <a:r>
                        <a:rPr sz="1700" b="1" spc="-5" dirty="0">
                          <a:solidFill>
                            <a:srgbClr val="003687"/>
                          </a:solidFill>
                          <a:latin typeface="Arial"/>
                          <a:cs typeface="Arial"/>
                        </a:rPr>
                        <a:t>Show</a:t>
                      </a:r>
                      <a:r>
                        <a:rPr sz="1700" b="1" spc="-30" dirty="0">
                          <a:solidFill>
                            <a:srgbClr val="00368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solidFill>
                            <a:srgbClr val="003687"/>
                          </a:solidFill>
                          <a:latin typeface="Arial"/>
                          <a:cs typeface="Arial"/>
                        </a:rPr>
                        <a:t>Crime</a:t>
                      </a:r>
                      <a:r>
                        <a:rPr sz="1700" b="1" spc="-25" dirty="0">
                          <a:solidFill>
                            <a:srgbClr val="00368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3687"/>
                          </a:solidFill>
                          <a:latin typeface="Arial"/>
                          <a:cs typeface="Arial"/>
                        </a:rPr>
                        <a:t>Statistics </a:t>
                      </a:r>
                      <a:r>
                        <a:rPr sz="1700" b="1" spc="-455" dirty="0">
                          <a:solidFill>
                            <a:srgbClr val="00368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3687"/>
                          </a:solidFill>
                          <a:latin typeface="Arial"/>
                          <a:cs typeface="Arial"/>
                        </a:rPr>
                        <a:t>Show</a:t>
                      </a:r>
                      <a:r>
                        <a:rPr sz="1700" b="1" spc="-15" dirty="0">
                          <a:solidFill>
                            <a:srgbClr val="00368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20" dirty="0">
                          <a:solidFill>
                            <a:srgbClr val="003687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700" b="1" spc="-15" dirty="0">
                          <a:solidFill>
                            <a:srgbClr val="00368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50" dirty="0">
                          <a:solidFill>
                            <a:srgbClr val="003687"/>
                          </a:solidFill>
                          <a:latin typeface="Arial"/>
                          <a:cs typeface="Arial"/>
                        </a:rPr>
                        <a:t>Map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lnL w="9525">
                      <a:solidFill>
                        <a:srgbClr val="003687"/>
                      </a:solidFill>
                      <a:prstDash val="solid"/>
                    </a:lnL>
                    <a:lnR w="9525">
                      <a:solidFill>
                        <a:srgbClr val="003687"/>
                      </a:solidFill>
                      <a:prstDash val="solid"/>
                    </a:lnR>
                    <a:lnT w="9525">
                      <a:solidFill>
                        <a:srgbClr val="0036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3687"/>
                      </a:solidFill>
                      <a:prstDash val="solid"/>
                    </a:lnL>
                    <a:lnR w="9525">
                      <a:solidFill>
                        <a:srgbClr val="003687"/>
                      </a:solidFill>
                      <a:prstDash val="solid"/>
                    </a:lnR>
                    <a:lnB w="76200">
                      <a:solidFill>
                        <a:srgbClr val="6DC2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3687"/>
                      </a:solidFill>
                      <a:prstDash val="solid"/>
                    </a:lnL>
                    <a:lnT w="9525">
                      <a:solidFill>
                        <a:srgbClr val="003687"/>
                      </a:solidFill>
                      <a:prstDash val="solid"/>
                    </a:lnT>
                    <a:lnB w="76200">
                      <a:solidFill>
                        <a:srgbClr val="6DC20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866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2550" b="1" spc="-15" dirty="0">
                          <a:solidFill>
                            <a:srgbClr val="0097DC"/>
                          </a:solidFill>
                          <a:latin typeface="Arial"/>
                          <a:cs typeface="Arial"/>
                        </a:rPr>
                        <a:t>Illustrate: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lnR w="9525">
                      <a:solidFill>
                        <a:srgbClr val="003687"/>
                      </a:solidFill>
                      <a:prstDash val="solid"/>
                    </a:lnR>
                    <a:lnT w="9525">
                      <a:solidFill>
                        <a:srgbClr val="003687"/>
                      </a:solidFill>
                      <a:prstDash val="solid"/>
                    </a:lnT>
                    <a:lnB w="9525">
                      <a:solidFill>
                        <a:srgbClr val="00368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7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3687"/>
                      </a:solidFill>
                      <a:prstDash val="solid"/>
                    </a:lnL>
                    <a:lnB w="9525">
                      <a:solidFill>
                        <a:srgbClr val="0036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3687"/>
                      </a:solidFill>
                      <a:prstDash val="solid"/>
                    </a:lnR>
                    <a:lnT w="76200">
                      <a:solidFill>
                        <a:srgbClr val="6DC201"/>
                      </a:solidFill>
                      <a:prstDash val="solid"/>
                    </a:lnT>
                    <a:lnB w="9525">
                      <a:solidFill>
                        <a:srgbClr val="0036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3687"/>
                      </a:solidFill>
                      <a:prstDash val="solid"/>
                    </a:lnL>
                    <a:lnR w="9525">
                      <a:solidFill>
                        <a:srgbClr val="003687"/>
                      </a:solidFill>
                      <a:prstDash val="solid"/>
                    </a:lnR>
                    <a:lnT w="76200">
                      <a:solidFill>
                        <a:srgbClr val="6DC2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3687"/>
                      </a:solidFill>
                      <a:prstDash val="solid"/>
                    </a:lnL>
                    <a:lnT w="76200">
                      <a:solidFill>
                        <a:srgbClr val="6DC201"/>
                      </a:solidFill>
                      <a:prstDash val="solid"/>
                    </a:lnT>
                    <a:lnB w="9525">
                      <a:solidFill>
                        <a:srgbClr val="00368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6850" marB="0">
                    <a:lnR w="9525">
                      <a:solidFill>
                        <a:srgbClr val="003687"/>
                      </a:solidFill>
                      <a:prstDash val="solid"/>
                    </a:lnR>
                    <a:lnT w="9525">
                      <a:solidFill>
                        <a:srgbClr val="003687"/>
                      </a:solidFill>
                      <a:prstDash val="solid"/>
                    </a:lnT>
                    <a:lnB w="9525">
                      <a:solidFill>
                        <a:srgbClr val="00368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4880" y="6954484"/>
            <a:ext cx="1324565" cy="997346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4538272" y="7552549"/>
            <a:ext cx="208279" cy="240665"/>
          </a:xfrm>
          <a:custGeom>
            <a:avLst/>
            <a:gdLst/>
            <a:ahLst/>
            <a:cxnLst/>
            <a:rect l="l" t="t" r="r" b="b"/>
            <a:pathLst>
              <a:path w="208280" h="240665">
                <a:moveTo>
                  <a:pt x="0" y="0"/>
                </a:moveTo>
                <a:lnTo>
                  <a:pt x="0" y="240055"/>
                </a:lnTo>
                <a:lnTo>
                  <a:pt x="207894" y="120027"/>
                </a:lnTo>
                <a:lnTo>
                  <a:pt x="0" y="0"/>
                </a:lnTo>
                <a:close/>
              </a:path>
            </a:pathLst>
          </a:custGeom>
          <a:solidFill>
            <a:srgbClr val="6DC20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462019" y="2534420"/>
            <a:ext cx="15046325" cy="5388610"/>
            <a:chOff x="2462019" y="2534420"/>
            <a:chExt cx="15046325" cy="538861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98409" y="2534420"/>
              <a:ext cx="4109818" cy="25541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72490" y="6030182"/>
              <a:ext cx="236220" cy="235585"/>
            </a:xfrm>
            <a:custGeom>
              <a:avLst/>
              <a:gdLst/>
              <a:ahLst/>
              <a:cxnLst/>
              <a:rect l="l" t="t" r="r" b="b"/>
              <a:pathLst>
                <a:path w="236219" h="235585">
                  <a:moveTo>
                    <a:pt x="117797" y="235580"/>
                  </a:moveTo>
                  <a:lnTo>
                    <a:pt x="163648" y="226323"/>
                  </a:lnTo>
                  <a:lnTo>
                    <a:pt x="201092" y="201079"/>
                  </a:lnTo>
                  <a:lnTo>
                    <a:pt x="226337" y="163638"/>
                  </a:lnTo>
                  <a:lnTo>
                    <a:pt x="235594" y="117790"/>
                  </a:lnTo>
                  <a:lnTo>
                    <a:pt x="226337" y="71941"/>
                  </a:lnTo>
                  <a:lnTo>
                    <a:pt x="201092" y="34500"/>
                  </a:lnTo>
                  <a:lnTo>
                    <a:pt x="163648" y="9256"/>
                  </a:lnTo>
                  <a:lnTo>
                    <a:pt x="117797" y="0"/>
                  </a:lnTo>
                  <a:lnTo>
                    <a:pt x="71946" y="9256"/>
                  </a:lnTo>
                  <a:lnTo>
                    <a:pt x="34502" y="34500"/>
                  </a:lnTo>
                  <a:lnTo>
                    <a:pt x="9257" y="71941"/>
                  </a:lnTo>
                  <a:lnTo>
                    <a:pt x="0" y="117790"/>
                  </a:lnTo>
                  <a:lnTo>
                    <a:pt x="9257" y="163638"/>
                  </a:lnTo>
                  <a:lnTo>
                    <a:pt x="34502" y="201079"/>
                  </a:lnTo>
                  <a:lnTo>
                    <a:pt x="71946" y="226323"/>
                  </a:lnTo>
                  <a:lnTo>
                    <a:pt x="117797" y="235580"/>
                  </a:lnTo>
                  <a:close/>
                </a:path>
              </a:pathLst>
            </a:custGeom>
            <a:ln w="20941">
              <a:solidFill>
                <a:srgbClr val="009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72490" y="6595050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19" h="236220">
                  <a:moveTo>
                    <a:pt x="117797" y="235594"/>
                  </a:moveTo>
                  <a:lnTo>
                    <a:pt x="163648" y="226337"/>
                  </a:lnTo>
                  <a:lnTo>
                    <a:pt x="201092" y="201092"/>
                  </a:lnTo>
                  <a:lnTo>
                    <a:pt x="226337" y="163648"/>
                  </a:lnTo>
                  <a:lnTo>
                    <a:pt x="235594" y="117797"/>
                  </a:lnTo>
                  <a:lnTo>
                    <a:pt x="226337" y="71946"/>
                  </a:lnTo>
                  <a:lnTo>
                    <a:pt x="201092" y="34502"/>
                  </a:lnTo>
                  <a:lnTo>
                    <a:pt x="163648" y="9257"/>
                  </a:lnTo>
                  <a:lnTo>
                    <a:pt x="117797" y="0"/>
                  </a:lnTo>
                  <a:lnTo>
                    <a:pt x="71946" y="9257"/>
                  </a:lnTo>
                  <a:lnTo>
                    <a:pt x="34502" y="34502"/>
                  </a:lnTo>
                  <a:lnTo>
                    <a:pt x="9257" y="71946"/>
                  </a:lnTo>
                  <a:lnTo>
                    <a:pt x="0" y="117797"/>
                  </a:lnTo>
                  <a:lnTo>
                    <a:pt x="9257" y="163648"/>
                  </a:lnTo>
                  <a:lnTo>
                    <a:pt x="34502" y="201092"/>
                  </a:lnTo>
                  <a:lnTo>
                    <a:pt x="71946" y="226337"/>
                  </a:lnTo>
                  <a:lnTo>
                    <a:pt x="117797" y="235594"/>
                  </a:lnTo>
                  <a:close/>
                </a:path>
              </a:pathLst>
            </a:custGeom>
            <a:ln w="20941">
              <a:solidFill>
                <a:srgbClr val="009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72490" y="7113359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19" h="236220">
                  <a:moveTo>
                    <a:pt x="117797" y="235594"/>
                  </a:moveTo>
                  <a:lnTo>
                    <a:pt x="163648" y="226337"/>
                  </a:lnTo>
                  <a:lnTo>
                    <a:pt x="201092" y="201092"/>
                  </a:lnTo>
                  <a:lnTo>
                    <a:pt x="226337" y="163648"/>
                  </a:lnTo>
                  <a:lnTo>
                    <a:pt x="235594" y="117797"/>
                  </a:lnTo>
                  <a:lnTo>
                    <a:pt x="226337" y="71946"/>
                  </a:lnTo>
                  <a:lnTo>
                    <a:pt x="201092" y="34502"/>
                  </a:lnTo>
                  <a:lnTo>
                    <a:pt x="163648" y="9257"/>
                  </a:lnTo>
                  <a:lnTo>
                    <a:pt x="117797" y="0"/>
                  </a:lnTo>
                  <a:lnTo>
                    <a:pt x="71946" y="9257"/>
                  </a:lnTo>
                  <a:lnTo>
                    <a:pt x="34502" y="34502"/>
                  </a:lnTo>
                  <a:lnTo>
                    <a:pt x="9257" y="71946"/>
                  </a:lnTo>
                  <a:lnTo>
                    <a:pt x="0" y="117797"/>
                  </a:lnTo>
                  <a:lnTo>
                    <a:pt x="9257" y="163648"/>
                  </a:lnTo>
                  <a:lnTo>
                    <a:pt x="34502" y="201092"/>
                  </a:lnTo>
                  <a:lnTo>
                    <a:pt x="71946" y="226337"/>
                  </a:lnTo>
                  <a:lnTo>
                    <a:pt x="117797" y="235594"/>
                  </a:lnTo>
                  <a:close/>
                </a:path>
              </a:pathLst>
            </a:custGeom>
            <a:ln w="20941">
              <a:solidFill>
                <a:srgbClr val="009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72490" y="7657845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19" h="236220">
                  <a:moveTo>
                    <a:pt x="117797" y="235594"/>
                  </a:moveTo>
                  <a:lnTo>
                    <a:pt x="163648" y="226337"/>
                  </a:lnTo>
                  <a:lnTo>
                    <a:pt x="201092" y="201092"/>
                  </a:lnTo>
                  <a:lnTo>
                    <a:pt x="226337" y="163648"/>
                  </a:lnTo>
                  <a:lnTo>
                    <a:pt x="235594" y="117797"/>
                  </a:lnTo>
                  <a:lnTo>
                    <a:pt x="226337" y="71946"/>
                  </a:lnTo>
                  <a:lnTo>
                    <a:pt x="201092" y="34502"/>
                  </a:lnTo>
                  <a:lnTo>
                    <a:pt x="163648" y="9257"/>
                  </a:lnTo>
                  <a:lnTo>
                    <a:pt x="117797" y="0"/>
                  </a:lnTo>
                  <a:lnTo>
                    <a:pt x="71946" y="9257"/>
                  </a:lnTo>
                  <a:lnTo>
                    <a:pt x="34502" y="34502"/>
                  </a:lnTo>
                  <a:lnTo>
                    <a:pt x="9257" y="71946"/>
                  </a:lnTo>
                  <a:lnTo>
                    <a:pt x="0" y="117797"/>
                  </a:lnTo>
                  <a:lnTo>
                    <a:pt x="9257" y="163648"/>
                  </a:lnTo>
                  <a:lnTo>
                    <a:pt x="34502" y="201092"/>
                  </a:lnTo>
                  <a:lnTo>
                    <a:pt x="71946" y="226337"/>
                  </a:lnTo>
                  <a:lnTo>
                    <a:pt x="117797" y="235594"/>
                  </a:lnTo>
                  <a:close/>
                </a:path>
              </a:pathLst>
            </a:custGeom>
            <a:ln w="20941">
              <a:solidFill>
                <a:srgbClr val="009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78370" y="7271386"/>
              <a:ext cx="2951480" cy="651510"/>
            </a:xfrm>
            <a:custGeom>
              <a:avLst/>
              <a:gdLst/>
              <a:ahLst/>
              <a:cxnLst/>
              <a:rect l="l" t="t" r="r" b="b"/>
              <a:pathLst>
                <a:path w="2951479" h="651509">
                  <a:moveTo>
                    <a:pt x="2951166" y="0"/>
                  </a:moveTo>
                  <a:lnTo>
                    <a:pt x="0" y="0"/>
                  </a:lnTo>
                  <a:lnTo>
                    <a:pt x="0" y="651053"/>
                  </a:lnTo>
                  <a:lnTo>
                    <a:pt x="2951166" y="651053"/>
                  </a:lnTo>
                  <a:lnTo>
                    <a:pt x="2951166" y="0"/>
                  </a:lnTo>
                  <a:close/>
                </a:path>
              </a:pathLst>
            </a:custGeom>
            <a:solidFill>
              <a:srgbClr val="D3E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171" y="40069"/>
            <a:ext cx="18168620" cy="10250805"/>
            <a:chOff x="77171" y="40069"/>
            <a:chExt cx="18168620" cy="102508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71" y="40069"/>
              <a:ext cx="2603642" cy="260564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87444" y="1832404"/>
              <a:ext cx="16329660" cy="8429625"/>
            </a:xfrm>
            <a:custGeom>
              <a:avLst/>
              <a:gdLst/>
              <a:ahLst/>
              <a:cxnLst/>
              <a:rect l="l" t="t" r="r" b="b"/>
              <a:pathLst>
                <a:path w="16329660" h="8429625">
                  <a:moveTo>
                    <a:pt x="15690485" y="0"/>
                  </a:moveTo>
                  <a:lnTo>
                    <a:pt x="638724" y="0"/>
                  </a:lnTo>
                  <a:lnTo>
                    <a:pt x="591055" y="1751"/>
                  </a:lnTo>
                  <a:lnTo>
                    <a:pt x="544337" y="6925"/>
                  </a:lnTo>
                  <a:lnTo>
                    <a:pt x="498695" y="15396"/>
                  </a:lnTo>
                  <a:lnTo>
                    <a:pt x="454251" y="27042"/>
                  </a:lnTo>
                  <a:lnTo>
                    <a:pt x="411129" y="41739"/>
                  </a:lnTo>
                  <a:lnTo>
                    <a:pt x="369453" y="59364"/>
                  </a:lnTo>
                  <a:lnTo>
                    <a:pt x="329346" y="79792"/>
                  </a:lnTo>
                  <a:lnTo>
                    <a:pt x="290931" y="102902"/>
                  </a:lnTo>
                  <a:lnTo>
                    <a:pt x="254332" y="128568"/>
                  </a:lnTo>
                  <a:lnTo>
                    <a:pt x="219673" y="156667"/>
                  </a:lnTo>
                  <a:lnTo>
                    <a:pt x="187077" y="187077"/>
                  </a:lnTo>
                  <a:lnTo>
                    <a:pt x="156667" y="219673"/>
                  </a:lnTo>
                  <a:lnTo>
                    <a:pt x="128568" y="254332"/>
                  </a:lnTo>
                  <a:lnTo>
                    <a:pt x="102902" y="290931"/>
                  </a:lnTo>
                  <a:lnTo>
                    <a:pt x="79792" y="329346"/>
                  </a:lnTo>
                  <a:lnTo>
                    <a:pt x="59364" y="369453"/>
                  </a:lnTo>
                  <a:lnTo>
                    <a:pt x="41739" y="411129"/>
                  </a:lnTo>
                  <a:lnTo>
                    <a:pt x="27042" y="454251"/>
                  </a:lnTo>
                  <a:lnTo>
                    <a:pt x="15396" y="498695"/>
                  </a:lnTo>
                  <a:lnTo>
                    <a:pt x="6925" y="544337"/>
                  </a:lnTo>
                  <a:lnTo>
                    <a:pt x="1751" y="591055"/>
                  </a:lnTo>
                  <a:lnTo>
                    <a:pt x="0" y="638724"/>
                  </a:lnTo>
                  <a:lnTo>
                    <a:pt x="0" y="7790338"/>
                  </a:lnTo>
                  <a:lnTo>
                    <a:pt x="1751" y="7838007"/>
                  </a:lnTo>
                  <a:lnTo>
                    <a:pt x="6925" y="7884724"/>
                  </a:lnTo>
                  <a:lnTo>
                    <a:pt x="15396" y="7930367"/>
                  </a:lnTo>
                  <a:lnTo>
                    <a:pt x="27042" y="7974811"/>
                  </a:lnTo>
                  <a:lnTo>
                    <a:pt x="41739" y="8017932"/>
                  </a:lnTo>
                  <a:lnTo>
                    <a:pt x="59364" y="8059609"/>
                  </a:lnTo>
                  <a:lnTo>
                    <a:pt x="79792" y="8099716"/>
                  </a:lnTo>
                  <a:lnTo>
                    <a:pt x="102902" y="8138131"/>
                  </a:lnTo>
                  <a:lnTo>
                    <a:pt x="128568" y="8174729"/>
                  </a:lnTo>
                  <a:lnTo>
                    <a:pt x="156667" y="8209389"/>
                  </a:lnTo>
                  <a:lnTo>
                    <a:pt x="187077" y="8241985"/>
                  </a:lnTo>
                  <a:lnTo>
                    <a:pt x="219673" y="8272394"/>
                  </a:lnTo>
                  <a:lnTo>
                    <a:pt x="254332" y="8300494"/>
                  </a:lnTo>
                  <a:lnTo>
                    <a:pt x="290931" y="8326160"/>
                  </a:lnTo>
                  <a:lnTo>
                    <a:pt x="329346" y="8349269"/>
                  </a:lnTo>
                  <a:lnTo>
                    <a:pt x="369453" y="8369698"/>
                  </a:lnTo>
                  <a:lnTo>
                    <a:pt x="411129" y="8387322"/>
                  </a:lnTo>
                  <a:lnTo>
                    <a:pt x="454251" y="8402019"/>
                  </a:lnTo>
                  <a:lnTo>
                    <a:pt x="498695" y="8413665"/>
                  </a:lnTo>
                  <a:lnTo>
                    <a:pt x="544337" y="8422137"/>
                  </a:lnTo>
                  <a:lnTo>
                    <a:pt x="591055" y="8427310"/>
                  </a:lnTo>
                  <a:lnTo>
                    <a:pt x="638724" y="8429062"/>
                  </a:lnTo>
                  <a:lnTo>
                    <a:pt x="15690485" y="8429062"/>
                  </a:lnTo>
                  <a:lnTo>
                    <a:pt x="15738154" y="8427310"/>
                  </a:lnTo>
                  <a:lnTo>
                    <a:pt x="15784871" y="8422137"/>
                  </a:lnTo>
                  <a:lnTo>
                    <a:pt x="15830514" y="8413665"/>
                  </a:lnTo>
                  <a:lnTo>
                    <a:pt x="15874958" y="8402019"/>
                  </a:lnTo>
                  <a:lnTo>
                    <a:pt x="15918079" y="8387322"/>
                  </a:lnTo>
                  <a:lnTo>
                    <a:pt x="15959756" y="8369698"/>
                  </a:lnTo>
                  <a:lnTo>
                    <a:pt x="15999863" y="8349269"/>
                  </a:lnTo>
                  <a:lnTo>
                    <a:pt x="16038278" y="8326160"/>
                  </a:lnTo>
                  <a:lnTo>
                    <a:pt x="16074876" y="8300494"/>
                  </a:lnTo>
                  <a:lnTo>
                    <a:pt x="16109536" y="8272394"/>
                  </a:lnTo>
                  <a:lnTo>
                    <a:pt x="16142132" y="8241985"/>
                  </a:lnTo>
                  <a:lnTo>
                    <a:pt x="16172541" y="8209389"/>
                  </a:lnTo>
                  <a:lnTo>
                    <a:pt x="16200641" y="8174729"/>
                  </a:lnTo>
                  <a:lnTo>
                    <a:pt x="16226307" y="8138131"/>
                  </a:lnTo>
                  <a:lnTo>
                    <a:pt x="16249416" y="8099716"/>
                  </a:lnTo>
                  <a:lnTo>
                    <a:pt x="16269845" y="8059609"/>
                  </a:lnTo>
                  <a:lnTo>
                    <a:pt x="16287469" y="8017932"/>
                  </a:lnTo>
                  <a:lnTo>
                    <a:pt x="16302166" y="7974811"/>
                  </a:lnTo>
                  <a:lnTo>
                    <a:pt x="16313812" y="7930367"/>
                  </a:lnTo>
                  <a:lnTo>
                    <a:pt x="16322284" y="7884724"/>
                  </a:lnTo>
                  <a:lnTo>
                    <a:pt x="16327457" y="7838007"/>
                  </a:lnTo>
                  <a:lnTo>
                    <a:pt x="16329209" y="7790338"/>
                  </a:lnTo>
                  <a:lnTo>
                    <a:pt x="16329209" y="638724"/>
                  </a:lnTo>
                  <a:lnTo>
                    <a:pt x="16327457" y="591055"/>
                  </a:lnTo>
                  <a:lnTo>
                    <a:pt x="16322284" y="544337"/>
                  </a:lnTo>
                  <a:lnTo>
                    <a:pt x="16313812" y="498695"/>
                  </a:lnTo>
                  <a:lnTo>
                    <a:pt x="16302166" y="454251"/>
                  </a:lnTo>
                  <a:lnTo>
                    <a:pt x="16287469" y="411129"/>
                  </a:lnTo>
                  <a:lnTo>
                    <a:pt x="16269845" y="369453"/>
                  </a:lnTo>
                  <a:lnTo>
                    <a:pt x="16249416" y="329346"/>
                  </a:lnTo>
                  <a:lnTo>
                    <a:pt x="16226307" y="290931"/>
                  </a:lnTo>
                  <a:lnTo>
                    <a:pt x="16200641" y="254332"/>
                  </a:lnTo>
                  <a:lnTo>
                    <a:pt x="16172541" y="219673"/>
                  </a:lnTo>
                  <a:lnTo>
                    <a:pt x="16142132" y="187077"/>
                  </a:lnTo>
                  <a:lnTo>
                    <a:pt x="16109536" y="156667"/>
                  </a:lnTo>
                  <a:lnTo>
                    <a:pt x="16074876" y="128568"/>
                  </a:lnTo>
                  <a:lnTo>
                    <a:pt x="16038278" y="102902"/>
                  </a:lnTo>
                  <a:lnTo>
                    <a:pt x="15999863" y="79792"/>
                  </a:lnTo>
                  <a:lnTo>
                    <a:pt x="15959756" y="59364"/>
                  </a:lnTo>
                  <a:lnTo>
                    <a:pt x="15918079" y="41739"/>
                  </a:lnTo>
                  <a:lnTo>
                    <a:pt x="15874958" y="27042"/>
                  </a:lnTo>
                  <a:lnTo>
                    <a:pt x="15830514" y="15396"/>
                  </a:lnTo>
                  <a:lnTo>
                    <a:pt x="15784871" y="6925"/>
                  </a:lnTo>
                  <a:lnTo>
                    <a:pt x="15738154" y="1751"/>
                  </a:lnTo>
                  <a:lnTo>
                    <a:pt x="156904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87444" y="1832404"/>
              <a:ext cx="16329660" cy="8429625"/>
            </a:xfrm>
            <a:custGeom>
              <a:avLst/>
              <a:gdLst/>
              <a:ahLst/>
              <a:cxnLst/>
              <a:rect l="l" t="t" r="r" b="b"/>
              <a:pathLst>
                <a:path w="16329660" h="8429625">
                  <a:moveTo>
                    <a:pt x="638724" y="0"/>
                  </a:moveTo>
                  <a:lnTo>
                    <a:pt x="591055" y="1751"/>
                  </a:lnTo>
                  <a:lnTo>
                    <a:pt x="544337" y="6925"/>
                  </a:lnTo>
                  <a:lnTo>
                    <a:pt x="498695" y="15396"/>
                  </a:lnTo>
                  <a:lnTo>
                    <a:pt x="454251" y="27042"/>
                  </a:lnTo>
                  <a:lnTo>
                    <a:pt x="411129" y="41739"/>
                  </a:lnTo>
                  <a:lnTo>
                    <a:pt x="369453" y="59364"/>
                  </a:lnTo>
                  <a:lnTo>
                    <a:pt x="329346" y="79792"/>
                  </a:lnTo>
                  <a:lnTo>
                    <a:pt x="290931" y="102902"/>
                  </a:lnTo>
                  <a:lnTo>
                    <a:pt x="254332" y="128568"/>
                  </a:lnTo>
                  <a:lnTo>
                    <a:pt x="219673" y="156667"/>
                  </a:lnTo>
                  <a:lnTo>
                    <a:pt x="187077" y="187077"/>
                  </a:lnTo>
                  <a:lnTo>
                    <a:pt x="156667" y="219673"/>
                  </a:lnTo>
                  <a:lnTo>
                    <a:pt x="128568" y="254332"/>
                  </a:lnTo>
                  <a:lnTo>
                    <a:pt x="102902" y="290931"/>
                  </a:lnTo>
                  <a:lnTo>
                    <a:pt x="79792" y="329346"/>
                  </a:lnTo>
                  <a:lnTo>
                    <a:pt x="59364" y="369453"/>
                  </a:lnTo>
                  <a:lnTo>
                    <a:pt x="41739" y="411129"/>
                  </a:lnTo>
                  <a:lnTo>
                    <a:pt x="27042" y="454251"/>
                  </a:lnTo>
                  <a:lnTo>
                    <a:pt x="15396" y="498695"/>
                  </a:lnTo>
                  <a:lnTo>
                    <a:pt x="6925" y="544337"/>
                  </a:lnTo>
                  <a:lnTo>
                    <a:pt x="1751" y="591055"/>
                  </a:lnTo>
                  <a:lnTo>
                    <a:pt x="0" y="638724"/>
                  </a:lnTo>
                  <a:lnTo>
                    <a:pt x="0" y="7790338"/>
                  </a:lnTo>
                  <a:lnTo>
                    <a:pt x="1751" y="7838007"/>
                  </a:lnTo>
                  <a:lnTo>
                    <a:pt x="6925" y="7884724"/>
                  </a:lnTo>
                  <a:lnTo>
                    <a:pt x="15396" y="7930367"/>
                  </a:lnTo>
                  <a:lnTo>
                    <a:pt x="27042" y="7974811"/>
                  </a:lnTo>
                  <a:lnTo>
                    <a:pt x="41739" y="8017932"/>
                  </a:lnTo>
                  <a:lnTo>
                    <a:pt x="59364" y="8059609"/>
                  </a:lnTo>
                  <a:lnTo>
                    <a:pt x="79792" y="8099716"/>
                  </a:lnTo>
                  <a:lnTo>
                    <a:pt x="102902" y="8138131"/>
                  </a:lnTo>
                  <a:lnTo>
                    <a:pt x="128568" y="8174729"/>
                  </a:lnTo>
                  <a:lnTo>
                    <a:pt x="156667" y="8209389"/>
                  </a:lnTo>
                  <a:lnTo>
                    <a:pt x="187077" y="8241985"/>
                  </a:lnTo>
                  <a:lnTo>
                    <a:pt x="219673" y="8272394"/>
                  </a:lnTo>
                  <a:lnTo>
                    <a:pt x="254332" y="8300494"/>
                  </a:lnTo>
                  <a:lnTo>
                    <a:pt x="290931" y="8326160"/>
                  </a:lnTo>
                  <a:lnTo>
                    <a:pt x="329346" y="8349269"/>
                  </a:lnTo>
                  <a:lnTo>
                    <a:pt x="369453" y="8369698"/>
                  </a:lnTo>
                  <a:lnTo>
                    <a:pt x="411129" y="8387322"/>
                  </a:lnTo>
                  <a:lnTo>
                    <a:pt x="454251" y="8402019"/>
                  </a:lnTo>
                  <a:lnTo>
                    <a:pt x="498695" y="8413665"/>
                  </a:lnTo>
                  <a:lnTo>
                    <a:pt x="544337" y="8422137"/>
                  </a:lnTo>
                  <a:lnTo>
                    <a:pt x="591055" y="8427310"/>
                  </a:lnTo>
                  <a:lnTo>
                    <a:pt x="638724" y="8429062"/>
                  </a:lnTo>
                  <a:lnTo>
                    <a:pt x="15690485" y="8429062"/>
                  </a:lnTo>
                  <a:lnTo>
                    <a:pt x="15738154" y="8427310"/>
                  </a:lnTo>
                  <a:lnTo>
                    <a:pt x="15784871" y="8422137"/>
                  </a:lnTo>
                  <a:lnTo>
                    <a:pt x="15830514" y="8413665"/>
                  </a:lnTo>
                  <a:lnTo>
                    <a:pt x="15874958" y="8402019"/>
                  </a:lnTo>
                  <a:lnTo>
                    <a:pt x="15918079" y="8387322"/>
                  </a:lnTo>
                  <a:lnTo>
                    <a:pt x="15959756" y="8369698"/>
                  </a:lnTo>
                  <a:lnTo>
                    <a:pt x="15999863" y="8349269"/>
                  </a:lnTo>
                  <a:lnTo>
                    <a:pt x="16038278" y="8326160"/>
                  </a:lnTo>
                  <a:lnTo>
                    <a:pt x="16074876" y="8300494"/>
                  </a:lnTo>
                  <a:lnTo>
                    <a:pt x="16109536" y="8272394"/>
                  </a:lnTo>
                  <a:lnTo>
                    <a:pt x="16142132" y="8241985"/>
                  </a:lnTo>
                  <a:lnTo>
                    <a:pt x="16172541" y="8209389"/>
                  </a:lnTo>
                  <a:lnTo>
                    <a:pt x="16200641" y="8174729"/>
                  </a:lnTo>
                  <a:lnTo>
                    <a:pt x="16226307" y="8138131"/>
                  </a:lnTo>
                  <a:lnTo>
                    <a:pt x="16249416" y="8099716"/>
                  </a:lnTo>
                  <a:lnTo>
                    <a:pt x="16269845" y="8059609"/>
                  </a:lnTo>
                  <a:lnTo>
                    <a:pt x="16287469" y="8017932"/>
                  </a:lnTo>
                  <a:lnTo>
                    <a:pt x="16302166" y="7974811"/>
                  </a:lnTo>
                  <a:lnTo>
                    <a:pt x="16313812" y="7930367"/>
                  </a:lnTo>
                  <a:lnTo>
                    <a:pt x="16322284" y="7884724"/>
                  </a:lnTo>
                  <a:lnTo>
                    <a:pt x="16327457" y="7838007"/>
                  </a:lnTo>
                  <a:lnTo>
                    <a:pt x="16329209" y="7790338"/>
                  </a:lnTo>
                  <a:lnTo>
                    <a:pt x="16329209" y="638724"/>
                  </a:lnTo>
                  <a:lnTo>
                    <a:pt x="16327457" y="591055"/>
                  </a:lnTo>
                  <a:lnTo>
                    <a:pt x="16322284" y="544337"/>
                  </a:lnTo>
                  <a:lnTo>
                    <a:pt x="16313812" y="498695"/>
                  </a:lnTo>
                  <a:lnTo>
                    <a:pt x="16302166" y="454251"/>
                  </a:lnTo>
                  <a:lnTo>
                    <a:pt x="16287469" y="411129"/>
                  </a:lnTo>
                  <a:lnTo>
                    <a:pt x="16269845" y="369453"/>
                  </a:lnTo>
                  <a:lnTo>
                    <a:pt x="16249416" y="329346"/>
                  </a:lnTo>
                  <a:lnTo>
                    <a:pt x="16226307" y="290931"/>
                  </a:lnTo>
                  <a:lnTo>
                    <a:pt x="16200641" y="254332"/>
                  </a:lnTo>
                  <a:lnTo>
                    <a:pt x="16172541" y="219673"/>
                  </a:lnTo>
                  <a:lnTo>
                    <a:pt x="16142132" y="187077"/>
                  </a:lnTo>
                  <a:lnTo>
                    <a:pt x="16109536" y="156667"/>
                  </a:lnTo>
                  <a:lnTo>
                    <a:pt x="16074876" y="128568"/>
                  </a:lnTo>
                  <a:lnTo>
                    <a:pt x="16038278" y="102902"/>
                  </a:lnTo>
                  <a:lnTo>
                    <a:pt x="15999863" y="79792"/>
                  </a:lnTo>
                  <a:lnTo>
                    <a:pt x="15959756" y="59364"/>
                  </a:lnTo>
                  <a:lnTo>
                    <a:pt x="15918079" y="41739"/>
                  </a:lnTo>
                  <a:lnTo>
                    <a:pt x="15874958" y="27042"/>
                  </a:lnTo>
                  <a:lnTo>
                    <a:pt x="15830514" y="15396"/>
                  </a:lnTo>
                  <a:lnTo>
                    <a:pt x="15784871" y="6925"/>
                  </a:lnTo>
                  <a:lnTo>
                    <a:pt x="15738154" y="1751"/>
                  </a:lnTo>
                  <a:lnTo>
                    <a:pt x="15690485" y="0"/>
                  </a:lnTo>
                  <a:lnTo>
                    <a:pt x="638724" y="0"/>
                  </a:lnTo>
                  <a:close/>
                </a:path>
              </a:pathLst>
            </a:custGeom>
            <a:ln w="57589">
              <a:solidFill>
                <a:srgbClr val="6DC2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13316" y="2885248"/>
            <a:ext cx="11203940" cy="117538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4300" spc="-55" dirty="0">
                <a:solidFill>
                  <a:srgbClr val="003687"/>
                </a:solidFill>
              </a:rPr>
              <a:t>TECHNICAL</a:t>
            </a:r>
            <a:r>
              <a:rPr sz="4300" spc="-180" dirty="0">
                <a:solidFill>
                  <a:srgbClr val="003687"/>
                </a:solidFill>
              </a:rPr>
              <a:t> </a:t>
            </a:r>
            <a:r>
              <a:rPr sz="4300" spc="-20" dirty="0">
                <a:solidFill>
                  <a:srgbClr val="003687"/>
                </a:solidFill>
              </a:rPr>
              <a:t>COMPONENTS</a:t>
            </a:r>
            <a:r>
              <a:rPr sz="4300" spc="-175" dirty="0">
                <a:solidFill>
                  <a:srgbClr val="003687"/>
                </a:solidFill>
              </a:rPr>
              <a:t> </a:t>
            </a:r>
            <a:r>
              <a:rPr sz="4300" spc="-65" dirty="0">
                <a:solidFill>
                  <a:srgbClr val="003687"/>
                </a:solidFill>
              </a:rPr>
              <a:t>OF</a:t>
            </a:r>
            <a:r>
              <a:rPr sz="4300" spc="-175" dirty="0">
                <a:solidFill>
                  <a:srgbClr val="003687"/>
                </a:solidFill>
              </a:rPr>
              <a:t> </a:t>
            </a:r>
            <a:r>
              <a:rPr sz="4300" spc="-75" dirty="0">
                <a:solidFill>
                  <a:srgbClr val="003687"/>
                </a:solidFill>
              </a:rPr>
              <a:t>PROJECT</a:t>
            </a:r>
            <a:endParaRPr sz="4300"/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850" spc="-110" dirty="0">
                <a:solidFill>
                  <a:srgbClr val="6DC201"/>
                </a:solidFill>
              </a:rPr>
              <a:t>Top</a:t>
            </a:r>
            <a:r>
              <a:rPr sz="2850" spc="-5" dirty="0">
                <a:solidFill>
                  <a:srgbClr val="6DC201"/>
                </a:solidFill>
              </a:rPr>
              <a:t> </a:t>
            </a:r>
            <a:r>
              <a:rPr sz="2850" dirty="0">
                <a:solidFill>
                  <a:srgbClr val="6DC201"/>
                </a:solidFill>
              </a:rPr>
              <a:t>Components</a:t>
            </a:r>
            <a:r>
              <a:rPr sz="2850" spc="-5" dirty="0">
                <a:solidFill>
                  <a:srgbClr val="6DC201"/>
                </a:solidFill>
              </a:rPr>
              <a:t> </a:t>
            </a:r>
            <a:r>
              <a:rPr sz="2850" spc="-15" dirty="0">
                <a:solidFill>
                  <a:srgbClr val="6DC201"/>
                </a:solidFill>
              </a:rPr>
              <a:t>Required</a:t>
            </a:r>
            <a:r>
              <a:rPr sz="2850" dirty="0">
                <a:solidFill>
                  <a:srgbClr val="6DC201"/>
                </a:solidFill>
              </a:rPr>
              <a:t> </a:t>
            </a:r>
            <a:r>
              <a:rPr sz="2850" spc="-5" dirty="0">
                <a:solidFill>
                  <a:srgbClr val="6DC201"/>
                </a:solidFill>
              </a:rPr>
              <a:t>for </a:t>
            </a:r>
            <a:r>
              <a:rPr sz="2850" spc="15" dirty="0">
                <a:solidFill>
                  <a:srgbClr val="6DC201"/>
                </a:solidFill>
              </a:rPr>
              <a:t>the</a:t>
            </a:r>
            <a:r>
              <a:rPr sz="2850" spc="-5" dirty="0">
                <a:solidFill>
                  <a:srgbClr val="6DC201"/>
                </a:solidFill>
              </a:rPr>
              <a:t> </a:t>
            </a:r>
            <a:r>
              <a:rPr sz="2850" spc="10" dirty="0">
                <a:solidFill>
                  <a:srgbClr val="6DC201"/>
                </a:solidFill>
              </a:rPr>
              <a:t>Project</a:t>
            </a:r>
            <a:r>
              <a:rPr sz="2850" dirty="0">
                <a:solidFill>
                  <a:srgbClr val="6DC201"/>
                </a:solidFill>
              </a:rPr>
              <a:t> </a:t>
            </a:r>
            <a:r>
              <a:rPr sz="2850" spc="-60" dirty="0">
                <a:solidFill>
                  <a:srgbClr val="6DC201"/>
                </a:solidFill>
              </a:rPr>
              <a:t>in</a:t>
            </a:r>
            <a:r>
              <a:rPr sz="2850" spc="-5" dirty="0">
                <a:solidFill>
                  <a:srgbClr val="6DC201"/>
                </a:solidFill>
              </a:rPr>
              <a:t> Order of</a:t>
            </a:r>
            <a:r>
              <a:rPr sz="2850" dirty="0">
                <a:solidFill>
                  <a:srgbClr val="6DC201"/>
                </a:solidFill>
              </a:rPr>
              <a:t> </a:t>
            </a:r>
            <a:r>
              <a:rPr sz="2850" spc="20" dirty="0">
                <a:solidFill>
                  <a:srgbClr val="6DC201"/>
                </a:solidFill>
              </a:rPr>
              <a:t>Importance</a:t>
            </a:r>
            <a:endParaRPr sz="2850"/>
          </a:p>
        </p:txBody>
      </p:sp>
      <p:sp>
        <p:nvSpPr>
          <p:cNvPr id="7" name="object 7"/>
          <p:cNvSpPr txBox="1"/>
          <p:nvPr/>
        </p:nvSpPr>
        <p:spPr>
          <a:xfrm>
            <a:off x="3507808" y="4301258"/>
            <a:ext cx="9545955" cy="4798695"/>
          </a:xfrm>
          <a:prstGeom prst="rect">
            <a:avLst/>
          </a:prstGeom>
        </p:spPr>
        <p:txBody>
          <a:bodyPr vert="horz" wrap="square" lIns="0" tIns="245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sz="2850" b="1" spc="65" dirty="0">
                <a:solidFill>
                  <a:srgbClr val="003687"/>
                </a:solidFill>
                <a:latin typeface="Arial"/>
                <a:cs typeface="Arial"/>
              </a:rPr>
              <a:t>UI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2850" b="1" spc="-35" dirty="0">
                <a:solidFill>
                  <a:srgbClr val="6DC201"/>
                </a:solidFill>
                <a:latin typeface="Arial"/>
                <a:cs typeface="Arial"/>
              </a:rPr>
              <a:t>Ability</a:t>
            </a:r>
            <a:r>
              <a:rPr sz="2850" b="1" spc="-10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850" b="1" spc="40" dirty="0">
                <a:solidFill>
                  <a:srgbClr val="6DC201"/>
                </a:solidFill>
                <a:latin typeface="Arial"/>
                <a:cs typeface="Arial"/>
              </a:rPr>
              <a:t>to</a:t>
            </a:r>
            <a:r>
              <a:rPr sz="2850" b="1" spc="-5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850" b="1" spc="5" dirty="0">
                <a:solidFill>
                  <a:srgbClr val="6DC201"/>
                </a:solidFill>
                <a:latin typeface="Arial"/>
                <a:cs typeface="Arial"/>
              </a:rPr>
              <a:t>send</a:t>
            </a:r>
            <a:r>
              <a:rPr sz="2850" b="1" spc="-5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850" b="1" spc="10" dirty="0">
                <a:solidFill>
                  <a:srgbClr val="6DC201"/>
                </a:solidFill>
                <a:latin typeface="Arial"/>
                <a:cs typeface="Arial"/>
              </a:rPr>
              <a:t>emails</a:t>
            </a:r>
            <a:endParaRPr sz="2850">
              <a:latin typeface="Arial"/>
              <a:cs typeface="Arial"/>
            </a:endParaRPr>
          </a:p>
          <a:p>
            <a:pPr marL="12700" marR="3557904">
              <a:lnSpc>
                <a:spcPct val="153900"/>
              </a:lnSpc>
            </a:pPr>
            <a:r>
              <a:rPr sz="2850" b="1" spc="35" dirty="0">
                <a:solidFill>
                  <a:srgbClr val="003687"/>
                </a:solidFill>
                <a:latin typeface="Arial"/>
                <a:cs typeface="Arial"/>
              </a:rPr>
              <a:t>Use</a:t>
            </a:r>
            <a:r>
              <a:rPr sz="2850" b="1" spc="-10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850" b="1" spc="15" dirty="0">
                <a:solidFill>
                  <a:srgbClr val="003687"/>
                </a:solidFill>
                <a:latin typeface="Arial"/>
                <a:cs typeface="Arial"/>
              </a:rPr>
              <a:t>of</a:t>
            </a:r>
            <a:r>
              <a:rPr sz="2850" b="1" spc="-5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850" b="1" spc="25" dirty="0">
                <a:solidFill>
                  <a:srgbClr val="003687"/>
                </a:solidFill>
                <a:latin typeface="Arial"/>
                <a:cs typeface="Arial"/>
              </a:rPr>
              <a:t>Neural</a:t>
            </a:r>
            <a:r>
              <a:rPr sz="2850" b="1" spc="-10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850" b="1" spc="60" dirty="0">
                <a:solidFill>
                  <a:srgbClr val="003687"/>
                </a:solidFill>
                <a:latin typeface="Arial"/>
                <a:cs typeface="Arial"/>
              </a:rPr>
              <a:t>Network</a:t>
            </a:r>
            <a:r>
              <a:rPr sz="2850" b="1" spc="-5" dirty="0">
                <a:solidFill>
                  <a:srgbClr val="003687"/>
                </a:solidFill>
                <a:latin typeface="Arial"/>
                <a:cs typeface="Arial"/>
              </a:rPr>
              <a:t> Algorithms </a:t>
            </a:r>
            <a:r>
              <a:rPr sz="2850" b="1" spc="-780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850" b="1" spc="20" dirty="0">
                <a:solidFill>
                  <a:srgbClr val="CB0912"/>
                </a:solidFill>
                <a:latin typeface="Arial"/>
                <a:cs typeface="Arial"/>
              </a:rPr>
              <a:t>Where</a:t>
            </a:r>
            <a:r>
              <a:rPr sz="2850" b="1" dirty="0">
                <a:solidFill>
                  <a:srgbClr val="CB0912"/>
                </a:solidFill>
                <a:latin typeface="Arial"/>
                <a:cs typeface="Arial"/>
              </a:rPr>
              <a:t> </a:t>
            </a:r>
            <a:r>
              <a:rPr sz="2850" b="1" spc="-5" dirty="0">
                <a:solidFill>
                  <a:srgbClr val="CB0912"/>
                </a:solidFill>
                <a:latin typeface="Arial"/>
                <a:cs typeface="Arial"/>
              </a:rPr>
              <a:t>will</a:t>
            </a:r>
            <a:r>
              <a:rPr sz="2850" b="1" dirty="0">
                <a:solidFill>
                  <a:srgbClr val="CB0912"/>
                </a:solidFill>
                <a:latin typeface="Arial"/>
                <a:cs typeface="Arial"/>
              </a:rPr>
              <a:t> </a:t>
            </a:r>
            <a:r>
              <a:rPr sz="2850" b="1" spc="100" dirty="0">
                <a:solidFill>
                  <a:srgbClr val="CB0912"/>
                </a:solidFill>
                <a:latin typeface="Arial"/>
                <a:cs typeface="Arial"/>
              </a:rPr>
              <a:t>we</a:t>
            </a:r>
            <a:r>
              <a:rPr sz="2850" b="1" dirty="0">
                <a:solidFill>
                  <a:srgbClr val="CB0912"/>
                </a:solidFill>
                <a:latin typeface="Arial"/>
                <a:cs typeface="Arial"/>
              </a:rPr>
              <a:t> </a:t>
            </a:r>
            <a:r>
              <a:rPr sz="2850" b="1" spc="50" dirty="0">
                <a:solidFill>
                  <a:srgbClr val="CB0912"/>
                </a:solidFill>
                <a:latin typeface="Arial"/>
                <a:cs typeface="Arial"/>
              </a:rPr>
              <a:t>get</a:t>
            </a:r>
            <a:r>
              <a:rPr sz="2850" b="1" dirty="0">
                <a:solidFill>
                  <a:srgbClr val="CB0912"/>
                </a:solidFill>
                <a:latin typeface="Arial"/>
                <a:cs typeface="Arial"/>
              </a:rPr>
              <a:t> </a:t>
            </a:r>
            <a:r>
              <a:rPr sz="2850" b="1" spc="35" dirty="0">
                <a:solidFill>
                  <a:srgbClr val="CB0912"/>
                </a:solidFill>
                <a:latin typeface="Arial"/>
                <a:cs typeface="Arial"/>
              </a:rPr>
              <a:t>the</a:t>
            </a:r>
            <a:r>
              <a:rPr sz="2850" b="1" dirty="0">
                <a:solidFill>
                  <a:srgbClr val="CB0912"/>
                </a:solidFill>
                <a:latin typeface="Arial"/>
                <a:cs typeface="Arial"/>
              </a:rPr>
              <a:t> </a:t>
            </a:r>
            <a:r>
              <a:rPr sz="2850" b="1" spc="55" dirty="0">
                <a:solidFill>
                  <a:srgbClr val="CB0912"/>
                </a:solidFill>
                <a:latin typeface="Arial"/>
                <a:cs typeface="Arial"/>
              </a:rPr>
              <a:t>data</a:t>
            </a:r>
            <a:endParaRPr sz="2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800">
              <a:latin typeface="Arial"/>
              <a:cs typeface="Arial"/>
            </a:endParaRPr>
          </a:p>
          <a:p>
            <a:pPr marL="12700" marR="5080">
              <a:lnSpc>
                <a:spcPct val="160700"/>
              </a:lnSpc>
            </a:pPr>
            <a:r>
              <a:rPr sz="2850" b="1" spc="-35" dirty="0">
                <a:solidFill>
                  <a:srgbClr val="003687"/>
                </a:solidFill>
                <a:latin typeface="Arial"/>
                <a:cs typeface="Arial"/>
              </a:rPr>
              <a:t>Color</a:t>
            </a:r>
            <a:r>
              <a:rPr sz="2850" b="1" spc="-110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003687"/>
                </a:solidFill>
                <a:latin typeface="Arial"/>
                <a:cs typeface="Arial"/>
              </a:rPr>
              <a:t>Code</a:t>
            </a:r>
            <a:r>
              <a:rPr sz="2850" b="1" spc="-110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850" b="1" spc="-25" dirty="0">
                <a:solidFill>
                  <a:srgbClr val="F7A839"/>
                </a:solidFill>
                <a:latin typeface="Arial"/>
                <a:cs typeface="Arial"/>
              </a:rPr>
              <a:t>Orange</a:t>
            </a:r>
            <a:r>
              <a:rPr sz="2850" b="1" spc="-105" dirty="0">
                <a:solidFill>
                  <a:srgbClr val="F7A839"/>
                </a:solidFill>
                <a:latin typeface="Arial"/>
                <a:cs typeface="Arial"/>
              </a:rPr>
              <a:t> </a:t>
            </a:r>
            <a:r>
              <a:rPr sz="2850" b="1" spc="-15" dirty="0">
                <a:solidFill>
                  <a:srgbClr val="F7A839"/>
                </a:solidFill>
                <a:latin typeface="Arial"/>
                <a:cs typeface="Arial"/>
              </a:rPr>
              <a:t>or</a:t>
            </a:r>
            <a:r>
              <a:rPr sz="2850" b="1" spc="-110" dirty="0">
                <a:solidFill>
                  <a:srgbClr val="F7A839"/>
                </a:solidFill>
                <a:latin typeface="Arial"/>
                <a:cs typeface="Arial"/>
              </a:rPr>
              <a:t> </a:t>
            </a:r>
            <a:r>
              <a:rPr sz="2850" b="1" spc="-55" dirty="0">
                <a:solidFill>
                  <a:srgbClr val="F7A839"/>
                </a:solidFill>
                <a:latin typeface="Arial"/>
                <a:cs typeface="Arial"/>
              </a:rPr>
              <a:t>Red:</a:t>
            </a:r>
            <a:r>
              <a:rPr sz="2850" b="1" spc="-110" dirty="0">
                <a:solidFill>
                  <a:srgbClr val="F7A839"/>
                </a:solidFill>
                <a:latin typeface="Arial"/>
                <a:cs typeface="Arial"/>
              </a:rPr>
              <a:t> </a:t>
            </a:r>
            <a:r>
              <a:rPr sz="2850" b="1" spc="-65" dirty="0">
                <a:solidFill>
                  <a:srgbClr val="003687"/>
                </a:solidFill>
                <a:latin typeface="Arial"/>
                <a:cs typeface="Arial"/>
              </a:rPr>
              <a:t>Lines</a:t>
            </a:r>
            <a:r>
              <a:rPr sz="2850" b="1" spc="-105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850" b="1" spc="-75" dirty="0">
                <a:solidFill>
                  <a:srgbClr val="003687"/>
                </a:solidFill>
                <a:latin typeface="Arial"/>
                <a:cs typeface="Arial"/>
              </a:rPr>
              <a:t>you</a:t>
            </a:r>
            <a:r>
              <a:rPr sz="2850" b="1" spc="-110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850" b="1" spc="-15" dirty="0">
                <a:solidFill>
                  <a:srgbClr val="003687"/>
                </a:solidFill>
                <a:latin typeface="Arial"/>
                <a:cs typeface="Arial"/>
              </a:rPr>
              <a:t>need</a:t>
            </a:r>
            <a:r>
              <a:rPr sz="2850" b="1" spc="-105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850" b="1" spc="10" dirty="0">
                <a:solidFill>
                  <a:srgbClr val="003687"/>
                </a:solidFill>
                <a:latin typeface="Arial"/>
                <a:cs typeface="Arial"/>
              </a:rPr>
              <a:t>to</a:t>
            </a:r>
            <a:r>
              <a:rPr sz="2850" b="1" spc="-110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850" b="1" spc="-25" dirty="0">
                <a:solidFill>
                  <a:srgbClr val="003687"/>
                </a:solidFill>
                <a:latin typeface="Arial"/>
                <a:cs typeface="Arial"/>
              </a:rPr>
              <a:t>learn</a:t>
            </a:r>
            <a:r>
              <a:rPr sz="2850" b="1" spc="-110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850" b="1" spc="10" dirty="0">
                <a:solidFill>
                  <a:srgbClr val="003687"/>
                </a:solidFill>
                <a:latin typeface="Arial"/>
                <a:cs typeface="Arial"/>
              </a:rPr>
              <a:t>to</a:t>
            </a:r>
            <a:r>
              <a:rPr sz="2850" b="1" spc="-105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850" b="1" spc="-40" dirty="0">
                <a:solidFill>
                  <a:srgbClr val="003687"/>
                </a:solidFill>
                <a:latin typeface="Arial"/>
                <a:cs typeface="Arial"/>
              </a:rPr>
              <a:t>do </a:t>
            </a:r>
            <a:r>
              <a:rPr sz="2850" b="1" spc="-780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850" b="1" spc="-35" dirty="0">
                <a:solidFill>
                  <a:srgbClr val="003687"/>
                </a:solidFill>
                <a:latin typeface="Arial"/>
                <a:cs typeface="Arial"/>
              </a:rPr>
              <a:t>Color</a:t>
            </a:r>
            <a:r>
              <a:rPr sz="2850" b="1" spc="-114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003687"/>
                </a:solidFill>
                <a:latin typeface="Arial"/>
                <a:cs typeface="Arial"/>
              </a:rPr>
              <a:t>Code</a:t>
            </a:r>
            <a:r>
              <a:rPr sz="2850" b="1" spc="-110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850" b="1" spc="-70" dirty="0">
                <a:solidFill>
                  <a:srgbClr val="6DC201"/>
                </a:solidFill>
                <a:latin typeface="Arial"/>
                <a:cs typeface="Arial"/>
              </a:rPr>
              <a:t>Green:</a:t>
            </a:r>
            <a:r>
              <a:rPr sz="2850" b="1" spc="-110" dirty="0">
                <a:solidFill>
                  <a:srgbClr val="6DC201"/>
                </a:solidFill>
                <a:latin typeface="Arial"/>
                <a:cs typeface="Arial"/>
              </a:rPr>
              <a:t> </a:t>
            </a:r>
            <a:r>
              <a:rPr sz="2850" b="1" spc="-65" dirty="0">
                <a:solidFill>
                  <a:srgbClr val="003687"/>
                </a:solidFill>
                <a:latin typeface="Arial"/>
                <a:cs typeface="Arial"/>
              </a:rPr>
              <a:t>Lines</a:t>
            </a:r>
            <a:r>
              <a:rPr sz="2850" b="1" spc="-110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850" b="1" spc="-30" dirty="0">
                <a:solidFill>
                  <a:srgbClr val="003687"/>
                </a:solidFill>
                <a:latin typeface="Arial"/>
                <a:cs typeface="Arial"/>
              </a:rPr>
              <a:t>which</a:t>
            </a:r>
            <a:r>
              <a:rPr sz="2850" b="1" spc="-110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850" b="1" spc="-50" dirty="0">
                <a:solidFill>
                  <a:srgbClr val="003687"/>
                </a:solidFill>
                <a:latin typeface="Arial"/>
                <a:cs typeface="Arial"/>
              </a:rPr>
              <a:t>will</a:t>
            </a:r>
            <a:r>
              <a:rPr sz="2850" b="1" spc="-110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850" b="1" spc="15" dirty="0">
                <a:solidFill>
                  <a:srgbClr val="003687"/>
                </a:solidFill>
                <a:latin typeface="Arial"/>
                <a:cs typeface="Arial"/>
              </a:rPr>
              <a:t>be</a:t>
            </a:r>
            <a:r>
              <a:rPr sz="2850" b="1" spc="-110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850" b="1" spc="-45" dirty="0">
                <a:solidFill>
                  <a:srgbClr val="003687"/>
                </a:solidFill>
                <a:latin typeface="Arial"/>
                <a:cs typeface="Arial"/>
              </a:rPr>
              <a:t>easy</a:t>
            </a:r>
            <a:r>
              <a:rPr sz="2850" b="1" spc="-110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850" b="1" spc="10" dirty="0">
                <a:solidFill>
                  <a:srgbClr val="003687"/>
                </a:solidFill>
                <a:latin typeface="Arial"/>
                <a:cs typeface="Arial"/>
              </a:rPr>
              <a:t>to</a:t>
            </a:r>
            <a:r>
              <a:rPr sz="2850" b="1" spc="-110" dirty="0">
                <a:solidFill>
                  <a:srgbClr val="003687"/>
                </a:solidFill>
                <a:latin typeface="Arial"/>
                <a:cs typeface="Arial"/>
              </a:rPr>
              <a:t> </a:t>
            </a:r>
            <a:r>
              <a:rPr sz="2850" b="1" spc="-50" dirty="0">
                <a:solidFill>
                  <a:srgbClr val="003687"/>
                </a:solidFill>
                <a:latin typeface="Arial"/>
                <a:cs typeface="Arial"/>
              </a:rPr>
              <a:t>develop</a:t>
            </a:r>
            <a:endParaRPr sz="28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29432" y="4636239"/>
            <a:ext cx="314960" cy="4382135"/>
            <a:chOff x="2929432" y="4636239"/>
            <a:chExt cx="314960" cy="4382135"/>
          </a:xfrm>
        </p:grpSpPr>
        <p:sp>
          <p:nvSpPr>
            <p:cNvPr id="9" name="object 9"/>
            <p:cNvSpPr/>
            <p:nvPr/>
          </p:nvSpPr>
          <p:spPr>
            <a:xfrm>
              <a:off x="2956331" y="8032286"/>
              <a:ext cx="288290" cy="986155"/>
            </a:xfrm>
            <a:custGeom>
              <a:avLst/>
              <a:gdLst/>
              <a:ahLst/>
              <a:cxnLst/>
              <a:rect l="l" t="t" r="r" b="b"/>
              <a:pathLst>
                <a:path w="288289" h="986154">
                  <a:moveTo>
                    <a:pt x="287947" y="842098"/>
                  </a:moveTo>
                  <a:lnTo>
                    <a:pt x="280606" y="796594"/>
                  </a:lnTo>
                  <a:lnTo>
                    <a:pt x="260172" y="757072"/>
                  </a:lnTo>
                  <a:lnTo>
                    <a:pt x="229006" y="725906"/>
                  </a:lnTo>
                  <a:lnTo>
                    <a:pt x="189484" y="705472"/>
                  </a:lnTo>
                  <a:lnTo>
                    <a:pt x="143979" y="698131"/>
                  </a:lnTo>
                  <a:lnTo>
                    <a:pt x="98475" y="705472"/>
                  </a:lnTo>
                  <a:lnTo>
                    <a:pt x="58953" y="725906"/>
                  </a:lnTo>
                  <a:lnTo>
                    <a:pt x="27774" y="757072"/>
                  </a:lnTo>
                  <a:lnTo>
                    <a:pt x="7340" y="796594"/>
                  </a:lnTo>
                  <a:lnTo>
                    <a:pt x="0" y="842098"/>
                  </a:lnTo>
                  <a:lnTo>
                    <a:pt x="7340" y="887603"/>
                  </a:lnTo>
                  <a:lnTo>
                    <a:pt x="27774" y="927125"/>
                  </a:lnTo>
                  <a:lnTo>
                    <a:pt x="58953" y="958291"/>
                  </a:lnTo>
                  <a:lnTo>
                    <a:pt x="98475" y="978738"/>
                  </a:lnTo>
                  <a:lnTo>
                    <a:pt x="143979" y="986078"/>
                  </a:lnTo>
                  <a:lnTo>
                    <a:pt x="189484" y="978738"/>
                  </a:lnTo>
                  <a:lnTo>
                    <a:pt x="229006" y="958291"/>
                  </a:lnTo>
                  <a:lnTo>
                    <a:pt x="260172" y="927125"/>
                  </a:lnTo>
                  <a:lnTo>
                    <a:pt x="280606" y="887603"/>
                  </a:lnTo>
                  <a:lnTo>
                    <a:pt x="287947" y="842098"/>
                  </a:lnTo>
                  <a:close/>
                </a:path>
                <a:path w="288289" h="986154">
                  <a:moveTo>
                    <a:pt x="287947" y="143979"/>
                  </a:moveTo>
                  <a:lnTo>
                    <a:pt x="280606" y="98475"/>
                  </a:lnTo>
                  <a:lnTo>
                    <a:pt x="260172" y="58953"/>
                  </a:lnTo>
                  <a:lnTo>
                    <a:pt x="229006" y="27787"/>
                  </a:lnTo>
                  <a:lnTo>
                    <a:pt x="189484" y="7340"/>
                  </a:lnTo>
                  <a:lnTo>
                    <a:pt x="143979" y="0"/>
                  </a:lnTo>
                  <a:lnTo>
                    <a:pt x="98475" y="7340"/>
                  </a:lnTo>
                  <a:lnTo>
                    <a:pt x="58953" y="27787"/>
                  </a:lnTo>
                  <a:lnTo>
                    <a:pt x="27774" y="58953"/>
                  </a:lnTo>
                  <a:lnTo>
                    <a:pt x="7340" y="98475"/>
                  </a:lnTo>
                  <a:lnTo>
                    <a:pt x="0" y="143979"/>
                  </a:lnTo>
                  <a:lnTo>
                    <a:pt x="7340" y="189484"/>
                  </a:lnTo>
                  <a:lnTo>
                    <a:pt x="27774" y="229006"/>
                  </a:lnTo>
                  <a:lnTo>
                    <a:pt x="58953" y="260172"/>
                  </a:lnTo>
                  <a:lnTo>
                    <a:pt x="98475" y="280606"/>
                  </a:lnTo>
                  <a:lnTo>
                    <a:pt x="143979" y="287947"/>
                  </a:lnTo>
                  <a:lnTo>
                    <a:pt x="189484" y="280606"/>
                  </a:lnTo>
                  <a:lnTo>
                    <a:pt x="229006" y="260172"/>
                  </a:lnTo>
                  <a:lnTo>
                    <a:pt x="260172" y="229006"/>
                  </a:lnTo>
                  <a:lnTo>
                    <a:pt x="280606" y="189484"/>
                  </a:lnTo>
                  <a:lnTo>
                    <a:pt x="287947" y="143979"/>
                  </a:lnTo>
                  <a:close/>
                </a:path>
              </a:pathLst>
            </a:custGeom>
            <a:solidFill>
              <a:srgbClr val="6DC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42282" y="4649089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576" y="289152"/>
                  </a:moveTo>
                  <a:lnTo>
                    <a:pt x="190275" y="281782"/>
                  </a:lnTo>
                  <a:lnTo>
                    <a:pt x="229962" y="261258"/>
                  </a:lnTo>
                  <a:lnTo>
                    <a:pt x="261258" y="229962"/>
                  </a:lnTo>
                  <a:lnTo>
                    <a:pt x="281782" y="190274"/>
                  </a:lnTo>
                  <a:lnTo>
                    <a:pt x="289152" y="144576"/>
                  </a:lnTo>
                  <a:lnTo>
                    <a:pt x="281782" y="98881"/>
                  </a:lnTo>
                  <a:lnTo>
                    <a:pt x="261258" y="59194"/>
                  </a:lnTo>
                  <a:lnTo>
                    <a:pt x="229962" y="27896"/>
                  </a:lnTo>
                  <a:lnTo>
                    <a:pt x="190275" y="7371"/>
                  </a:lnTo>
                  <a:lnTo>
                    <a:pt x="144576" y="0"/>
                  </a:lnTo>
                  <a:lnTo>
                    <a:pt x="98879" y="7371"/>
                  </a:lnTo>
                  <a:lnTo>
                    <a:pt x="59192" y="27896"/>
                  </a:lnTo>
                  <a:lnTo>
                    <a:pt x="27895" y="59194"/>
                  </a:lnTo>
                  <a:lnTo>
                    <a:pt x="7370" y="98881"/>
                  </a:lnTo>
                  <a:lnTo>
                    <a:pt x="0" y="144576"/>
                  </a:lnTo>
                  <a:lnTo>
                    <a:pt x="7370" y="190274"/>
                  </a:lnTo>
                  <a:lnTo>
                    <a:pt x="27895" y="229962"/>
                  </a:lnTo>
                  <a:lnTo>
                    <a:pt x="59192" y="261258"/>
                  </a:lnTo>
                  <a:lnTo>
                    <a:pt x="98879" y="281782"/>
                  </a:lnTo>
                  <a:lnTo>
                    <a:pt x="144576" y="289152"/>
                  </a:lnTo>
                  <a:close/>
                </a:path>
              </a:pathLst>
            </a:custGeom>
            <a:ln w="25700">
              <a:solidFill>
                <a:srgbClr val="009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42282" y="5342366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576" y="289153"/>
                  </a:moveTo>
                  <a:lnTo>
                    <a:pt x="190275" y="281782"/>
                  </a:lnTo>
                  <a:lnTo>
                    <a:pt x="229962" y="261259"/>
                  </a:lnTo>
                  <a:lnTo>
                    <a:pt x="261258" y="229963"/>
                  </a:lnTo>
                  <a:lnTo>
                    <a:pt x="281782" y="190275"/>
                  </a:lnTo>
                  <a:lnTo>
                    <a:pt x="289152" y="144576"/>
                  </a:lnTo>
                  <a:lnTo>
                    <a:pt x="281782" y="98881"/>
                  </a:lnTo>
                  <a:lnTo>
                    <a:pt x="261258" y="59194"/>
                  </a:lnTo>
                  <a:lnTo>
                    <a:pt x="229962" y="27896"/>
                  </a:lnTo>
                  <a:lnTo>
                    <a:pt x="190275" y="7371"/>
                  </a:lnTo>
                  <a:lnTo>
                    <a:pt x="144576" y="0"/>
                  </a:lnTo>
                  <a:lnTo>
                    <a:pt x="98879" y="7371"/>
                  </a:lnTo>
                  <a:lnTo>
                    <a:pt x="59192" y="27896"/>
                  </a:lnTo>
                  <a:lnTo>
                    <a:pt x="27895" y="59194"/>
                  </a:lnTo>
                  <a:lnTo>
                    <a:pt x="7370" y="98881"/>
                  </a:lnTo>
                  <a:lnTo>
                    <a:pt x="0" y="144576"/>
                  </a:lnTo>
                  <a:lnTo>
                    <a:pt x="7370" y="190275"/>
                  </a:lnTo>
                  <a:lnTo>
                    <a:pt x="27895" y="229963"/>
                  </a:lnTo>
                  <a:lnTo>
                    <a:pt x="59192" y="261259"/>
                  </a:lnTo>
                  <a:lnTo>
                    <a:pt x="98879" y="281782"/>
                  </a:lnTo>
                  <a:lnTo>
                    <a:pt x="144576" y="289153"/>
                  </a:lnTo>
                  <a:close/>
                </a:path>
              </a:pathLst>
            </a:custGeom>
            <a:ln w="25700">
              <a:solidFill>
                <a:srgbClr val="009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42282" y="5978525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576" y="289162"/>
                  </a:moveTo>
                  <a:lnTo>
                    <a:pt x="190275" y="281792"/>
                  </a:lnTo>
                  <a:lnTo>
                    <a:pt x="229962" y="261267"/>
                  </a:lnTo>
                  <a:lnTo>
                    <a:pt x="261258" y="229970"/>
                  </a:lnTo>
                  <a:lnTo>
                    <a:pt x="281782" y="190281"/>
                  </a:lnTo>
                  <a:lnTo>
                    <a:pt x="289152" y="144581"/>
                  </a:lnTo>
                  <a:lnTo>
                    <a:pt x="281782" y="98885"/>
                  </a:lnTo>
                  <a:lnTo>
                    <a:pt x="261258" y="59196"/>
                  </a:lnTo>
                  <a:lnTo>
                    <a:pt x="229962" y="27897"/>
                  </a:lnTo>
                  <a:lnTo>
                    <a:pt x="190275" y="7371"/>
                  </a:lnTo>
                  <a:lnTo>
                    <a:pt x="144576" y="0"/>
                  </a:lnTo>
                  <a:lnTo>
                    <a:pt x="98879" y="7371"/>
                  </a:lnTo>
                  <a:lnTo>
                    <a:pt x="59192" y="27897"/>
                  </a:lnTo>
                  <a:lnTo>
                    <a:pt x="27895" y="59196"/>
                  </a:lnTo>
                  <a:lnTo>
                    <a:pt x="7370" y="98885"/>
                  </a:lnTo>
                  <a:lnTo>
                    <a:pt x="0" y="144581"/>
                  </a:lnTo>
                  <a:lnTo>
                    <a:pt x="7370" y="190281"/>
                  </a:lnTo>
                  <a:lnTo>
                    <a:pt x="27895" y="229970"/>
                  </a:lnTo>
                  <a:lnTo>
                    <a:pt x="59192" y="261267"/>
                  </a:lnTo>
                  <a:lnTo>
                    <a:pt x="98879" y="281792"/>
                  </a:lnTo>
                  <a:lnTo>
                    <a:pt x="144576" y="289162"/>
                  </a:lnTo>
                  <a:close/>
                </a:path>
              </a:pathLst>
            </a:custGeom>
            <a:ln w="25701">
              <a:solidFill>
                <a:srgbClr val="009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42282" y="664680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59">
                  <a:moveTo>
                    <a:pt x="144576" y="289153"/>
                  </a:moveTo>
                  <a:lnTo>
                    <a:pt x="190275" y="281782"/>
                  </a:lnTo>
                  <a:lnTo>
                    <a:pt x="229962" y="261259"/>
                  </a:lnTo>
                  <a:lnTo>
                    <a:pt x="261258" y="229963"/>
                  </a:lnTo>
                  <a:lnTo>
                    <a:pt x="281782" y="190275"/>
                  </a:lnTo>
                  <a:lnTo>
                    <a:pt x="289152" y="144576"/>
                  </a:lnTo>
                  <a:lnTo>
                    <a:pt x="281782" y="98881"/>
                  </a:lnTo>
                  <a:lnTo>
                    <a:pt x="261258" y="59194"/>
                  </a:lnTo>
                  <a:lnTo>
                    <a:pt x="229962" y="27896"/>
                  </a:lnTo>
                  <a:lnTo>
                    <a:pt x="190275" y="7371"/>
                  </a:lnTo>
                  <a:lnTo>
                    <a:pt x="144576" y="0"/>
                  </a:lnTo>
                  <a:lnTo>
                    <a:pt x="98879" y="7371"/>
                  </a:lnTo>
                  <a:lnTo>
                    <a:pt x="59192" y="27896"/>
                  </a:lnTo>
                  <a:lnTo>
                    <a:pt x="27895" y="59194"/>
                  </a:lnTo>
                  <a:lnTo>
                    <a:pt x="7370" y="98881"/>
                  </a:lnTo>
                  <a:lnTo>
                    <a:pt x="0" y="144576"/>
                  </a:lnTo>
                  <a:lnTo>
                    <a:pt x="7370" y="190275"/>
                  </a:lnTo>
                  <a:lnTo>
                    <a:pt x="27895" y="229963"/>
                  </a:lnTo>
                  <a:lnTo>
                    <a:pt x="59192" y="261259"/>
                  </a:lnTo>
                  <a:lnTo>
                    <a:pt x="98879" y="281782"/>
                  </a:lnTo>
                  <a:lnTo>
                    <a:pt x="144576" y="289153"/>
                  </a:lnTo>
                  <a:close/>
                </a:path>
              </a:pathLst>
            </a:custGeom>
            <a:ln w="25700">
              <a:solidFill>
                <a:srgbClr val="009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811" y="1988782"/>
            <a:ext cx="11755755" cy="169418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4300" spc="-70" dirty="0">
                <a:solidFill>
                  <a:srgbClr val="003687"/>
                </a:solidFill>
              </a:rPr>
              <a:t>SAMPLE</a:t>
            </a:r>
            <a:r>
              <a:rPr sz="4300" spc="-190" dirty="0">
                <a:solidFill>
                  <a:srgbClr val="003687"/>
                </a:solidFill>
              </a:rPr>
              <a:t> </a:t>
            </a:r>
            <a:r>
              <a:rPr sz="4300" spc="-45" dirty="0">
                <a:solidFill>
                  <a:srgbClr val="003687"/>
                </a:solidFill>
              </a:rPr>
              <a:t>SYSTEM</a:t>
            </a:r>
            <a:r>
              <a:rPr sz="4300" spc="-185" dirty="0">
                <a:solidFill>
                  <a:srgbClr val="003687"/>
                </a:solidFill>
              </a:rPr>
              <a:t> </a:t>
            </a:r>
            <a:r>
              <a:rPr sz="4300" spc="-65" dirty="0">
                <a:solidFill>
                  <a:srgbClr val="003687"/>
                </a:solidFill>
              </a:rPr>
              <a:t>ARCHITECTURE</a:t>
            </a:r>
            <a:endParaRPr sz="4300"/>
          </a:p>
          <a:p>
            <a:pPr marL="12700" marR="5080">
              <a:lnSpc>
                <a:spcPct val="109900"/>
              </a:lnSpc>
              <a:spcBef>
                <a:spcPts val="535"/>
              </a:spcBef>
            </a:pPr>
            <a:r>
              <a:rPr sz="2250" spc="25" dirty="0">
                <a:solidFill>
                  <a:srgbClr val="6DC201"/>
                </a:solidFill>
              </a:rPr>
              <a:t>Replace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spc="20" dirty="0">
                <a:solidFill>
                  <a:srgbClr val="6DC201"/>
                </a:solidFill>
              </a:rPr>
              <a:t>the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spc="20" dirty="0">
                <a:solidFill>
                  <a:srgbClr val="6DC201"/>
                </a:solidFill>
              </a:rPr>
              <a:t>diagram</a:t>
            </a:r>
            <a:r>
              <a:rPr sz="2250" spc="15" dirty="0">
                <a:solidFill>
                  <a:srgbClr val="6DC201"/>
                </a:solidFill>
              </a:rPr>
              <a:t> </a:t>
            </a:r>
            <a:r>
              <a:rPr sz="2250" spc="25" dirty="0">
                <a:solidFill>
                  <a:srgbClr val="6DC201"/>
                </a:solidFill>
              </a:rPr>
              <a:t>below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spc="15" dirty="0">
                <a:solidFill>
                  <a:srgbClr val="6DC201"/>
                </a:solidFill>
              </a:rPr>
              <a:t>with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spc="-25" dirty="0">
                <a:solidFill>
                  <a:srgbClr val="6DC201"/>
                </a:solidFill>
              </a:rPr>
              <a:t>your</a:t>
            </a:r>
            <a:r>
              <a:rPr sz="2250" spc="15" dirty="0">
                <a:solidFill>
                  <a:srgbClr val="6DC201"/>
                </a:solidFill>
              </a:rPr>
              <a:t> </a:t>
            </a:r>
            <a:r>
              <a:rPr sz="2250" spc="-20" dirty="0">
                <a:solidFill>
                  <a:srgbClr val="6DC201"/>
                </a:solidFill>
              </a:rPr>
              <a:t>rough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dirty="0">
                <a:solidFill>
                  <a:srgbClr val="6DC201"/>
                </a:solidFill>
              </a:rPr>
              <a:t>System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dirty="0">
                <a:solidFill>
                  <a:srgbClr val="6DC201"/>
                </a:solidFill>
              </a:rPr>
              <a:t>Architecture</a:t>
            </a:r>
            <a:r>
              <a:rPr sz="2250" spc="15" dirty="0">
                <a:solidFill>
                  <a:srgbClr val="6DC201"/>
                </a:solidFill>
              </a:rPr>
              <a:t> </a:t>
            </a:r>
            <a:r>
              <a:rPr sz="2250" spc="40" dirty="0">
                <a:solidFill>
                  <a:srgbClr val="6DC201"/>
                </a:solidFill>
              </a:rPr>
              <a:t>and/or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spc="50" dirty="0">
                <a:solidFill>
                  <a:srgbClr val="6DC201"/>
                </a:solidFill>
              </a:rPr>
              <a:t>Data</a:t>
            </a:r>
            <a:r>
              <a:rPr sz="2250" spc="15" dirty="0">
                <a:solidFill>
                  <a:srgbClr val="6DC201"/>
                </a:solidFill>
              </a:rPr>
              <a:t> </a:t>
            </a:r>
            <a:r>
              <a:rPr sz="2250" spc="25" dirty="0">
                <a:solidFill>
                  <a:srgbClr val="6DC201"/>
                </a:solidFill>
              </a:rPr>
              <a:t>Models. </a:t>
            </a:r>
            <a:r>
              <a:rPr sz="2250" spc="-610" dirty="0">
                <a:solidFill>
                  <a:srgbClr val="6DC201"/>
                </a:solidFill>
              </a:rPr>
              <a:t> </a:t>
            </a:r>
            <a:r>
              <a:rPr sz="2250" dirty="0">
                <a:solidFill>
                  <a:srgbClr val="6DC201"/>
                </a:solidFill>
              </a:rPr>
              <a:t>(It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40" dirty="0">
                <a:solidFill>
                  <a:srgbClr val="6DC201"/>
                </a:solidFill>
              </a:rPr>
              <a:t>is</a:t>
            </a:r>
            <a:r>
              <a:rPr sz="2250" spc="5" dirty="0">
                <a:solidFill>
                  <a:srgbClr val="6DC201"/>
                </a:solidFill>
              </a:rPr>
              <a:t> okay </a:t>
            </a:r>
            <a:r>
              <a:rPr sz="2250" spc="25" dirty="0">
                <a:solidFill>
                  <a:srgbClr val="6DC201"/>
                </a:solidFill>
              </a:rPr>
              <a:t>to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5" dirty="0">
                <a:solidFill>
                  <a:srgbClr val="6DC201"/>
                </a:solidFill>
              </a:rPr>
              <a:t>use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50" dirty="0">
                <a:solidFill>
                  <a:srgbClr val="6DC201"/>
                </a:solidFill>
              </a:rPr>
              <a:t>two</a:t>
            </a:r>
            <a:r>
              <a:rPr sz="2250" spc="5" dirty="0">
                <a:solidFill>
                  <a:srgbClr val="6DC201"/>
                </a:solidFill>
              </a:rPr>
              <a:t> or </a:t>
            </a:r>
            <a:r>
              <a:rPr sz="2250" spc="15" dirty="0">
                <a:solidFill>
                  <a:srgbClr val="6DC201"/>
                </a:solidFill>
              </a:rPr>
              <a:t>more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15" dirty="0">
                <a:solidFill>
                  <a:srgbClr val="6DC201"/>
                </a:solidFill>
              </a:rPr>
              <a:t>slides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35" dirty="0">
                <a:solidFill>
                  <a:srgbClr val="6DC201"/>
                </a:solidFill>
              </a:rPr>
              <a:t>in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15" dirty="0">
                <a:solidFill>
                  <a:srgbClr val="6DC201"/>
                </a:solidFill>
              </a:rPr>
              <a:t>this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5" dirty="0">
                <a:solidFill>
                  <a:srgbClr val="6DC201"/>
                </a:solidFill>
              </a:rPr>
              <a:t>section).</a:t>
            </a:r>
            <a:endParaRPr sz="2250"/>
          </a:p>
        </p:txBody>
      </p:sp>
      <p:grpSp>
        <p:nvGrpSpPr>
          <p:cNvPr id="3" name="object 3"/>
          <p:cNvGrpSpPr/>
          <p:nvPr/>
        </p:nvGrpSpPr>
        <p:grpSpPr>
          <a:xfrm>
            <a:off x="2583842" y="4281794"/>
            <a:ext cx="14765019" cy="5487670"/>
            <a:chOff x="2583842" y="4281794"/>
            <a:chExt cx="14765019" cy="5487670"/>
          </a:xfrm>
        </p:grpSpPr>
        <p:sp>
          <p:nvSpPr>
            <p:cNvPr id="4" name="object 4"/>
            <p:cNvSpPr/>
            <p:nvPr/>
          </p:nvSpPr>
          <p:spPr>
            <a:xfrm>
              <a:off x="2586460" y="4284412"/>
              <a:ext cx="14759940" cy="5482590"/>
            </a:xfrm>
            <a:custGeom>
              <a:avLst/>
              <a:gdLst/>
              <a:ahLst/>
              <a:cxnLst/>
              <a:rect l="l" t="t" r="r" b="b"/>
              <a:pathLst>
                <a:path w="14759940" h="5482590">
                  <a:moveTo>
                    <a:pt x="0" y="5482363"/>
                  </a:moveTo>
                  <a:lnTo>
                    <a:pt x="14759597" y="5482363"/>
                  </a:lnTo>
                  <a:lnTo>
                    <a:pt x="14759597" y="0"/>
                  </a:lnTo>
                  <a:lnTo>
                    <a:pt x="0" y="0"/>
                  </a:lnTo>
                  <a:lnTo>
                    <a:pt x="0" y="5482363"/>
                  </a:lnTo>
                  <a:close/>
                </a:path>
              </a:pathLst>
            </a:custGeom>
            <a:ln w="523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9040" y="4292265"/>
              <a:ext cx="9094438" cy="54666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811" y="1988782"/>
            <a:ext cx="11755755" cy="169418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4300" spc="-70" dirty="0">
                <a:solidFill>
                  <a:srgbClr val="003687"/>
                </a:solidFill>
              </a:rPr>
              <a:t>SAMPLE</a:t>
            </a:r>
            <a:r>
              <a:rPr sz="4300" spc="-190" dirty="0">
                <a:solidFill>
                  <a:srgbClr val="003687"/>
                </a:solidFill>
              </a:rPr>
              <a:t> </a:t>
            </a:r>
            <a:r>
              <a:rPr sz="4300" spc="-45" dirty="0">
                <a:solidFill>
                  <a:srgbClr val="003687"/>
                </a:solidFill>
              </a:rPr>
              <a:t>SYSTEM</a:t>
            </a:r>
            <a:r>
              <a:rPr sz="4300" spc="-185" dirty="0">
                <a:solidFill>
                  <a:srgbClr val="003687"/>
                </a:solidFill>
              </a:rPr>
              <a:t> </a:t>
            </a:r>
            <a:r>
              <a:rPr sz="4300" spc="-65" dirty="0">
                <a:solidFill>
                  <a:srgbClr val="003687"/>
                </a:solidFill>
              </a:rPr>
              <a:t>ARCHITECTURE</a:t>
            </a:r>
            <a:endParaRPr sz="4300"/>
          </a:p>
          <a:p>
            <a:pPr marL="12700" marR="5080">
              <a:lnSpc>
                <a:spcPct val="109900"/>
              </a:lnSpc>
              <a:spcBef>
                <a:spcPts val="535"/>
              </a:spcBef>
            </a:pPr>
            <a:r>
              <a:rPr sz="2250" spc="25" dirty="0">
                <a:solidFill>
                  <a:srgbClr val="6DC201"/>
                </a:solidFill>
              </a:rPr>
              <a:t>Replace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spc="20" dirty="0">
                <a:solidFill>
                  <a:srgbClr val="6DC201"/>
                </a:solidFill>
              </a:rPr>
              <a:t>the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spc="20" dirty="0">
                <a:solidFill>
                  <a:srgbClr val="6DC201"/>
                </a:solidFill>
              </a:rPr>
              <a:t>diagram</a:t>
            </a:r>
            <a:r>
              <a:rPr sz="2250" spc="15" dirty="0">
                <a:solidFill>
                  <a:srgbClr val="6DC201"/>
                </a:solidFill>
              </a:rPr>
              <a:t> </a:t>
            </a:r>
            <a:r>
              <a:rPr sz="2250" spc="25" dirty="0">
                <a:solidFill>
                  <a:srgbClr val="6DC201"/>
                </a:solidFill>
              </a:rPr>
              <a:t>below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spc="15" dirty="0">
                <a:solidFill>
                  <a:srgbClr val="6DC201"/>
                </a:solidFill>
              </a:rPr>
              <a:t>with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spc="-25" dirty="0">
                <a:solidFill>
                  <a:srgbClr val="6DC201"/>
                </a:solidFill>
              </a:rPr>
              <a:t>your</a:t>
            </a:r>
            <a:r>
              <a:rPr sz="2250" spc="15" dirty="0">
                <a:solidFill>
                  <a:srgbClr val="6DC201"/>
                </a:solidFill>
              </a:rPr>
              <a:t> </a:t>
            </a:r>
            <a:r>
              <a:rPr sz="2250" spc="-20" dirty="0">
                <a:solidFill>
                  <a:srgbClr val="6DC201"/>
                </a:solidFill>
              </a:rPr>
              <a:t>rough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dirty="0">
                <a:solidFill>
                  <a:srgbClr val="6DC201"/>
                </a:solidFill>
              </a:rPr>
              <a:t>System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dirty="0">
                <a:solidFill>
                  <a:srgbClr val="6DC201"/>
                </a:solidFill>
              </a:rPr>
              <a:t>Architecture</a:t>
            </a:r>
            <a:r>
              <a:rPr sz="2250" spc="15" dirty="0">
                <a:solidFill>
                  <a:srgbClr val="6DC201"/>
                </a:solidFill>
              </a:rPr>
              <a:t> </a:t>
            </a:r>
            <a:r>
              <a:rPr sz="2250" spc="40" dirty="0">
                <a:solidFill>
                  <a:srgbClr val="6DC201"/>
                </a:solidFill>
              </a:rPr>
              <a:t>and/or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spc="50" dirty="0">
                <a:solidFill>
                  <a:srgbClr val="6DC201"/>
                </a:solidFill>
              </a:rPr>
              <a:t>Data</a:t>
            </a:r>
            <a:r>
              <a:rPr sz="2250" spc="15" dirty="0">
                <a:solidFill>
                  <a:srgbClr val="6DC201"/>
                </a:solidFill>
              </a:rPr>
              <a:t> </a:t>
            </a:r>
            <a:r>
              <a:rPr sz="2250" spc="25" dirty="0">
                <a:solidFill>
                  <a:srgbClr val="6DC201"/>
                </a:solidFill>
              </a:rPr>
              <a:t>Models. </a:t>
            </a:r>
            <a:r>
              <a:rPr sz="2250" spc="-610" dirty="0">
                <a:solidFill>
                  <a:srgbClr val="6DC201"/>
                </a:solidFill>
              </a:rPr>
              <a:t> </a:t>
            </a:r>
            <a:r>
              <a:rPr sz="2250" dirty="0">
                <a:solidFill>
                  <a:srgbClr val="6DC201"/>
                </a:solidFill>
              </a:rPr>
              <a:t>(It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40" dirty="0">
                <a:solidFill>
                  <a:srgbClr val="6DC201"/>
                </a:solidFill>
              </a:rPr>
              <a:t>is</a:t>
            </a:r>
            <a:r>
              <a:rPr sz="2250" spc="5" dirty="0">
                <a:solidFill>
                  <a:srgbClr val="6DC201"/>
                </a:solidFill>
              </a:rPr>
              <a:t> okay </a:t>
            </a:r>
            <a:r>
              <a:rPr sz="2250" spc="25" dirty="0">
                <a:solidFill>
                  <a:srgbClr val="6DC201"/>
                </a:solidFill>
              </a:rPr>
              <a:t>to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5" dirty="0">
                <a:solidFill>
                  <a:srgbClr val="6DC201"/>
                </a:solidFill>
              </a:rPr>
              <a:t>use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50" dirty="0">
                <a:solidFill>
                  <a:srgbClr val="6DC201"/>
                </a:solidFill>
              </a:rPr>
              <a:t>two</a:t>
            </a:r>
            <a:r>
              <a:rPr sz="2250" spc="5" dirty="0">
                <a:solidFill>
                  <a:srgbClr val="6DC201"/>
                </a:solidFill>
              </a:rPr>
              <a:t> or </a:t>
            </a:r>
            <a:r>
              <a:rPr sz="2250" spc="15" dirty="0">
                <a:solidFill>
                  <a:srgbClr val="6DC201"/>
                </a:solidFill>
              </a:rPr>
              <a:t>more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15" dirty="0">
                <a:solidFill>
                  <a:srgbClr val="6DC201"/>
                </a:solidFill>
              </a:rPr>
              <a:t>slides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35" dirty="0">
                <a:solidFill>
                  <a:srgbClr val="6DC201"/>
                </a:solidFill>
              </a:rPr>
              <a:t>in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15" dirty="0">
                <a:solidFill>
                  <a:srgbClr val="6DC201"/>
                </a:solidFill>
              </a:rPr>
              <a:t>this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5" dirty="0">
                <a:solidFill>
                  <a:srgbClr val="6DC201"/>
                </a:solidFill>
              </a:rPr>
              <a:t>section).</a:t>
            </a:r>
            <a:endParaRPr sz="2250"/>
          </a:p>
        </p:txBody>
      </p:sp>
      <p:grpSp>
        <p:nvGrpSpPr>
          <p:cNvPr id="3" name="object 3"/>
          <p:cNvGrpSpPr/>
          <p:nvPr/>
        </p:nvGrpSpPr>
        <p:grpSpPr>
          <a:xfrm>
            <a:off x="2583842" y="4281807"/>
            <a:ext cx="14765019" cy="5093970"/>
            <a:chOff x="2583842" y="4281807"/>
            <a:chExt cx="14765019" cy="5093970"/>
          </a:xfrm>
        </p:grpSpPr>
        <p:sp>
          <p:nvSpPr>
            <p:cNvPr id="4" name="object 4"/>
            <p:cNvSpPr/>
            <p:nvPr/>
          </p:nvSpPr>
          <p:spPr>
            <a:xfrm>
              <a:off x="2586460" y="4284424"/>
              <a:ext cx="14759940" cy="5088890"/>
            </a:xfrm>
            <a:custGeom>
              <a:avLst/>
              <a:gdLst/>
              <a:ahLst/>
              <a:cxnLst/>
              <a:rect l="l" t="t" r="r" b="b"/>
              <a:pathLst>
                <a:path w="14759940" h="5088890">
                  <a:moveTo>
                    <a:pt x="0" y="5088624"/>
                  </a:moveTo>
                  <a:lnTo>
                    <a:pt x="14759597" y="5088624"/>
                  </a:lnTo>
                  <a:lnTo>
                    <a:pt x="14759597" y="0"/>
                  </a:lnTo>
                  <a:lnTo>
                    <a:pt x="0" y="0"/>
                  </a:lnTo>
                  <a:lnTo>
                    <a:pt x="0" y="5088624"/>
                  </a:lnTo>
                  <a:close/>
                </a:path>
              </a:pathLst>
            </a:custGeom>
            <a:ln w="523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6752" y="4292353"/>
              <a:ext cx="8439013" cy="50727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811" y="1988782"/>
            <a:ext cx="11755755" cy="169418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4300" spc="-70" dirty="0">
                <a:solidFill>
                  <a:srgbClr val="003687"/>
                </a:solidFill>
              </a:rPr>
              <a:t>SAMPLE</a:t>
            </a:r>
            <a:r>
              <a:rPr sz="4300" spc="-190" dirty="0">
                <a:solidFill>
                  <a:srgbClr val="003687"/>
                </a:solidFill>
              </a:rPr>
              <a:t> </a:t>
            </a:r>
            <a:r>
              <a:rPr sz="4300" spc="-45" dirty="0">
                <a:solidFill>
                  <a:srgbClr val="003687"/>
                </a:solidFill>
              </a:rPr>
              <a:t>SYSTEM</a:t>
            </a:r>
            <a:r>
              <a:rPr sz="4300" spc="-185" dirty="0">
                <a:solidFill>
                  <a:srgbClr val="003687"/>
                </a:solidFill>
              </a:rPr>
              <a:t> </a:t>
            </a:r>
            <a:r>
              <a:rPr sz="4300" spc="-65" dirty="0">
                <a:solidFill>
                  <a:srgbClr val="003687"/>
                </a:solidFill>
              </a:rPr>
              <a:t>ARCHITECTURE</a:t>
            </a:r>
            <a:endParaRPr sz="4300"/>
          </a:p>
          <a:p>
            <a:pPr marL="12700" marR="5080">
              <a:lnSpc>
                <a:spcPct val="109900"/>
              </a:lnSpc>
              <a:spcBef>
                <a:spcPts val="535"/>
              </a:spcBef>
            </a:pPr>
            <a:r>
              <a:rPr sz="2250" spc="25" dirty="0">
                <a:solidFill>
                  <a:srgbClr val="6DC201"/>
                </a:solidFill>
              </a:rPr>
              <a:t>Replace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spc="20" dirty="0">
                <a:solidFill>
                  <a:srgbClr val="6DC201"/>
                </a:solidFill>
              </a:rPr>
              <a:t>the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spc="20" dirty="0">
                <a:solidFill>
                  <a:srgbClr val="6DC201"/>
                </a:solidFill>
              </a:rPr>
              <a:t>diagram</a:t>
            </a:r>
            <a:r>
              <a:rPr sz="2250" spc="15" dirty="0">
                <a:solidFill>
                  <a:srgbClr val="6DC201"/>
                </a:solidFill>
              </a:rPr>
              <a:t> </a:t>
            </a:r>
            <a:r>
              <a:rPr sz="2250" spc="25" dirty="0">
                <a:solidFill>
                  <a:srgbClr val="6DC201"/>
                </a:solidFill>
              </a:rPr>
              <a:t>below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spc="15" dirty="0">
                <a:solidFill>
                  <a:srgbClr val="6DC201"/>
                </a:solidFill>
              </a:rPr>
              <a:t>with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spc="-25" dirty="0">
                <a:solidFill>
                  <a:srgbClr val="6DC201"/>
                </a:solidFill>
              </a:rPr>
              <a:t>your</a:t>
            </a:r>
            <a:r>
              <a:rPr sz="2250" spc="15" dirty="0">
                <a:solidFill>
                  <a:srgbClr val="6DC201"/>
                </a:solidFill>
              </a:rPr>
              <a:t> </a:t>
            </a:r>
            <a:r>
              <a:rPr sz="2250" spc="-20" dirty="0">
                <a:solidFill>
                  <a:srgbClr val="6DC201"/>
                </a:solidFill>
              </a:rPr>
              <a:t>rough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dirty="0">
                <a:solidFill>
                  <a:srgbClr val="6DC201"/>
                </a:solidFill>
              </a:rPr>
              <a:t>System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dirty="0">
                <a:solidFill>
                  <a:srgbClr val="6DC201"/>
                </a:solidFill>
              </a:rPr>
              <a:t>Architecture</a:t>
            </a:r>
            <a:r>
              <a:rPr sz="2250" spc="15" dirty="0">
                <a:solidFill>
                  <a:srgbClr val="6DC201"/>
                </a:solidFill>
              </a:rPr>
              <a:t> </a:t>
            </a:r>
            <a:r>
              <a:rPr sz="2250" spc="40" dirty="0">
                <a:solidFill>
                  <a:srgbClr val="6DC201"/>
                </a:solidFill>
              </a:rPr>
              <a:t>and/or</a:t>
            </a:r>
            <a:r>
              <a:rPr sz="2250" spc="10" dirty="0">
                <a:solidFill>
                  <a:srgbClr val="6DC201"/>
                </a:solidFill>
              </a:rPr>
              <a:t> </a:t>
            </a:r>
            <a:r>
              <a:rPr sz="2250" spc="50" dirty="0">
                <a:solidFill>
                  <a:srgbClr val="6DC201"/>
                </a:solidFill>
              </a:rPr>
              <a:t>Data</a:t>
            </a:r>
            <a:r>
              <a:rPr sz="2250" spc="15" dirty="0">
                <a:solidFill>
                  <a:srgbClr val="6DC201"/>
                </a:solidFill>
              </a:rPr>
              <a:t> </a:t>
            </a:r>
            <a:r>
              <a:rPr sz="2250" spc="25" dirty="0">
                <a:solidFill>
                  <a:srgbClr val="6DC201"/>
                </a:solidFill>
              </a:rPr>
              <a:t>Models. </a:t>
            </a:r>
            <a:r>
              <a:rPr sz="2250" spc="-610" dirty="0">
                <a:solidFill>
                  <a:srgbClr val="6DC201"/>
                </a:solidFill>
              </a:rPr>
              <a:t> </a:t>
            </a:r>
            <a:r>
              <a:rPr sz="2250" dirty="0">
                <a:solidFill>
                  <a:srgbClr val="6DC201"/>
                </a:solidFill>
              </a:rPr>
              <a:t>(It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40" dirty="0">
                <a:solidFill>
                  <a:srgbClr val="6DC201"/>
                </a:solidFill>
              </a:rPr>
              <a:t>is</a:t>
            </a:r>
            <a:r>
              <a:rPr sz="2250" spc="5" dirty="0">
                <a:solidFill>
                  <a:srgbClr val="6DC201"/>
                </a:solidFill>
              </a:rPr>
              <a:t> okay </a:t>
            </a:r>
            <a:r>
              <a:rPr sz="2250" spc="25" dirty="0">
                <a:solidFill>
                  <a:srgbClr val="6DC201"/>
                </a:solidFill>
              </a:rPr>
              <a:t>to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5" dirty="0">
                <a:solidFill>
                  <a:srgbClr val="6DC201"/>
                </a:solidFill>
              </a:rPr>
              <a:t>use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50" dirty="0">
                <a:solidFill>
                  <a:srgbClr val="6DC201"/>
                </a:solidFill>
              </a:rPr>
              <a:t>two</a:t>
            </a:r>
            <a:r>
              <a:rPr sz="2250" spc="5" dirty="0">
                <a:solidFill>
                  <a:srgbClr val="6DC201"/>
                </a:solidFill>
              </a:rPr>
              <a:t> or </a:t>
            </a:r>
            <a:r>
              <a:rPr sz="2250" spc="15" dirty="0">
                <a:solidFill>
                  <a:srgbClr val="6DC201"/>
                </a:solidFill>
              </a:rPr>
              <a:t>more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15" dirty="0">
                <a:solidFill>
                  <a:srgbClr val="6DC201"/>
                </a:solidFill>
              </a:rPr>
              <a:t>slides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35" dirty="0">
                <a:solidFill>
                  <a:srgbClr val="6DC201"/>
                </a:solidFill>
              </a:rPr>
              <a:t>in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15" dirty="0">
                <a:solidFill>
                  <a:srgbClr val="6DC201"/>
                </a:solidFill>
              </a:rPr>
              <a:t>this</a:t>
            </a:r>
            <a:r>
              <a:rPr sz="2250" spc="5" dirty="0">
                <a:solidFill>
                  <a:srgbClr val="6DC201"/>
                </a:solidFill>
              </a:rPr>
              <a:t> </a:t>
            </a:r>
            <a:r>
              <a:rPr sz="2250" spc="-5" dirty="0">
                <a:solidFill>
                  <a:srgbClr val="6DC201"/>
                </a:solidFill>
              </a:rPr>
              <a:t>section).</a:t>
            </a:r>
            <a:endParaRPr sz="2250"/>
          </a:p>
        </p:txBody>
      </p:sp>
      <p:grpSp>
        <p:nvGrpSpPr>
          <p:cNvPr id="3" name="object 3"/>
          <p:cNvGrpSpPr/>
          <p:nvPr/>
        </p:nvGrpSpPr>
        <p:grpSpPr>
          <a:xfrm>
            <a:off x="2583842" y="4281807"/>
            <a:ext cx="14765019" cy="5093970"/>
            <a:chOff x="2583842" y="4281807"/>
            <a:chExt cx="14765019" cy="5093970"/>
          </a:xfrm>
        </p:grpSpPr>
        <p:sp>
          <p:nvSpPr>
            <p:cNvPr id="4" name="object 4"/>
            <p:cNvSpPr/>
            <p:nvPr/>
          </p:nvSpPr>
          <p:spPr>
            <a:xfrm>
              <a:off x="2586460" y="4284424"/>
              <a:ext cx="14759940" cy="5088890"/>
            </a:xfrm>
            <a:custGeom>
              <a:avLst/>
              <a:gdLst/>
              <a:ahLst/>
              <a:cxnLst/>
              <a:rect l="l" t="t" r="r" b="b"/>
              <a:pathLst>
                <a:path w="14759940" h="5088890">
                  <a:moveTo>
                    <a:pt x="0" y="5088624"/>
                  </a:moveTo>
                  <a:lnTo>
                    <a:pt x="14759597" y="5088624"/>
                  </a:lnTo>
                  <a:lnTo>
                    <a:pt x="14759597" y="0"/>
                  </a:lnTo>
                  <a:lnTo>
                    <a:pt x="0" y="0"/>
                  </a:lnTo>
                  <a:lnTo>
                    <a:pt x="0" y="5088624"/>
                  </a:lnTo>
                  <a:close/>
                </a:path>
              </a:pathLst>
            </a:custGeom>
            <a:ln w="523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6752" y="4292353"/>
              <a:ext cx="8439013" cy="50727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537</Words>
  <Application>Microsoft Office PowerPoint</Application>
  <PresentationFormat>Personalizado</PresentationFormat>
  <Paragraphs>70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Arial MT</vt:lpstr>
      <vt:lpstr>Calibri</vt:lpstr>
      <vt:lpstr>Tahoma</vt:lpstr>
      <vt:lpstr>Times New Roman</vt:lpstr>
      <vt:lpstr>Office Theme</vt:lpstr>
      <vt:lpstr>Sample of Low-Tech Demo</vt:lpstr>
      <vt:lpstr>PROJECT NAME:</vt:lpstr>
      <vt:lpstr>Need</vt:lpstr>
      <vt:lpstr>WHAT IS YOUR PROJECT?</vt:lpstr>
      <vt:lpstr>DESIGN THE USER PERSPECTIVE.  ILLUSTRATE UI INPUT/OUTPUTOR</vt:lpstr>
      <vt:lpstr>TECHNICAL COMPONENTS OF PROJECT Top Components Required for the Project in Order of Importance</vt:lpstr>
      <vt:lpstr>SAMPLE SYSTEM ARCHITECTURE Replace the diagram below with your rough System Architecture and/or Data Models.  (It is okay to use two or more slides in this section).</vt:lpstr>
      <vt:lpstr>SAMPLE SYSTEM ARCHITECTURE Replace the diagram below with your rough System Architecture and/or Data Models.  (It is okay to use two or more slides in this section).</vt:lpstr>
      <vt:lpstr>SAMPLE SYSTEM ARCHITECTURE Replace the diagram below with your rough System Architecture and/or Data Models.  (It is okay to use two or more slides in this section).</vt:lpstr>
      <vt:lpstr>SAMPLE SYSTEM ARCHITECTURE Replace the diagram below with your rough System Architecture and/or Data Models.  (It is okay to use two or more slides in this section).</vt:lpstr>
      <vt:lpstr>PERSONAS</vt:lpstr>
      <vt:lpstr>JUMP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Manoel Fernando Alonso Gadi</cp:lastModifiedBy>
  <cp:revision>1</cp:revision>
  <dcterms:created xsi:type="dcterms:W3CDTF">2024-10-15T07:24:04Z</dcterms:created>
  <dcterms:modified xsi:type="dcterms:W3CDTF">2024-10-15T07:25:50Z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2023-07-24T00:00:00Z</vt:filetime>
  </property>
  <property fmtid="{D5CDD505-2E9C-101B-9397-08002B2CF9AE}" pid="3" name="Creator">
    <vt:lpwstr>Adobe InDesign 18.4 (Macintosh)</vt:lpwstr>
  </property>
  <property fmtid="{D5CDD505-2E9C-101B-9397-08002B2CF9AE}" pid="4" name="LastSaved">
    <vt:filetime>2024-10-15T00:00:00Z</vt:filetime>
  </property>
</Properties>
</file>