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300" b="1" i="0">
                <a:solidFill>
                  <a:srgbClr val="1525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1525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300" b="1" i="0">
                <a:solidFill>
                  <a:srgbClr val="1525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1525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300" b="1" i="0">
                <a:solidFill>
                  <a:srgbClr val="1525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559" y="1445269"/>
            <a:ext cx="15643301" cy="87251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300" b="1" i="0">
                <a:solidFill>
                  <a:srgbClr val="1525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CE7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40427" y="1527933"/>
            <a:ext cx="14607144" cy="1142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300" b="1" i="0">
                <a:solidFill>
                  <a:srgbClr val="1525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21313" y="3310694"/>
            <a:ext cx="16389350" cy="45789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1525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rilliant.org/wiki/gamma-distribution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615" y="6566978"/>
            <a:ext cx="8595360" cy="3720465"/>
          </a:xfrm>
          <a:custGeom>
            <a:avLst/>
            <a:gdLst/>
            <a:ahLst/>
            <a:cxnLst/>
            <a:rect l="l" t="t" r="r" b="b"/>
            <a:pathLst>
              <a:path w="8595360" h="3720465">
                <a:moveTo>
                  <a:pt x="746827" y="1138062"/>
                </a:moveTo>
                <a:lnTo>
                  <a:pt x="769230" y="1092994"/>
                </a:lnTo>
                <a:lnTo>
                  <a:pt x="792125" y="1048157"/>
                </a:lnTo>
                <a:lnTo>
                  <a:pt x="815534" y="1003560"/>
                </a:lnTo>
                <a:lnTo>
                  <a:pt x="839476" y="959211"/>
                </a:lnTo>
                <a:lnTo>
                  <a:pt x="863972" y="915121"/>
                </a:lnTo>
                <a:lnTo>
                  <a:pt x="889042" y="871298"/>
                </a:lnTo>
                <a:lnTo>
                  <a:pt x="914706" y="827753"/>
                </a:lnTo>
                <a:lnTo>
                  <a:pt x="940984" y="784495"/>
                </a:lnTo>
                <a:lnTo>
                  <a:pt x="967897" y="741532"/>
                </a:lnTo>
                <a:lnTo>
                  <a:pt x="995464" y="698875"/>
                </a:lnTo>
                <a:lnTo>
                  <a:pt x="1023707" y="656533"/>
                </a:lnTo>
                <a:lnTo>
                  <a:pt x="1052644" y="614515"/>
                </a:lnTo>
                <a:lnTo>
                  <a:pt x="1082298" y="572831"/>
                </a:lnTo>
                <a:lnTo>
                  <a:pt x="1112687" y="531490"/>
                </a:lnTo>
                <a:lnTo>
                  <a:pt x="1143831" y="490501"/>
                </a:lnTo>
                <a:lnTo>
                  <a:pt x="1177517" y="448436"/>
                </a:lnTo>
                <a:lnTo>
                  <a:pt x="1211752" y="408300"/>
                </a:lnTo>
                <a:lnTo>
                  <a:pt x="1246538" y="370086"/>
                </a:lnTo>
                <a:lnTo>
                  <a:pt x="1281877" y="333788"/>
                </a:lnTo>
                <a:lnTo>
                  <a:pt x="1317770" y="299400"/>
                </a:lnTo>
                <a:lnTo>
                  <a:pt x="1354217" y="266916"/>
                </a:lnTo>
                <a:lnTo>
                  <a:pt x="1391220" y="236329"/>
                </a:lnTo>
                <a:lnTo>
                  <a:pt x="1428779" y="207635"/>
                </a:lnTo>
                <a:lnTo>
                  <a:pt x="1466897" y="180825"/>
                </a:lnTo>
                <a:lnTo>
                  <a:pt x="1505574" y="155895"/>
                </a:lnTo>
                <a:lnTo>
                  <a:pt x="1544811" y="132838"/>
                </a:lnTo>
                <a:lnTo>
                  <a:pt x="1584610" y="111647"/>
                </a:lnTo>
                <a:lnTo>
                  <a:pt x="1624972" y="92317"/>
                </a:lnTo>
                <a:lnTo>
                  <a:pt x="1665897" y="74842"/>
                </a:lnTo>
                <a:lnTo>
                  <a:pt x="1707387" y="59215"/>
                </a:lnTo>
                <a:lnTo>
                  <a:pt x="1749442" y="45431"/>
                </a:lnTo>
                <a:lnTo>
                  <a:pt x="1792066" y="33482"/>
                </a:lnTo>
                <a:lnTo>
                  <a:pt x="1835257" y="23363"/>
                </a:lnTo>
                <a:lnTo>
                  <a:pt x="1879018" y="15068"/>
                </a:lnTo>
                <a:lnTo>
                  <a:pt x="1923349" y="8590"/>
                </a:lnTo>
                <a:lnTo>
                  <a:pt x="1968252" y="3923"/>
                </a:lnTo>
                <a:lnTo>
                  <a:pt x="2013728" y="1062"/>
                </a:lnTo>
                <a:lnTo>
                  <a:pt x="2059778" y="0"/>
                </a:lnTo>
                <a:lnTo>
                  <a:pt x="2106403" y="730"/>
                </a:lnTo>
                <a:lnTo>
                  <a:pt x="2153604" y="3247"/>
                </a:lnTo>
                <a:lnTo>
                  <a:pt x="2201382" y="7544"/>
                </a:lnTo>
                <a:lnTo>
                  <a:pt x="2249739" y="13616"/>
                </a:lnTo>
                <a:lnTo>
                  <a:pt x="2298676" y="21456"/>
                </a:lnTo>
                <a:lnTo>
                  <a:pt x="2348193" y="31058"/>
                </a:lnTo>
                <a:lnTo>
                  <a:pt x="2398293" y="42415"/>
                </a:lnTo>
                <a:lnTo>
                  <a:pt x="2448975" y="55522"/>
                </a:lnTo>
                <a:lnTo>
                  <a:pt x="2500242" y="70373"/>
                </a:lnTo>
                <a:lnTo>
                  <a:pt x="2550635" y="86567"/>
                </a:lnTo>
                <a:lnTo>
                  <a:pt x="2599939" y="104128"/>
                </a:lnTo>
                <a:lnTo>
                  <a:pt x="2648191" y="123013"/>
                </a:lnTo>
                <a:lnTo>
                  <a:pt x="2695430" y="143182"/>
                </a:lnTo>
                <a:lnTo>
                  <a:pt x="2741694" y="164591"/>
                </a:lnTo>
                <a:lnTo>
                  <a:pt x="2787019" y="187200"/>
                </a:lnTo>
                <a:lnTo>
                  <a:pt x="2831444" y="210966"/>
                </a:lnTo>
                <a:lnTo>
                  <a:pt x="2875008" y="235848"/>
                </a:lnTo>
                <a:lnTo>
                  <a:pt x="2917747" y="261805"/>
                </a:lnTo>
                <a:lnTo>
                  <a:pt x="2959699" y="288793"/>
                </a:lnTo>
                <a:lnTo>
                  <a:pt x="3000903" y="316773"/>
                </a:lnTo>
                <a:lnTo>
                  <a:pt x="3041396" y="345701"/>
                </a:lnTo>
                <a:lnTo>
                  <a:pt x="3081217" y="375536"/>
                </a:lnTo>
                <a:lnTo>
                  <a:pt x="3120402" y="406237"/>
                </a:lnTo>
                <a:lnTo>
                  <a:pt x="3158991" y="437761"/>
                </a:lnTo>
                <a:lnTo>
                  <a:pt x="3197020" y="470067"/>
                </a:lnTo>
                <a:lnTo>
                  <a:pt x="3234527" y="503113"/>
                </a:lnTo>
                <a:lnTo>
                  <a:pt x="3271551" y="536858"/>
                </a:lnTo>
                <a:lnTo>
                  <a:pt x="3308130" y="571259"/>
                </a:lnTo>
                <a:lnTo>
                  <a:pt x="3344300" y="606275"/>
                </a:lnTo>
                <a:lnTo>
                  <a:pt x="3380101" y="641864"/>
                </a:lnTo>
                <a:lnTo>
                  <a:pt x="3415569" y="677985"/>
                </a:lnTo>
                <a:lnTo>
                  <a:pt x="3450743" y="714595"/>
                </a:lnTo>
                <a:lnTo>
                  <a:pt x="3520360" y="789117"/>
                </a:lnTo>
                <a:lnTo>
                  <a:pt x="3587526" y="864146"/>
                </a:lnTo>
                <a:lnTo>
                  <a:pt x="3687124" y="976895"/>
                </a:lnTo>
                <a:lnTo>
                  <a:pt x="3720804" y="1013975"/>
                </a:lnTo>
                <a:lnTo>
                  <a:pt x="3755052" y="1050570"/>
                </a:lnTo>
                <a:lnTo>
                  <a:pt x="3790067" y="1086542"/>
                </a:lnTo>
                <a:lnTo>
                  <a:pt x="3826043" y="1121750"/>
                </a:lnTo>
                <a:lnTo>
                  <a:pt x="3863179" y="1156055"/>
                </a:lnTo>
                <a:lnTo>
                  <a:pt x="3901671" y="1189319"/>
                </a:lnTo>
                <a:lnTo>
                  <a:pt x="3941716" y="1221400"/>
                </a:lnTo>
                <a:lnTo>
                  <a:pt x="3983309" y="1252282"/>
                </a:lnTo>
                <a:lnTo>
                  <a:pt x="4025285" y="1281799"/>
                </a:lnTo>
                <a:lnTo>
                  <a:pt x="4067645" y="1309958"/>
                </a:lnTo>
                <a:lnTo>
                  <a:pt x="4110391" y="1336770"/>
                </a:lnTo>
                <a:lnTo>
                  <a:pt x="4153527" y="1362244"/>
                </a:lnTo>
                <a:lnTo>
                  <a:pt x="4197055" y="1386389"/>
                </a:lnTo>
                <a:lnTo>
                  <a:pt x="4240977" y="1409214"/>
                </a:lnTo>
                <a:lnTo>
                  <a:pt x="4285296" y="1430728"/>
                </a:lnTo>
                <a:lnTo>
                  <a:pt x="4330014" y="1450942"/>
                </a:lnTo>
                <a:lnTo>
                  <a:pt x="4375134" y="1469864"/>
                </a:lnTo>
                <a:lnTo>
                  <a:pt x="4420658" y="1487503"/>
                </a:lnTo>
                <a:lnTo>
                  <a:pt x="4466588" y="1503869"/>
                </a:lnTo>
                <a:lnTo>
                  <a:pt x="4512927" y="1518971"/>
                </a:lnTo>
                <a:lnTo>
                  <a:pt x="4559678" y="1532818"/>
                </a:lnTo>
                <a:lnTo>
                  <a:pt x="4606842" y="1545420"/>
                </a:lnTo>
                <a:lnTo>
                  <a:pt x="4654423" y="1556786"/>
                </a:lnTo>
                <a:lnTo>
                  <a:pt x="4702423" y="1566925"/>
                </a:lnTo>
                <a:lnTo>
                  <a:pt x="4750844" y="1575846"/>
                </a:lnTo>
                <a:lnTo>
                  <a:pt x="4799688" y="1583560"/>
                </a:lnTo>
                <a:lnTo>
                  <a:pt x="4848959" y="1590074"/>
                </a:lnTo>
                <a:lnTo>
                  <a:pt x="4898658" y="1595399"/>
                </a:lnTo>
                <a:lnTo>
                  <a:pt x="4948789" y="1599543"/>
                </a:lnTo>
                <a:lnTo>
                  <a:pt x="4999353" y="1602516"/>
                </a:lnTo>
                <a:lnTo>
                  <a:pt x="5050353" y="1604328"/>
                </a:lnTo>
                <a:lnTo>
                  <a:pt x="5101792" y="1604987"/>
                </a:lnTo>
                <a:lnTo>
                  <a:pt x="5203749" y="1605344"/>
                </a:lnTo>
                <a:lnTo>
                  <a:pt x="5305588" y="1607127"/>
                </a:lnTo>
                <a:lnTo>
                  <a:pt x="5407297" y="1610416"/>
                </a:lnTo>
                <a:lnTo>
                  <a:pt x="5508864" y="1615293"/>
                </a:lnTo>
                <a:lnTo>
                  <a:pt x="5610278" y="1621838"/>
                </a:lnTo>
                <a:lnTo>
                  <a:pt x="5711529" y="1630131"/>
                </a:lnTo>
                <a:lnTo>
                  <a:pt x="5812604" y="1640252"/>
                </a:lnTo>
                <a:lnTo>
                  <a:pt x="5863072" y="1646024"/>
                </a:lnTo>
                <a:lnTo>
                  <a:pt x="5913493" y="1652283"/>
                </a:lnTo>
                <a:lnTo>
                  <a:pt x="5963864" y="1659039"/>
                </a:lnTo>
                <a:lnTo>
                  <a:pt x="6014184" y="1666303"/>
                </a:lnTo>
                <a:lnTo>
                  <a:pt x="6064452" y="1674085"/>
                </a:lnTo>
                <a:lnTo>
                  <a:pt x="6114666" y="1682394"/>
                </a:lnTo>
                <a:lnTo>
                  <a:pt x="6164826" y="1691241"/>
                </a:lnTo>
                <a:lnTo>
                  <a:pt x="6214929" y="1700635"/>
                </a:lnTo>
                <a:lnTo>
                  <a:pt x="6264974" y="1710588"/>
                </a:lnTo>
                <a:lnTo>
                  <a:pt x="6314959" y="1721108"/>
                </a:lnTo>
                <a:lnTo>
                  <a:pt x="6364884" y="1732207"/>
                </a:lnTo>
                <a:lnTo>
                  <a:pt x="6414747" y="1743893"/>
                </a:lnTo>
                <a:lnTo>
                  <a:pt x="6464706" y="1756138"/>
                </a:lnTo>
                <a:lnTo>
                  <a:pt x="6514319" y="1768945"/>
                </a:lnTo>
                <a:lnTo>
                  <a:pt x="6563582" y="1782320"/>
                </a:lnTo>
                <a:lnTo>
                  <a:pt x="6612490" y="1796269"/>
                </a:lnTo>
                <a:lnTo>
                  <a:pt x="6661038" y="1810798"/>
                </a:lnTo>
                <a:lnTo>
                  <a:pt x="6709222" y="1825914"/>
                </a:lnTo>
                <a:lnTo>
                  <a:pt x="6757037" y="1841622"/>
                </a:lnTo>
                <a:lnTo>
                  <a:pt x="6804478" y="1857930"/>
                </a:lnTo>
                <a:lnTo>
                  <a:pt x="6851541" y="1874842"/>
                </a:lnTo>
                <a:lnTo>
                  <a:pt x="6898220" y="1892365"/>
                </a:lnTo>
                <a:lnTo>
                  <a:pt x="6944511" y="1910506"/>
                </a:lnTo>
                <a:lnTo>
                  <a:pt x="6990410" y="1929270"/>
                </a:lnTo>
                <a:lnTo>
                  <a:pt x="7035912" y="1948664"/>
                </a:lnTo>
                <a:lnTo>
                  <a:pt x="7081011" y="1968694"/>
                </a:lnTo>
                <a:lnTo>
                  <a:pt x="7125703" y="1989365"/>
                </a:lnTo>
                <a:lnTo>
                  <a:pt x="7169984" y="2010685"/>
                </a:lnTo>
                <a:lnTo>
                  <a:pt x="7213848" y="2032659"/>
                </a:lnTo>
                <a:lnTo>
                  <a:pt x="7257292" y="2055294"/>
                </a:lnTo>
                <a:lnTo>
                  <a:pt x="7300309" y="2078595"/>
                </a:lnTo>
                <a:lnTo>
                  <a:pt x="7342896" y="2102569"/>
                </a:lnTo>
                <a:lnTo>
                  <a:pt x="7385048" y="2127223"/>
                </a:lnTo>
                <a:lnTo>
                  <a:pt x="7426760" y="2152561"/>
                </a:lnTo>
                <a:lnTo>
                  <a:pt x="7468028" y="2178591"/>
                </a:lnTo>
                <a:lnTo>
                  <a:pt x="7508846" y="2205318"/>
                </a:lnTo>
                <a:lnTo>
                  <a:pt x="7549210" y="2232749"/>
                </a:lnTo>
                <a:lnTo>
                  <a:pt x="7589115" y="2260890"/>
                </a:lnTo>
                <a:lnTo>
                  <a:pt x="7628556" y="2289746"/>
                </a:lnTo>
                <a:lnTo>
                  <a:pt x="7667529" y="2319325"/>
                </a:lnTo>
                <a:lnTo>
                  <a:pt x="7706029" y="2349633"/>
                </a:lnTo>
                <a:lnTo>
                  <a:pt x="7744052" y="2380674"/>
                </a:lnTo>
                <a:lnTo>
                  <a:pt x="7781592" y="2412457"/>
                </a:lnTo>
                <a:lnTo>
                  <a:pt x="7818645" y="2444986"/>
                </a:lnTo>
                <a:lnTo>
                  <a:pt x="7855205" y="2478269"/>
                </a:lnTo>
                <a:lnTo>
                  <a:pt x="7891270" y="2512310"/>
                </a:lnTo>
                <a:lnTo>
                  <a:pt x="7926833" y="2547117"/>
                </a:lnTo>
                <a:lnTo>
                  <a:pt x="7961889" y="2582696"/>
                </a:lnTo>
                <a:lnTo>
                  <a:pt x="7996435" y="2619052"/>
                </a:lnTo>
                <a:lnTo>
                  <a:pt x="8030466" y="2656192"/>
                </a:lnTo>
                <a:lnTo>
                  <a:pt x="8063976" y="2694122"/>
                </a:lnTo>
                <a:lnTo>
                  <a:pt x="8096961" y="2732848"/>
                </a:lnTo>
                <a:lnTo>
                  <a:pt x="8129417" y="2772377"/>
                </a:lnTo>
                <a:lnTo>
                  <a:pt x="8161338" y="2812714"/>
                </a:lnTo>
                <a:lnTo>
                  <a:pt x="8192720" y="2853866"/>
                </a:lnTo>
                <a:lnTo>
                  <a:pt x="8232941" y="2908785"/>
                </a:lnTo>
                <a:lnTo>
                  <a:pt x="8252106" y="2935859"/>
                </a:lnTo>
                <a:lnTo>
                  <a:pt x="8262675" y="2949392"/>
                </a:lnTo>
                <a:lnTo>
                  <a:pt x="8290172" y="2990293"/>
                </a:lnTo>
                <a:lnTo>
                  <a:pt x="8316637" y="3031663"/>
                </a:lnTo>
                <a:lnTo>
                  <a:pt x="8342072" y="3073486"/>
                </a:lnTo>
                <a:lnTo>
                  <a:pt x="8366476" y="3115743"/>
                </a:lnTo>
                <a:lnTo>
                  <a:pt x="8389850" y="3158417"/>
                </a:lnTo>
                <a:lnTo>
                  <a:pt x="8412195" y="3201492"/>
                </a:lnTo>
                <a:lnTo>
                  <a:pt x="8433513" y="3244950"/>
                </a:lnTo>
                <a:lnTo>
                  <a:pt x="8453803" y="3288773"/>
                </a:lnTo>
                <a:lnTo>
                  <a:pt x="8473066" y="3332944"/>
                </a:lnTo>
                <a:lnTo>
                  <a:pt x="8491304" y="3377446"/>
                </a:lnTo>
                <a:lnTo>
                  <a:pt x="8508516" y="3422262"/>
                </a:lnTo>
                <a:lnTo>
                  <a:pt x="8524704" y="3467374"/>
                </a:lnTo>
                <a:lnTo>
                  <a:pt x="8539869" y="3512765"/>
                </a:lnTo>
                <a:lnTo>
                  <a:pt x="8554011" y="3558418"/>
                </a:lnTo>
                <a:lnTo>
                  <a:pt x="8567130" y="3604315"/>
                </a:lnTo>
                <a:lnTo>
                  <a:pt x="8579229" y="3650440"/>
                </a:lnTo>
                <a:lnTo>
                  <a:pt x="8590306" y="3696774"/>
                </a:lnTo>
                <a:lnTo>
                  <a:pt x="8595332" y="3720021"/>
                </a:lnTo>
                <a:lnTo>
                  <a:pt x="0" y="3720021"/>
                </a:lnTo>
                <a:lnTo>
                  <a:pt x="9086" y="3686723"/>
                </a:lnTo>
                <a:lnTo>
                  <a:pt x="21593" y="3637286"/>
                </a:lnTo>
                <a:lnTo>
                  <a:pt x="33228" y="3587458"/>
                </a:lnTo>
                <a:lnTo>
                  <a:pt x="43997" y="3537237"/>
                </a:lnTo>
                <a:lnTo>
                  <a:pt x="53906" y="3486625"/>
                </a:lnTo>
                <a:lnTo>
                  <a:pt x="62962" y="3435618"/>
                </a:lnTo>
                <a:lnTo>
                  <a:pt x="110431" y="3138437"/>
                </a:lnTo>
                <a:lnTo>
                  <a:pt x="135656" y="2991179"/>
                </a:lnTo>
                <a:lnTo>
                  <a:pt x="153585" y="2893201"/>
                </a:lnTo>
                <a:lnTo>
                  <a:pt x="172638" y="2795438"/>
                </a:lnTo>
                <a:lnTo>
                  <a:pt x="193017" y="2697940"/>
                </a:lnTo>
                <a:lnTo>
                  <a:pt x="214921" y="2600759"/>
                </a:lnTo>
                <a:lnTo>
                  <a:pt x="238551" y="2503946"/>
                </a:lnTo>
                <a:lnTo>
                  <a:pt x="251076" y="2455693"/>
                </a:lnTo>
                <a:lnTo>
                  <a:pt x="264108" y="2407551"/>
                </a:lnTo>
                <a:lnTo>
                  <a:pt x="277672" y="2359527"/>
                </a:lnTo>
                <a:lnTo>
                  <a:pt x="291792" y="2311627"/>
                </a:lnTo>
                <a:lnTo>
                  <a:pt x="306495" y="2263858"/>
                </a:lnTo>
                <a:lnTo>
                  <a:pt x="321805" y="2216224"/>
                </a:lnTo>
                <a:lnTo>
                  <a:pt x="337747" y="2168734"/>
                </a:lnTo>
                <a:lnTo>
                  <a:pt x="421804" y="1930307"/>
                </a:lnTo>
                <a:lnTo>
                  <a:pt x="473623" y="1787905"/>
                </a:lnTo>
                <a:lnTo>
                  <a:pt x="509083" y="1693399"/>
                </a:lnTo>
                <a:lnTo>
                  <a:pt x="545463" y="1599326"/>
                </a:lnTo>
                <a:lnTo>
                  <a:pt x="582925" y="1505758"/>
                </a:lnTo>
                <a:lnTo>
                  <a:pt x="621631" y="1412773"/>
                </a:lnTo>
                <a:lnTo>
                  <a:pt x="661742" y="1320445"/>
                </a:lnTo>
                <a:lnTo>
                  <a:pt x="703420" y="1228850"/>
                </a:lnTo>
                <a:lnTo>
                  <a:pt x="724897" y="1183350"/>
                </a:lnTo>
                <a:lnTo>
                  <a:pt x="746827" y="1138062"/>
                </a:lnTo>
                <a:close/>
              </a:path>
            </a:pathLst>
          </a:custGeom>
          <a:solidFill>
            <a:srgbClr val="E3D8D4">
              <a:alpha val="6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3718" y="-451"/>
            <a:ext cx="9294280" cy="1028745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7523949"/>
            <a:ext cx="5731510" cy="2763520"/>
            <a:chOff x="0" y="7523949"/>
            <a:chExt cx="5731510" cy="2763520"/>
          </a:xfrm>
        </p:grpSpPr>
        <p:sp>
          <p:nvSpPr>
            <p:cNvPr id="5" name="object 5"/>
            <p:cNvSpPr/>
            <p:nvPr/>
          </p:nvSpPr>
          <p:spPr>
            <a:xfrm>
              <a:off x="0" y="7523949"/>
              <a:ext cx="5249545" cy="2763520"/>
            </a:xfrm>
            <a:custGeom>
              <a:avLst/>
              <a:gdLst/>
              <a:ahLst/>
              <a:cxnLst/>
              <a:rect l="l" t="t" r="r" b="b"/>
              <a:pathLst>
                <a:path w="5249545" h="2763520">
                  <a:moveTo>
                    <a:pt x="0" y="2763050"/>
                  </a:moveTo>
                  <a:lnTo>
                    <a:pt x="0" y="168311"/>
                  </a:lnTo>
                  <a:lnTo>
                    <a:pt x="51485" y="153037"/>
                  </a:lnTo>
                  <a:lnTo>
                    <a:pt x="99224" y="139428"/>
                  </a:lnTo>
                  <a:lnTo>
                    <a:pt x="147059" y="126308"/>
                  </a:lnTo>
                  <a:lnTo>
                    <a:pt x="194989" y="113675"/>
                  </a:lnTo>
                  <a:lnTo>
                    <a:pt x="243014" y="101530"/>
                  </a:lnTo>
                  <a:lnTo>
                    <a:pt x="291135" y="89873"/>
                  </a:lnTo>
                  <a:lnTo>
                    <a:pt x="339351" y="78704"/>
                  </a:lnTo>
                  <a:lnTo>
                    <a:pt x="387662" y="68022"/>
                  </a:lnTo>
                  <a:lnTo>
                    <a:pt x="436069" y="57828"/>
                  </a:lnTo>
                  <a:lnTo>
                    <a:pt x="484572" y="48122"/>
                  </a:lnTo>
                  <a:lnTo>
                    <a:pt x="533169" y="38904"/>
                  </a:lnTo>
                  <a:lnTo>
                    <a:pt x="581862" y="30174"/>
                  </a:lnTo>
                  <a:lnTo>
                    <a:pt x="634566" y="22926"/>
                  </a:lnTo>
                  <a:lnTo>
                    <a:pt x="687258" y="16671"/>
                  </a:lnTo>
                  <a:lnTo>
                    <a:pt x="739937" y="11409"/>
                  </a:lnTo>
                  <a:lnTo>
                    <a:pt x="792603" y="7141"/>
                  </a:lnTo>
                  <a:lnTo>
                    <a:pt x="845257" y="3866"/>
                  </a:lnTo>
                  <a:lnTo>
                    <a:pt x="897899" y="1584"/>
                  </a:lnTo>
                  <a:lnTo>
                    <a:pt x="950528" y="295"/>
                  </a:lnTo>
                  <a:lnTo>
                    <a:pt x="1003145" y="0"/>
                  </a:lnTo>
                  <a:lnTo>
                    <a:pt x="1055749" y="697"/>
                  </a:lnTo>
                  <a:lnTo>
                    <a:pt x="1108341" y="2388"/>
                  </a:lnTo>
                  <a:lnTo>
                    <a:pt x="1160921" y="5073"/>
                  </a:lnTo>
                  <a:lnTo>
                    <a:pt x="1185515" y="4420"/>
                  </a:lnTo>
                  <a:lnTo>
                    <a:pt x="1244482" y="7492"/>
                  </a:lnTo>
                  <a:lnTo>
                    <a:pt x="1316485" y="16402"/>
                  </a:lnTo>
                  <a:lnTo>
                    <a:pt x="1357375" y="23045"/>
                  </a:lnTo>
                  <a:lnTo>
                    <a:pt x="1401525" y="31148"/>
                  </a:lnTo>
                  <a:lnTo>
                    <a:pt x="1448934" y="40710"/>
                  </a:lnTo>
                  <a:lnTo>
                    <a:pt x="1499602" y="51731"/>
                  </a:lnTo>
                  <a:lnTo>
                    <a:pt x="1553529" y="64212"/>
                  </a:lnTo>
                  <a:lnTo>
                    <a:pt x="1610716" y="78152"/>
                  </a:lnTo>
                  <a:lnTo>
                    <a:pt x="1671162" y="93551"/>
                  </a:lnTo>
                  <a:lnTo>
                    <a:pt x="1734867" y="110409"/>
                  </a:lnTo>
                  <a:lnTo>
                    <a:pt x="1801831" y="128726"/>
                  </a:lnTo>
                  <a:lnTo>
                    <a:pt x="1872054" y="148503"/>
                  </a:lnTo>
                  <a:lnTo>
                    <a:pt x="1945537" y="169739"/>
                  </a:lnTo>
                  <a:lnTo>
                    <a:pt x="2016178" y="191281"/>
                  </a:lnTo>
                  <a:lnTo>
                    <a:pt x="2088921" y="215997"/>
                  </a:lnTo>
                  <a:lnTo>
                    <a:pt x="2126081" y="229546"/>
                  </a:lnTo>
                  <a:lnTo>
                    <a:pt x="2163766" y="243888"/>
                  </a:lnTo>
                  <a:lnTo>
                    <a:pt x="2201977" y="259024"/>
                  </a:lnTo>
                  <a:lnTo>
                    <a:pt x="2240714" y="274954"/>
                  </a:lnTo>
                  <a:lnTo>
                    <a:pt x="2279976" y="291678"/>
                  </a:lnTo>
                  <a:lnTo>
                    <a:pt x="2319764" y="309195"/>
                  </a:lnTo>
                  <a:lnTo>
                    <a:pt x="2360078" y="327505"/>
                  </a:lnTo>
                  <a:lnTo>
                    <a:pt x="2400917" y="346610"/>
                  </a:lnTo>
                  <a:lnTo>
                    <a:pt x="2442282" y="366508"/>
                  </a:lnTo>
                  <a:lnTo>
                    <a:pt x="2484172" y="387200"/>
                  </a:lnTo>
                  <a:lnTo>
                    <a:pt x="2526588" y="408685"/>
                  </a:lnTo>
                  <a:lnTo>
                    <a:pt x="2569530" y="430964"/>
                  </a:lnTo>
                  <a:lnTo>
                    <a:pt x="2612997" y="454037"/>
                  </a:lnTo>
                  <a:lnTo>
                    <a:pt x="2656989" y="477904"/>
                  </a:lnTo>
                  <a:lnTo>
                    <a:pt x="2701508" y="502564"/>
                  </a:lnTo>
                  <a:lnTo>
                    <a:pt x="2746552" y="528018"/>
                  </a:lnTo>
                  <a:lnTo>
                    <a:pt x="2792121" y="554265"/>
                  </a:lnTo>
                  <a:lnTo>
                    <a:pt x="2884837" y="609141"/>
                  </a:lnTo>
                  <a:lnTo>
                    <a:pt x="2979655" y="667192"/>
                  </a:lnTo>
                  <a:lnTo>
                    <a:pt x="3076576" y="728417"/>
                  </a:lnTo>
                  <a:lnTo>
                    <a:pt x="3175599" y="792817"/>
                  </a:lnTo>
                  <a:lnTo>
                    <a:pt x="3276724" y="860392"/>
                  </a:lnTo>
                  <a:lnTo>
                    <a:pt x="3379952" y="931142"/>
                  </a:lnTo>
                  <a:lnTo>
                    <a:pt x="3538736" y="1043218"/>
                  </a:lnTo>
                  <a:lnTo>
                    <a:pt x="3739796" y="1199704"/>
                  </a:lnTo>
                  <a:lnTo>
                    <a:pt x="3929505" y="1352713"/>
                  </a:lnTo>
                  <a:lnTo>
                    <a:pt x="4064339" y="1465190"/>
                  </a:lnTo>
                  <a:lnTo>
                    <a:pt x="4192787" y="1575711"/>
                  </a:lnTo>
                  <a:lnTo>
                    <a:pt x="4314851" y="1684278"/>
                  </a:lnTo>
                  <a:lnTo>
                    <a:pt x="4430530" y="1790889"/>
                  </a:lnTo>
                  <a:lnTo>
                    <a:pt x="4504102" y="1860877"/>
                  </a:lnTo>
                  <a:lnTo>
                    <a:pt x="4574836" y="1929997"/>
                  </a:lnTo>
                  <a:lnTo>
                    <a:pt x="4642733" y="1998247"/>
                  </a:lnTo>
                  <a:lnTo>
                    <a:pt x="4707793" y="2065628"/>
                  </a:lnTo>
                  <a:lnTo>
                    <a:pt x="4770014" y="2132141"/>
                  </a:lnTo>
                  <a:lnTo>
                    <a:pt x="4829398" y="2197785"/>
                  </a:lnTo>
                  <a:lnTo>
                    <a:pt x="4885944" y="2262560"/>
                  </a:lnTo>
                  <a:lnTo>
                    <a:pt x="4939653" y="2326466"/>
                  </a:lnTo>
                  <a:lnTo>
                    <a:pt x="4965443" y="2358093"/>
                  </a:lnTo>
                  <a:lnTo>
                    <a:pt x="4991398" y="2390597"/>
                  </a:lnTo>
                  <a:lnTo>
                    <a:pt x="4991544" y="2390809"/>
                  </a:lnTo>
                  <a:lnTo>
                    <a:pt x="5014895" y="2420695"/>
                  </a:lnTo>
                  <a:lnTo>
                    <a:pt x="5038557" y="2451671"/>
                  </a:lnTo>
                  <a:lnTo>
                    <a:pt x="5061510" y="2482429"/>
                  </a:lnTo>
                  <a:lnTo>
                    <a:pt x="5105287" y="2543294"/>
                  </a:lnTo>
                  <a:lnTo>
                    <a:pt x="5126342" y="2573703"/>
                  </a:lnTo>
                  <a:lnTo>
                    <a:pt x="5170880" y="2632115"/>
                  </a:lnTo>
                  <a:lnTo>
                    <a:pt x="5197933" y="2674516"/>
                  </a:lnTo>
                  <a:lnTo>
                    <a:pt x="5223613" y="2717301"/>
                  </a:lnTo>
                  <a:lnTo>
                    <a:pt x="5247921" y="2760469"/>
                  </a:lnTo>
                  <a:lnTo>
                    <a:pt x="5249280" y="2763050"/>
                  </a:lnTo>
                  <a:lnTo>
                    <a:pt x="0" y="2763050"/>
                  </a:lnTo>
                  <a:close/>
                </a:path>
              </a:pathLst>
            </a:custGeom>
            <a:solidFill>
              <a:srgbClr val="253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8383677"/>
              <a:ext cx="5731510" cy="1903730"/>
            </a:xfrm>
            <a:custGeom>
              <a:avLst/>
              <a:gdLst/>
              <a:ahLst/>
              <a:cxnLst/>
              <a:rect l="l" t="t" r="r" b="b"/>
              <a:pathLst>
                <a:path w="5731510" h="1903729">
                  <a:moveTo>
                    <a:pt x="5533376" y="1056427"/>
                  </a:moveTo>
                  <a:lnTo>
                    <a:pt x="5137248" y="484310"/>
                  </a:lnTo>
                  <a:lnTo>
                    <a:pt x="5185465" y="510549"/>
                  </a:lnTo>
                  <a:lnTo>
                    <a:pt x="5525674" y="1001903"/>
                  </a:lnTo>
                  <a:lnTo>
                    <a:pt x="5533376" y="1056427"/>
                  </a:lnTo>
                  <a:close/>
                </a:path>
                <a:path w="5731510" h="1903729">
                  <a:moveTo>
                    <a:pt x="5595969" y="1190229"/>
                  </a:moveTo>
                  <a:lnTo>
                    <a:pt x="5034458" y="379253"/>
                  </a:lnTo>
                  <a:lnTo>
                    <a:pt x="5082031" y="404561"/>
                  </a:lnTo>
                  <a:lnTo>
                    <a:pt x="5588861" y="1136563"/>
                  </a:lnTo>
                  <a:lnTo>
                    <a:pt x="5595969" y="1190229"/>
                  </a:lnTo>
                  <a:close/>
                </a:path>
                <a:path w="5731510" h="1903729">
                  <a:moveTo>
                    <a:pt x="5009476" y="429970"/>
                  </a:moveTo>
                  <a:lnTo>
                    <a:pt x="4913753" y="291721"/>
                  </a:lnTo>
                  <a:lnTo>
                    <a:pt x="5007464" y="340265"/>
                  </a:lnTo>
                  <a:lnTo>
                    <a:pt x="5160690" y="561566"/>
                  </a:lnTo>
                  <a:lnTo>
                    <a:pt x="5112410" y="535237"/>
                  </a:lnTo>
                  <a:lnTo>
                    <a:pt x="5057087" y="455335"/>
                  </a:lnTo>
                  <a:lnTo>
                    <a:pt x="5009476" y="429970"/>
                  </a:lnTo>
                  <a:close/>
                </a:path>
                <a:path w="5731510" h="1903729">
                  <a:moveTo>
                    <a:pt x="5629723" y="1282378"/>
                  </a:moveTo>
                  <a:lnTo>
                    <a:pt x="5481170" y="1067827"/>
                  </a:lnTo>
                  <a:lnTo>
                    <a:pt x="5473324" y="1013095"/>
                  </a:lnTo>
                  <a:lnTo>
                    <a:pt x="5623140" y="1229471"/>
                  </a:lnTo>
                  <a:lnTo>
                    <a:pt x="5629723" y="1282378"/>
                  </a:lnTo>
                  <a:close/>
                </a:path>
                <a:path w="5731510" h="1903729">
                  <a:moveTo>
                    <a:pt x="5662272" y="1372788"/>
                  </a:moveTo>
                  <a:lnTo>
                    <a:pt x="5544242" y="1202320"/>
                  </a:lnTo>
                  <a:lnTo>
                    <a:pt x="5536969" y="1148415"/>
                  </a:lnTo>
                  <a:lnTo>
                    <a:pt x="5656317" y="1320787"/>
                  </a:lnTo>
                  <a:lnTo>
                    <a:pt x="5662272" y="1372788"/>
                  </a:lnTo>
                  <a:close/>
                </a:path>
                <a:path w="5731510" h="1903729">
                  <a:moveTo>
                    <a:pt x="0" y="45033"/>
                  </a:moveTo>
                  <a:lnTo>
                    <a:pt x="0" y="0"/>
                  </a:lnTo>
                  <a:lnTo>
                    <a:pt x="153406" y="56635"/>
                  </a:lnTo>
                  <a:lnTo>
                    <a:pt x="289509" y="123007"/>
                  </a:lnTo>
                  <a:lnTo>
                    <a:pt x="355004" y="130800"/>
                  </a:lnTo>
                  <a:lnTo>
                    <a:pt x="578726" y="236917"/>
                  </a:lnTo>
                  <a:lnTo>
                    <a:pt x="643219" y="243263"/>
                  </a:lnTo>
                  <a:lnTo>
                    <a:pt x="774312" y="302399"/>
                  </a:lnTo>
                  <a:lnTo>
                    <a:pt x="837779" y="307263"/>
                  </a:lnTo>
                  <a:lnTo>
                    <a:pt x="923169" y="343789"/>
                  </a:lnTo>
                  <a:lnTo>
                    <a:pt x="985679" y="347272"/>
                  </a:lnTo>
                  <a:lnTo>
                    <a:pt x="1027523" y="364305"/>
                  </a:lnTo>
                  <a:lnTo>
                    <a:pt x="1068994" y="380801"/>
                  </a:lnTo>
                  <a:lnTo>
                    <a:pt x="1130386" y="382669"/>
                  </a:lnTo>
                  <a:lnTo>
                    <a:pt x="1171058" y="398011"/>
                  </a:lnTo>
                  <a:lnTo>
                    <a:pt x="1231616" y="398674"/>
                  </a:lnTo>
                  <a:lnTo>
                    <a:pt x="1271418" y="412759"/>
                  </a:lnTo>
                  <a:lnTo>
                    <a:pt x="1331069" y="412113"/>
                  </a:lnTo>
                  <a:lnTo>
                    <a:pt x="1369929" y="424837"/>
                  </a:lnTo>
                  <a:lnTo>
                    <a:pt x="1428603" y="422779"/>
                  </a:lnTo>
                  <a:lnTo>
                    <a:pt x="1466539" y="434169"/>
                  </a:lnTo>
                  <a:lnTo>
                    <a:pt x="1524326" y="430829"/>
                  </a:lnTo>
                  <a:lnTo>
                    <a:pt x="1581667" y="426846"/>
                  </a:lnTo>
                  <a:lnTo>
                    <a:pt x="1618266" y="436306"/>
                  </a:lnTo>
                  <a:lnTo>
                    <a:pt x="1674765" y="431106"/>
                  </a:lnTo>
                  <a:lnTo>
                    <a:pt x="1730867" y="425333"/>
                  </a:lnTo>
                  <a:lnTo>
                    <a:pt x="1786588" y="419009"/>
                  </a:lnTo>
                  <a:lnTo>
                    <a:pt x="1821632" y="426223"/>
                  </a:lnTo>
                  <a:lnTo>
                    <a:pt x="1876640" y="418870"/>
                  </a:lnTo>
                  <a:lnTo>
                    <a:pt x="1931315" y="411037"/>
                  </a:lnTo>
                  <a:lnTo>
                    <a:pt x="1985674" y="402747"/>
                  </a:lnTo>
                  <a:lnTo>
                    <a:pt x="2019422" y="408088"/>
                  </a:lnTo>
                  <a:lnTo>
                    <a:pt x="2073197" y="398955"/>
                  </a:lnTo>
                  <a:lnTo>
                    <a:pt x="2126705" y="389436"/>
                  </a:lnTo>
                  <a:lnTo>
                    <a:pt x="2179962" y="379553"/>
                  </a:lnTo>
                  <a:lnTo>
                    <a:pt x="2232982" y="369330"/>
                  </a:lnTo>
                  <a:lnTo>
                    <a:pt x="2285784" y="358791"/>
                  </a:lnTo>
                  <a:lnTo>
                    <a:pt x="2338383" y="347958"/>
                  </a:lnTo>
                  <a:lnTo>
                    <a:pt x="2370483" y="350919"/>
                  </a:lnTo>
                  <a:lnTo>
                    <a:pt x="2422388" y="339085"/>
                  </a:lnTo>
                  <a:lnTo>
                    <a:pt x="2474141" y="327032"/>
                  </a:lnTo>
                  <a:lnTo>
                    <a:pt x="2525759" y="314783"/>
                  </a:lnTo>
                  <a:lnTo>
                    <a:pt x="2577257" y="302360"/>
                  </a:lnTo>
                  <a:lnTo>
                    <a:pt x="2628651" y="289787"/>
                  </a:lnTo>
                  <a:lnTo>
                    <a:pt x="2679955" y="277085"/>
                  </a:lnTo>
                  <a:lnTo>
                    <a:pt x="2731186" y="264278"/>
                  </a:lnTo>
                  <a:lnTo>
                    <a:pt x="2762048" y="265450"/>
                  </a:lnTo>
                  <a:lnTo>
                    <a:pt x="2813179" y="252498"/>
                  </a:lnTo>
                  <a:lnTo>
                    <a:pt x="3068601" y="187401"/>
                  </a:lnTo>
                  <a:lnTo>
                    <a:pt x="3119751" y="174475"/>
                  </a:lnTo>
                  <a:lnTo>
                    <a:pt x="3150649" y="175700"/>
                  </a:lnTo>
                  <a:lnTo>
                    <a:pt x="3201934" y="162971"/>
                  </a:lnTo>
                  <a:lnTo>
                    <a:pt x="3253308" y="150370"/>
                  </a:lnTo>
                  <a:lnTo>
                    <a:pt x="3304786" y="137918"/>
                  </a:lnTo>
                  <a:lnTo>
                    <a:pt x="3356382" y="125637"/>
                  </a:lnTo>
                  <a:lnTo>
                    <a:pt x="3408110" y="113547"/>
                  </a:lnTo>
                  <a:lnTo>
                    <a:pt x="3459984" y="101668"/>
                  </a:lnTo>
                  <a:lnTo>
                    <a:pt x="3491409" y="103655"/>
                  </a:lnTo>
                  <a:lnTo>
                    <a:pt x="3543354" y="91878"/>
                  </a:lnTo>
                  <a:lnTo>
                    <a:pt x="3595537" y="80445"/>
                  </a:lnTo>
                  <a:lnTo>
                    <a:pt x="3647989" y="69401"/>
                  </a:lnTo>
                  <a:lnTo>
                    <a:pt x="3700741" y="58790"/>
                  </a:lnTo>
                  <a:lnTo>
                    <a:pt x="3753824" y="48656"/>
                  </a:lnTo>
                  <a:lnTo>
                    <a:pt x="3786956" y="53109"/>
                  </a:lnTo>
                  <a:lnTo>
                    <a:pt x="3840793" y="44065"/>
                  </a:lnTo>
                  <a:lnTo>
                    <a:pt x="3895054" y="35632"/>
                  </a:lnTo>
                  <a:lnTo>
                    <a:pt x="3949768" y="27856"/>
                  </a:lnTo>
                  <a:lnTo>
                    <a:pt x="4004968" y="20780"/>
                  </a:lnTo>
                  <a:lnTo>
                    <a:pt x="4040372" y="28513"/>
                  </a:lnTo>
                  <a:lnTo>
                    <a:pt x="4096634" y="22972"/>
                  </a:lnTo>
                  <a:lnTo>
                    <a:pt x="4153475" y="18265"/>
                  </a:lnTo>
                  <a:lnTo>
                    <a:pt x="4190612" y="28502"/>
                  </a:lnTo>
                  <a:lnTo>
                    <a:pt x="4248700" y="25598"/>
                  </a:lnTo>
                  <a:lnTo>
                    <a:pt x="4307459" y="23662"/>
                  </a:lnTo>
                  <a:lnTo>
                    <a:pt x="4346607" y="36802"/>
                  </a:lnTo>
                  <a:lnTo>
                    <a:pt x="4386487" y="51000"/>
                  </a:lnTo>
                  <a:lnTo>
                    <a:pt x="4447442" y="52236"/>
                  </a:lnTo>
                  <a:lnTo>
                    <a:pt x="4488878" y="68683"/>
                  </a:lnTo>
                  <a:lnTo>
                    <a:pt x="4531140" y="86320"/>
                  </a:lnTo>
                  <a:lnTo>
                    <a:pt x="4594568" y="91129"/>
                  </a:lnTo>
                  <a:lnTo>
                    <a:pt x="4726567" y="151572"/>
                  </a:lnTo>
                  <a:lnTo>
                    <a:pt x="4750975" y="186824"/>
                  </a:lnTo>
                  <a:lnTo>
                    <a:pt x="4796142" y="208657"/>
                  </a:lnTo>
                  <a:lnTo>
                    <a:pt x="4887713" y="254111"/>
                  </a:lnTo>
                  <a:lnTo>
                    <a:pt x="4982453" y="390943"/>
                  </a:lnTo>
                  <a:lnTo>
                    <a:pt x="4888728" y="342378"/>
                  </a:lnTo>
                  <a:lnTo>
                    <a:pt x="4862705" y="304792"/>
                  </a:lnTo>
                  <a:lnTo>
                    <a:pt x="4771225" y="259470"/>
                  </a:lnTo>
                  <a:lnTo>
                    <a:pt x="4746447" y="223684"/>
                  </a:lnTo>
                  <a:lnTo>
                    <a:pt x="4701829" y="202643"/>
                  </a:lnTo>
                  <a:lnTo>
                    <a:pt x="4657709" y="182321"/>
                  </a:lnTo>
                  <a:lnTo>
                    <a:pt x="4570332" y="142924"/>
                  </a:lnTo>
                  <a:lnTo>
                    <a:pt x="4527441" y="124378"/>
                  </a:lnTo>
                  <a:lnTo>
                    <a:pt x="4465098" y="121136"/>
                  </a:lnTo>
                  <a:lnTo>
                    <a:pt x="4423890" y="105021"/>
                  </a:lnTo>
                  <a:lnTo>
                    <a:pt x="4383473" y="90047"/>
                  </a:lnTo>
                  <a:lnTo>
                    <a:pt x="4323500" y="90230"/>
                  </a:lnTo>
                  <a:lnTo>
                    <a:pt x="4284562" y="77393"/>
                  </a:lnTo>
                  <a:lnTo>
                    <a:pt x="4226001" y="79613"/>
                  </a:lnTo>
                  <a:lnTo>
                    <a:pt x="4168094" y="82780"/>
                  </a:lnTo>
                  <a:lnTo>
                    <a:pt x="4131120" y="72779"/>
                  </a:lnTo>
                  <a:lnTo>
                    <a:pt x="4074421" y="77689"/>
                  </a:lnTo>
                  <a:lnTo>
                    <a:pt x="4018275" y="83398"/>
                  </a:lnTo>
                  <a:lnTo>
                    <a:pt x="3982959" y="75793"/>
                  </a:lnTo>
                  <a:lnTo>
                    <a:pt x="3927817" y="82952"/>
                  </a:lnTo>
                  <a:lnTo>
                    <a:pt x="3873126" y="90762"/>
                  </a:lnTo>
                  <a:lnTo>
                    <a:pt x="3818851" y="99174"/>
                  </a:lnTo>
                  <a:lnTo>
                    <a:pt x="3764960" y="108140"/>
                  </a:lnTo>
                  <a:lnTo>
                    <a:pt x="3711418" y="117610"/>
                  </a:lnTo>
                  <a:lnTo>
                    <a:pt x="3658192" y="127536"/>
                  </a:lnTo>
                  <a:lnTo>
                    <a:pt x="3605246" y="137868"/>
                  </a:lnTo>
                  <a:lnTo>
                    <a:pt x="3572860" y="134493"/>
                  </a:lnTo>
                  <a:lnTo>
                    <a:pt x="3520375" y="145491"/>
                  </a:lnTo>
                  <a:lnTo>
                    <a:pt x="3468070" y="156747"/>
                  </a:lnTo>
                  <a:lnTo>
                    <a:pt x="3416269" y="168732"/>
                  </a:lnTo>
                  <a:lnTo>
                    <a:pt x="3364610" y="180921"/>
                  </a:lnTo>
                  <a:lnTo>
                    <a:pt x="3313078" y="193295"/>
                  </a:lnTo>
                  <a:lnTo>
                    <a:pt x="3261658" y="205830"/>
                  </a:lnTo>
                  <a:lnTo>
                    <a:pt x="3230647" y="204441"/>
                  </a:lnTo>
                  <a:lnTo>
                    <a:pt x="3179407" y="217235"/>
                  </a:lnTo>
                  <a:lnTo>
                    <a:pt x="3128233" y="230125"/>
                  </a:lnTo>
                  <a:lnTo>
                    <a:pt x="3077111" y="243091"/>
                  </a:lnTo>
                  <a:lnTo>
                    <a:pt x="2821709" y="308218"/>
                  </a:lnTo>
                  <a:lnTo>
                    <a:pt x="2790872" y="307080"/>
                  </a:lnTo>
                  <a:lnTo>
                    <a:pt x="2739670" y="319931"/>
                  </a:lnTo>
                  <a:lnTo>
                    <a:pt x="2688402" y="332684"/>
                  </a:lnTo>
                  <a:lnTo>
                    <a:pt x="2637052" y="345320"/>
                  </a:lnTo>
                  <a:lnTo>
                    <a:pt x="2585606" y="357818"/>
                  </a:lnTo>
                  <a:lnTo>
                    <a:pt x="2534049" y="370155"/>
                  </a:lnTo>
                  <a:lnTo>
                    <a:pt x="2482367" y="382312"/>
                  </a:lnTo>
                  <a:lnTo>
                    <a:pt x="2430545" y="394266"/>
                  </a:lnTo>
                  <a:lnTo>
                    <a:pt x="2398881" y="391934"/>
                  </a:lnTo>
                  <a:lnTo>
                    <a:pt x="2346386" y="402917"/>
                  </a:lnTo>
                  <a:lnTo>
                    <a:pt x="2293691" y="413610"/>
                  </a:lnTo>
                  <a:lnTo>
                    <a:pt x="2240779" y="423991"/>
                  </a:lnTo>
                  <a:lnTo>
                    <a:pt x="2187635" y="434036"/>
                  </a:lnTo>
                  <a:lnTo>
                    <a:pt x="2134242" y="443720"/>
                  </a:lnTo>
                  <a:lnTo>
                    <a:pt x="2080583" y="453021"/>
                  </a:lnTo>
                  <a:lnTo>
                    <a:pt x="2026642" y="461915"/>
                  </a:lnTo>
                  <a:lnTo>
                    <a:pt x="1992714" y="456314"/>
                  </a:lnTo>
                  <a:lnTo>
                    <a:pt x="1938159" y="464321"/>
                  </a:lnTo>
                  <a:lnTo>
                    <a:pt x="1883273" y="471850"/>
                  </a:lnTo>
                  <a:lnTo>
                    <a:pt x="1828038" y="478876"/>
                  </a:lnTo>
                  <a:lnTo>
                    <a:pt x="1772440" y="485376"/>
                  </a:lnTo>
                  <a:lnTo>
                    <a:pt x="1736772" y="477262"/>
                  </a:lnTo>
                  <a:lnTo>
                    <a:pt x="1680395" y="482638"/>
                  </a:lnTo>
                  <a:lnTo>
                    <a:pt x="1623605" y="487416"/>
                  </a:lnTo>
                  <a:lnTo>
                    <a:pt x="1566384" y="491573"/>
                  </a:lnTo>
                  <a:lnTo>
                    <a:pt x="1529029" y="481021"/>
                  </a:lnTo>
                  <a:lnTo>
                    <a:pt x="1470898" y="483864"/>
                  </a:lnTo>
                  <a:lnTo>
                    <a:pt x="1412288" y="486015"/>
                  </a:lnTo>
                  <a:lnTo>
                    <a:pt x="1374158" y="474344"/>
                  </a:lnTo>
                  <a:lnTo>
                    <a:pt x="1315246" y="476059"/>
                  </a:lnTo>
                  <a:lnTo>
                    <a:pt x="1276195" y="463058"/>
                  </a:lnTo>
                  <a:lnTo>
                    <a:pt x="1216397" y="463493"/>
                  </a:lnTo>
                  <a:lnTo>
                    <a:pt x="1176494" y="449262"/>
                  </a:lnTo>
                  <a:lnTo>
                    <a:pt x="1136193" y="434456"/>
                  </a:lnTo>
                  <a:lnTo>
                    <a:pt x="1075199" y="433163"/>
                  </a:lnTo>
                  <a:lnTo>
                    <a:pt x="1034153" y="417282"/>
                  </a:lnTo>
                  <a:lnTo>
                    <a:pt x="972450" y="414965"/>
                  </a:lnTo>
                  <a:lnTo>
                    <a:pt x="888701" y="380808"/>
                  </a:lnTo>
                  <a:lnTo>
                    <a:pt x="846379" y="363083"/>
                  </a:lnTo>
                  <a:lnTo>
                    <a:pt x="783470" y="359025"/>
                  </a:lnTo>
                  <a:lnTo>
                    <a:pt x="654208" y="302535"/>
                  </a:lnTo>
                  <a:lnTo>
                    <a:pt x="590378" y="297145"/>
                  </a:lnTo>
                  <a:lnTo>
                    <a:pt x="370345" y="196356"/>
                  </a:lnTo>
                  <a:lnTo>
                    <a:pt x="305663" y="189737"/>
                  </a:lnTo>
                  <a:lnTo>
                    <a:pt x="127560" y="106106"/>
                  </a:lnTo>
                  <a:lnTo>
                    <a:pt x="0" y="45033"/>
                  </a:lnTo>
                  <a:close/>
                </a:path>
                <a:path w="5731510" h="1903729">
                  <a:moveTo>
                    <a:pt x="5678306" y="1439346"/>
                  </a:moveTo>
                  <a:lnTo>
                    <a:pt x="5578336" y="1294961"/>
                  </a:lnTo>
                  <a:lnTo>
                    <a:pt x="5571582" y="1241806"/>
                  </a:lnTo>
                  <a:lnTo>
                    <a:pt x="5688186" y="1410215"/>
                  </a:lnTo>
                  <a:lnTo>
                    <a:pt x="5678306" y="1439346"/>
                  </a:lnTo>
                  <a:close/>
                </a:path>
                <a:path w="5731510" h="1903729">
                  <a:moveTo>
                    <a:pt x="5666259" y="1903322"/>
                  </a:moveTo>
                  <a:lnTo>
                    <a:pt x="5671806" y="1863955"/>
                  </a:lnTo>
                  <a:lnTo>
                    <a:pt x="5661392" y="1805514"/>
                  </a:lnTo>
                  <a:lnTo>
                    <a:pt x="5671345" y="1733090"/>
                  </a:lnTo>
                  <a:lnTo>
                    <a:pt x="5661362" y="1675272"/>
                  </a:lnTo>
                  <a:lnTo>
                    <a:pt x="5672387" y="1604396"/>
                  </a:lnTo>
                  <a:lnTo>
                    <a:pt x="5664117" y="1549051"/>
                  </a:lnTo>
                  <a:lnTo>
                    <a:pt x="5636870" y="1509700"/>
                  </a:lnTo>
                  <a:lnTo>
                    <a:pt x="5647232" y="1481265"/>
                  </a:lnTo>
                  <a:lnTo>
                    <a:pt x="5627138" y="1452244"/>
                  </a:lnTo>
                  <a:lnTo>
                    <a:pt x="5637305" y="1423529"/>
                  </a:lnTo>
                  <a:lnTo>
                    <a:pt x="5611225" y="1385862"/>
                  </a:lnTo>
                  <a:lnTo>
                    <a:pt x="5605101" y="1333617"/>
                  </a:lnTo>
                  <a:lnTo>
                    <a:pt x="5709217" y="1483990"/>
                  </a:lnTo>
                  <a:lnTo>
                    <a:pt x="5715817" y="1536920"/>
                  </a:lnTo>
                  <a:lnTo>
                    <a:pt x="5723599" y="1591561"/>
                  </a:lnTo>
                  <a:lnTo>
                    <a:pt x="5711976" y="1661573"/>
                  </a:lnTo>
                  <a:lnTo>
                    <a:pt x="5730958" y="1775787"/>
                  </a:lnTo>
                  <a:lnTo>
                    <a:pt x="5720384" y="1847315"/>
                  </a:lnTo>
                  <a:lnTo>
                    <a:pt x="5729722" y="1903322"/>
                  </a:lnTo>
                  <a:lnTo>
                    <a:pt x="5666259" y="1903322"/>
                  </a:lnTo>
                  <a:close/>
                </a:path>
              </a:pathLst>
            </a:custGeom>
            <a:solidFill>
              <a:srgbClr val="D89C6B">
                <a:alpha val="96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6355715" cy="3817620"/>
            <a:chOff x="0" y="0"/>
            <a:chExt cx="6355715" cy="381762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6355715" cy="3652520"/>
            </a:xfrm>
            <a:custGeom>
              <a:avLst/>
              <a:gdLst/>
              <a:ahLst/>
              <a:cxnLst/>
              <a:rect l="l" t="t" r="r" b="b"/>
              <a:pathLst>
                <a:path w="6355715" h="3652520">
                  <a:moveTo>
                    <a:pt x="0" y="0"/>
                  </a:moveTo>
                  <a:lnTo>
                    <a:pt x="6309934" y="0"/>
                  </a:lnTo>
                  <a:lnTo>
                    <a:pt x="6323600" y="78630"/>
                  </a:lnTo>
                  <a:lnTo>
                    <a:pt x="6330827" y="127393"/>
                  </a:lnTo>
                  <a:lnTo>
                    <a:pt x="6337153" y="176239"/>
                  </a:lnTo>
                  <a:lnTo>
                    <a:pt x="6342564" y="225151"/>
                  </a:lnTo>
                  <a:lnTo>
                    <a:pt x="6347049" y="274111"/>
                  </a:lnTo>
                  <a:lnTo>
                    <a:pt x="6350593" y="323104"/>
                  </a:lnTo>
                  <a:lnTo>
                    <a:pt x="6353185" y="372110"/>
                  </a:lnTo>
                  <a:lnTo>
                    <a:pt x="6354811" y="421113"/>
                  </a:lnTo>
                  <a:lnTo>
                    <a:pt x="6355460" y="470096"/>
                  </a:lnTo>
                  <a:lnTo>
                    <a:pt x="6355116" y="519041"/>
                  </a:lnTo>
                  <a:lnTo>
                    <a:pt x="6353769" y="567932"/>
                  </a:lnTo>
                  <a:lnTo>
                    <a:pt x="6351405" y="616750"/>
                  </a:lnTo>
                  <a:lnTo>
                    <a:pt x="6348012" y="665480"/>
                  </a:lnTo>
                  <a:lnTo>
                    <a:pt x="6343575" y="714103"/>
                  </a:lnTo>
                  <a:lnTo>
                    <a:pt x="6338084" y="762602"/>
                  </a:lnTo>
                  <a:lnTo>
                    <a:pt x="6331524" y="810961"/>
                  </a:lnTo>
                  <a:lnTo>
                    <a:pt x="6323883" y="859161"/>
                  </a:lnTo>
                  <a:lnTo>
                    <a:pt x="6315149" y="907186"/>
                  </a:lnTo>
                  <a:lnTo>
                    <a:pt x="6305307" y="955018"/>
                  </a:lnTo>
                  <a:lnTo>
                    <a:pt x="6294347" y="1002641"/>
                  </a:lnTo>
                  <a:lnTo>
                    <a:pt x="6282253" y="1050037"/>
                  </a:lnTo>
                  <a:lnTo>
                    <a:pt x="6269015" y="1097188"/>
                  </a:lnTo>
                  <a:lnTo>
                    <a:pt x="6254619" y="1144078"/>
                  </a:lnTo>
                  <a:lnTo>
                    <a:pt x="6239052" y="1190689"/>
                  </a:lnTo>
                  <a:lnTo>
                    <a:pt x="6222670" y="1235813"/>
                  </a:lnTo>
                  <a:lnTo>
                    <a:pt x="6205056" y="1280523"/>
                  </a:lnTo>
                  <a:lnTo>
                    <a:pt x="6186232" y="1324789"/>
                  </a:lnTo>
                  <a:lnTo>
                    <a:pt x="6166221" y="1368579"/>
                  </a:lnTo>
                  <a:lnTo>
                    <a:pt x="6145047" y="1411861"/>
                  </a:lnTo>
                  <a:lnTo>
                    <a:pt x="6122732" y="1454606"/>
                  </a:lnTo>
                  <a:lnTo>
                    <a:pt x="6099300" y="1496780"/>
                  </a:lnTo>
                  <a:lnTo>
                    <a:pt x="6074773" y="1538353"/>
                  </a:lnTo>
                  <a:lnTo>
                    <a:pt x="6049175" y="1579294"/>
                  </a:lnTo>
                  <a:lnTo>
                    <a:pt x="6022528" y="1619571"/>
                  </a:lnTo>
                  <a:lnTo>
                    <a:pt x="5994856" y="1659153"/>
                  </a:lnTo>
                  <a:lnTo>
                    <a:pt x="5966182" y="1698009"/>
                  </a:lnTo>
                  <a:lnTo>
                    <a:pt x="5936528" y="1736107"/>
                  </a:lnTo>
                  <a:lnTo>
                    <a:pt x="5905919" y="1773416"/>
                  </a:lnTo>
                  <a:lnTo>
                    <a:pt x="5874376" y="1809905"/>
                  </a:lnTo>
                  <a:lnTo>
                    <a:pt x="5841923" y="1845542"/>
                  </a:lnTo>
                  <a:lnTo>
                    <a:pt x="5808583" y="1880297"/>
                  </a:lnTo>
                  <a:lnTo>
                    <a:pt x="5774379" y="1914138"/>
                  </a:lnTo>
                  <a:lnTo>
                    <a:pt x="5739334" y="1947033"/>
                  </a:lnTo>
                  <a:lnTo>
                    <a:pt x="5703471" y="1978951"/>
                  </a:lnTo>
                  <a:lnTo>
                    <a:pt x="5666813" y="2009862"/>
                  </a:lnTo>
                  <a:lnTo>
                    <a:pt x="5629383" y="2039733"/>
                  </a:lnTo>
                  <a:lnTo>
                    <a:pt x="5591205" y="2068533"/>
                  </a:lnTo>
                  <a:lnTo>
                    <a:pt x="5552300" y="2096232"/>
                  </a:lnTo>
                  <a:lnTo>
                    <a:pt x="5512694" y="2122798"/>
                  </a:lnTo>
                  <a:lnTo>
                    <a:pt x="5472407" y="2148198"/>
                  </a:lnTo>
                  <a:lnTo>
                    <a:pt x="5431464" y="2172404"/>
                  </a:lnTo>
                  <a:lnTo>
                    <a:pt x="5389887" y="2195382"/>
                  </a:lnTo>
                  <a:lnTo>
                    <a:pt x="5347700" y="2217101"/>
                  </a:lnTo>
                  <a:lnTo>
                    <a:pt x="5304925" y="2237531"/>
                  </a:lnTo>
                  <a:lnTo>
                    <a:pt x="5261586" y="2256640"/>
                  </a:lnTo>
                  <a:lnTo>
                    <a:pt x="5217706" y="2274397"/>
                  </a:lnTo>
                  <a:lnTo>
                    <a:pt x="5173307" y="2290770"/>
                  </a:lnTo>
                  <a:lnTo>
                    <a:pt x="5128413" y="2305728"/>
                  </a:lnTo>
                  <a:lnTo>
                    <a:pt x="5083047" y="2319241"/>
                  </a:lnTo>
                  <a:lnTo>
                    <a:pt x="5037231" y="2331275"/>
                  </a:lnTo>
                  <a:lnTo>
                    <a:pt x="4990990" y="2341801"/>
                  </a:lnTo>
                  <a:lnTo>
                    <a:pt x="4944345" y="2350787"/>
                  </a:lnTo>
                  <a:lnTo>
                    <a:pt x="4897321" y="2358201"/>
                  </a:lnTo>
                  <a:lnTo>
                    <a:pt x="4849939" y="2364013"/>
                  </a:lnTo>
                  <a:lnTo>
                    <a:pt x="4802223" y="2368190"/>
                  </a:lnTo>
                  <a:lnTo>
                    <a:pt x="4753231" y="2370804"/>
                  </a:lnTo>
                  <a:lnTo>
                    <a:pt x="4704383" y="2371824"/>
                  </a:lnTo>
                  <a:lnTo>
                    <a:pt x="4655676" y="2371319"/>
                  </a:lnTo>
                  <a:lnTo>
                    <a:pt x="4607106" y="2369353"/>
                  </a:lnTo>
                  <a:lnTo>
                    <a:pt x="4558669" y="2365993"/>
                  </a:lnTo>
                  <a:lnTo>
                    <a:pt x="4510361" y="2361306"/>
                  </a:lnTo>
                  <a:lnTo>
                    <a:pt x="4462178" y="2355356"/>
                  </a:lnTo>
                  <a:lnTo>
                    <a:pt x="4414118" y="2348211"/>
                  </a:lnTo>
                  <a:lnTo>
                    <a:pt x="4366175" y="2339937"/>
                  </a:lnTo>
                  <a:lnTo>
                    <a:pt x="4318347" y="2330600"/>
                  </a:lnTo>
                  <a:lnTo>
                    <a:pt x="4270629" y="2320266"/>
                  </a:lnTo>
                  <a:lnTo>
                    <a:pt x="4223018" y="2309000"/>
                  </a:lnTo>
                  <a:lnTo>
                    <a:pt x="4175510" y="2296871"/>
                  </a:lnTo>
                  <a:lnTo>
                    <a:pt x="4128101" y="2283942"/>
                  </a:lnTo>
                  <a:lnTo>
                    <a:pt x="4080788" y="2270282"/>
                  </a:lnTo>
                  <a:lnTo>
                    <a:pt x="4033566" y="2255955"/>
                  </a:lnTo>
                  <a:lnTo>
                    <a:pt x="3986432" y="2241028"/>
                  </a:lnTo>
                  <a:lnTo>
                    <a:pt x="3939382" y="2225568"/>
                  </a:lnTo>
                  <a:lnTo>
                    <a:pt x="3892413" y="2209640"/>
                  </a:lnTo>
                  <a:lnTo>
                    <a:pt x="3845520" y="2193310"/>
                  </a:lnTo>
                  <a:lnTo>
                    <a:pt x="3798700" y="2176645"/>
                  </a:lnTo>
                  <a:lnTo>
                    <a:pt x="3751949" y="2159711"/>
                  </a:lnTo>
                  <a:lnTo>
                    <a:pt x="3705264" y="2142574"/>
                  </a:lnTo>
                  <a:lnTo>
                    <a:pt x="3658640" y="2125300"/>
                  </a:lnTo>
                  <a:lnTo>
                    <a:pt x="3565561" y="2090607"/>
                  </a:lnTo>
                  <a:lnTo>
                    <a:pt x="3519099" y="2073320"/>
                  </a:lnTo>
                  <a:lnTo>
                    <a:pt x="3472684" y="2056161"/>
                  </a:lnTo>
                  <a:lnTo>
                    <a:pt x="3426311" y="2039196"/>
                  </a:lnTo>
                  <a:lnTo>
                    <a:pt x="3379977" y="2022491"/>
                  </a:lnTo>
                  <a:lnTo>
                    <a:pt x="3333446" y="2006114"/>
                  </a:lnTo>
                  <a:lnTo>
                    <a:pt x="3286506" y="1990133"/>
                  </a:lnTo>
                  <a:lnTo>
                    <a:pt x="3239191" y="1974609"/>
                  </a:lnTo>
                  <a:lnTo>
                    <a:pt x="3191537" y="1959607"/>
                  </a:lnTo>
                  <a:lnTo>
                    <a:pt x="3143579" y="1945191"/>
                  </a:lnTo>
                  <a:lnTo>
                    <a:pt x="3095349" y="1931422"/>
                  </a:lnTo>
                  <a:lnTo>
                    <a:pt x="3046884" y="1918366"/>
                  </a:lnTo>
                  <a:lnTo>
                    <a:pt x="2998218" y="1906084"/>
                  </a:lnTo>
                  <a:lnTo>
                    <a:pt x="2949386" y="1894641"/>
                  </a:lnTo>
                  <a:lnTo>
                    <a:pt x="2900421" y="1884101"/>
                  </a:lnTo>
                  <a:lnTo>
                    <a:pt x="2851359" y="1874525"/>
                  </a:lnTo>
                  <a:lnTo>
                    <a:pt x="2802235" y="1865979"/>
                  </a:lnTo>
                  <a:lnTo>
                    <a:pt x="2753082" y="1858524"/>
                  </a:lnTo>
                  <a:lnTo>
                    <a:pt x="2703936" y="1852225"/>
                  </a:lnTo>
                  <a:lnTo>
                    <a:pt x="2654831" y="1847145"/>
                  </a:lnTo>
                  <a:lnTo>
                    <a:pt x="2605802" y="1843347"/>
                  </a:lnTo>
                  <a:lnTo>
                    <a:pt x="2556883" y="1840896"/>
                  </a:lnTo>
                  <a:lnTo>
                    <a:pt x="2508109" y="1839853"/>
                  </a:lnTo>
                  <a:lnTo>
                    <a:pt x="2459515" y="1840283"/>
                  </a:lnTo>
                  <a:lnTo>
                    <a:pt x="2411135" y="1842248"/>
                  </a:lnTo>
                  <a:lnTo>
                    <a:pt x="2363003" y="1845814"/>
                  </a:lnTo>
                  <a:lnTo>
                    <a:pt x="2315155" y="1851041"/>
                  </a:lnTo>
                  <a:lnTo>
                    <a:pt x="2267625" y="1857995"/>
                  </a:lnTo>
                  <a:lnTo>
                    <a:pt x="2220448" y="1866739"/>
                  </a:lnTo>
                  <a:lnTo>
                    <a:pt x="2173657" y="1877335"/>
                  </a:lnTo>
                  <a:lnTo>
                    <a:pt x="2127289" y="1889848"/>
                  </a:lnTo>
                  <a:lnTo>
                    <a:pt x="2081377" y="1904340"/>
                  </a:lnTo>
                  <a:lnTo>
                    <a:pt x="2035955" y="1920876"/>
                  </a:lnTo>
                  <a:lnTo>
                    <a:pt x="1991060" y="1939518"/>
                  </a:lnTo>
                  <a:lnTo>
                    <a:pt x="1946725" y="1960330"/>
                  </a:lnTo>
                  <a:lnTo>
                    <a:pt x="1903714" y="1982949"/>
                  </a:lnTo>
                  <a:lnTo>
                    <a:pt x="1862091" y="2007224"/>
                  </a:lnTo>
                  <a:lnTo>
                    <a:pt x="1821787" y="2033077"/>
                  </a:lnTo>
                  <a:lnTo>
                    <a:pt x="1782735" y="2060430"/>
                  </a:lnTo>
                  <a:lnTo>
                    <a:pt x="1744866" y="2089204"/>
                  </a:lnTo>
                  <a:lnTo>
                    <a:pt x="1708112" y="2119322"/>
                  </a:lnTo>
                  <a:lnTo>
                    <a:pt x="1672406" y="2150706"/>
                  </a:lnTo>
                  <a:lnTo>
                    <a:pt x="1637679" y="2183278"/>
                  </a:lnTo>
                  <a:lnTo>
                    <a:pt x="1603863" y="2216959"/>
                  </a:lnTo>
                  <a:lnTo>
                    <a:pt x="1570890" y="2251672"/>
                  </a:lnTo>
                  <a:lnTo>
                    <a:pt x="1538693" y="2287339"/>
                  </a:lnTo>
                  <a:lnTo>
                    <a:pt x="1507202" y="2323881"/>
                  </a:lnTo>
                  <a:lnTo>
                    <a:pt x="1476351" y="2361221"/>
                  </a:lnTo>
                  <a:lnTo>
                    <a:pt x="1446070" y="2399280"/>
                  </a:lnTo>
                  <a:lnTo>
                    <a:pt x="1416293" y="2437981"/>
                  </a:lnTo>
                  <a:lnTo>
                    <a:pt x="1386950" y="2477245"/>
                  </a:lnTo>
                  <a:lnTo>
                    <a:pt x="1357974" y="2516995"/>
                  </a:lnTo>
                  <a:lnTo>
                    <a:pt x="1272568" y="2638378"/>
                  </a:lnTo>
                  <a:lnTo>
                    <a:pt x="1131212" y="2843110"/>
                  </a:lnTo>
                  <a:lnTo>
                    <a:pt x="1073428" y="2924032"/>
                  </a:lnTo>
                  <a:lnTo>
                    <a:pt x="1043997" y="2963973"/>
                  </a:lnTo>
                  <a:lnTo>
                    <a:pt x="1014117" y="3003463"/>
                  </a:lnTo>
                  <a:lnTo>
                    <a:pt x="983719" y="3042425"/>
                  </a:lnTo>
                  <a:lnTo>
                    <a:pt x="952736" y="3080779"/>
                  </a:lnTo>
                  <a:lnTo>
                    <a:pt x="921098" y="3118449"/>
                  </a:lnTo>
                  <a:lnTo>
                    <a:pt x="888739" y="3155356"/>
                  </a:lnTo>
                  <a:lnTo>
                    <a:pt x="855591" y="3191422"/>
                  </a:lnTo>
                  <a:lnTo>
                    <a:pt x="821584" y="3226569"/>
                  </a:lnTo>
                  <a:lnTo>
                    <a:pt x="786652" y="3260719"/>
                  </a:lnTo>
                  <a:lnTo>
                    <a:pt x="750725" y="3293794"/>
                  </a:lnTo>
                  <a:lnTo>
                    <a:pt x="714125" y="3325355"/>
                  </a:lnTo>
                  <a:lnTo>
                    <a:pt x="676501" y="3355643"/>
                  </a:lnTo>
                  <a:lnTo>
                    <a:pt x="637901" y="3384646"/>
                  </a:lnTo>
                  <a:lnTo>
                    <a:pt x="598371" y="3412352"/>
                  </a:lnTo>
                  <a:lnTo>
                    <a:pt x="557958" y="3438747"/>
                  </a:lnTo>
                  <a:lnTo>
                    <a:pt x="516710" y="3463819"/>
                  </a:lnTo>
                  <a:lnTo>
                    <a:pt x="474673" y="3487556"/>
                  </a:lnTo>
                  <a:lnTo>
                    <a:pt x="431894" y="3509943"/>
                  </a:lnTo>
                  <a:lnTo>
                    <a:pt x="388420" y="3530970"/>
                  </a:lnTo>
                  <a:lnTo>
                    <a:pt x="344297" y="3550623"/>
                  </a:lnTo>
                  <a:lnTo>
                    <a:pt x="299574" y="3568890"/>
                  </a:lnTo>
                  <a:lnTo>
                    <a:pt x="254297" y="3585757"/>
                  </a:lnTo>
                  <a:lnTo>
                    <a:pt x="208512" y="3601213"/>
                  </a:lnTo>
                  <a:lnTo>
                    <a:pt x="162267" y="3615244"/>
                  </a:lnTo>
                  <a:lnTo>
                    <a:pt x="115608" y="3627837"/>
                  </a:lnTo>
                  <a:lnTo>
                    <a:pt x="68584" y="3638981"/>
                  </a:lnTo>
                  <a:lnTo>
                    <a:pt x="21239" y="3648662"/>
                  </a:lnTo>
                  <a:lnTo>
                    <a:pt x="0" y="36523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3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97" y="1108"/>
              <a:ext cx="6013450" cy="3816350"/>
            </a:xfrm>
            <a:custGeom>
              <a:avLst/>
              <a:gdLst/>
              <a:ahLst/>
              <a:cxnLst/>
              <a:rect l="l" t="t" r="r" b="b"/>
              <a:pathLst>
                <a:path w="6013450" h="3816350">
                  <a:moveTo>
                    <a:pt x="5735477" y="1616701"/>
                  </a:moveTo>
                  <a:lnTo>
                    <a:pt x="5927696" y="1171397"/>
                  </a:lnTo>
                  <a:lnTo>
                    <a:pt x="5920161" y="1220897"/>
                  </a:lnTo>
                  <a:lnTo>
                    <a:pt x="5766271" y="1577407"/>
                  </a:lnTo>
                  <a:lnTo>
                    <a:pt x="5735477" y="1616701"/>
                  </a:lnTo>
                  <a:close/>
                </a:path>
                <a:path w="6013450" h="3816350">
                  <a:moveTo>
                    <a:pt x="5921183" y="805"/>
                  </a:moveTo>
                  <a:lnTo>
                    <a:pt x="5963029" y="0"/>
                  </a:lnTo>
                  <a:lnTo>
                    <a:pt x="5975546" y="35091"/>
                  </a:lnTo>
                  <a:lnTo>
                    <a:pt x="5987429" y="135746"/>
                  </a:lnTo>
                  <a:lnTo>
                    <a:pt x="6009450" y="341093"/>
                  </a:lnTo>
                  <a:lnTo>
                    <a:pt x="6002947" y="388205"/>
                  </a:lnTo>
                  <a:lnTo>
                    <a:pt x="6012859" y="493422"/>
                  </a:lnTo>
                  <a:lnTo>
                    <a:pt x="6006770" y="539576"/>
                  </a:lnTo>
                  <a:lnTo>
                    <a:pt x="6012175" y="591145"/>
                  </a:lnTo>
                  <a:lnTo>
                    <a:pt x="6005764" y="638042"/>
                  </a:lnTo>
                  <a:lnTo>
                    <a:pt x="6010867" y="690311"/>
                  </a:lnTo>
                  <a:lnTo>
                    <a:pt x="5946850" y="1127024"/>
                  </a:lnTo>
                  <a:lnTo>
                    <a:pt x="5716397" y="1660903"/>
                  </a:lnTo>
                  <a:lnTo>
                    <a:pt x="5655118" y="1738772"/>
                  </a:lnTo>
                  <a:lnTo>
                    <a:pt x="5867551" y="1246641"/>
                  </a:lnTo>
                  <a:lnTo>
                    <a:pt x="5875258" y="1196741"/>
                  </a:lnTo>
                  <a:lnTo>
                    <a:pt x="5894578" y="1151982"/>
                  </a:lnTo>
                  <a:lnTo>
                    <a:pt x="5902184" y="1102317"/>
                  </a:lnTo>
                  <a:lnTo>
                    <a:pt x="5921389" y="1057827"/>
                  </a:lnTo>
                  <a:lnTo>
                    <a:pt x="5964951" y="764635"/>
                  </a:lnTo>
                  <a:lnTo>
                    <a:pt x="5960200" y="711552"/>
                  </a:lnTo>
                  <a:lnTo>
                    <a:pt x="5973650" y="616302"/>
                  </a:lnTo>
                  <a:lnTo>
                    <a:pt x="5963242" y="512231"/>
                  </a:lnTo>
                  <a:lnTo>
                    <a:pt x="5969478" y="465739"/>
                  </a:lnTo>
                  <a:lnTo>
                    <a:pt x="5958154" y="363792"/>
                  </a:lnTo>
                  <a:lnTo>
                    <a:pt x="5963899" y="318437"/>
                  </a:lnTo>
                  <a:lnTo>
                    <a:pt x="5945056" y="169817"/>
                  </a:lnTo>
                  <a:lnTo>
                    <a:pt x="5938385" y="121181"/>
                  </a:lnTo>
                  <a:lnTo>
                    <a:pt x="5926024" y="21635"/>
                  </a:lnTo>
                  <a:lnTo>
                    <a:pt x="5921183" y="805"/>
                  </a:lnTo>
                  <a:close/>
                </a:path>
                <a:path w="6013450" h="3816350">
                  <a:moveTo>
                    <a:pt x="1301458" y="2275125"/>
                  </a:moveTo>
                  <a:lnTo>
                    <a:pt x="1389830" y="2070398"/>
                  </a:lnTo>
                  <a:lnTo>
                    <a:pt x="1451764" y="1991011"/>
                  </a:lnTo>
                  <a:lnTo>
                    <a:pt x="1494207" y="1956777"/>
                  </a:lnTo>
                  <a:lnTo>
                    <a:pt x="1585468" y="1841492"/>
                  </a:lnTo>
                  <a:lnTo>
                    <a:pt x="1668433" y="1777475"/>
                  </a:lnTo>
                  <a:lnTo>
                    <a:pt x="1697808" y="1741467"/>
                  </a:lnTo>
                  <a:lnTo>
                    <a:pt x="1738508" y="1711272"/>
                  </a:lnTo>
                  <a:lnTo>
                    <a:pt x="1778841" y="1681925"/>
                  </a:lnTo>
                  <a:lnTo>
                    <a:pt x="1818780" y="1653492"/>
                  </a:lnTo>
                  <a:lnTo>
                    <a:pt x="1858294" y="1626042"/>
                  </a:lnTo>
                  <a:lnTo>
                    <a:pt x="1909015" y="1604675"/>
                  </a:lnTo>
                  <a:lnTo>
                    <a:pt x="1947594" y="1579392"/>
                  </a:lnTo>
                  <a:lnTo>
                    <a:pt x="1997322" y="1560328"/>
                  </a:lnTo>
                  <a:lnTo>
                    <a:pt x="2034848" y="1537482"/>
                  </a:lnTo>
                  <a:lnTo>
                    <a:pt x="2083465" y="1520990"/>
                  </a:lnTo>
                  <a:lnTo>
                    <a:pt x="2131483" y="1505886"/>
                  </a:lnTo>
                  <a:lnTo>
                    <a:pt x="2178873" y="1492237"/>
                  </a:lnTo>
                  <a:lnTo>
                    <a:pt x="2236902" y="1485986"/>
                  </a:lnTo>
                  <a:lnTo>
                    <a:pt x="2282362" y="1476807"/>
                  </a:lnTo>
                  <a:lnTo>
                    <a:pt x="2326947" y="1469656"/>
                  </a:lnTo>
                  <a:lnTo>
                    <a:pt x="2382351" y="1469488"/>
                  </a:lnTo>
                  <a:lnTo>
                    <a:pt x="2425286" y="1466158"/>
                  </a:lnTo>
                  <a:lnTo>
                    <a:pt x="2479107" y="1469656"/>
                  </a:lnTo>
                  <a:lnTo>
                    <a:pt x="2520527" y="1469836"/>
                  </a:lnTo>
                  <a:lnTo>
                    <a:pt x="2572901" y="1476687"/>
                  </a:lnTo>
                  <a:lnTo>
                    <a:pt x="2612941" y="1480064"/>
                  </a:lnTo>
                  <a:lnTo>
                    <a:pt x="2664001" y="1489956"/>
                  </a:lnTo>
                  <a:lnTo>
                    <a:pt x="2714456" y="1501252"/>
                  </a:lnTo>
                  <a:lnTo>
                    <a:pt x="2764338" y="1513874"/>
                  </a:lnTo>
                  <a:lnTo>
                    <a:pt x="2813682" y="1527744"/>
                  </a:lnTo>
                  <a:lnTo>
                    <a:pt x="2850861" y="1537750"/>
                  </a:lnTo>
                  <a:lnTo>
                    <a:pt x="2899229" y="1553881"/>
                  </a:lnTo>
                  <a:lnTo>
                    <a:pt x="2947159" y="1571025"/>
                  </a:lnTo>
                  <a:lnTo>
                    <a:pt x="2994685" y="1589105"/>
                  </a:lnTo>
                  <a:lnTo>
                    <a:pt x="3041841" y="1608043"/>
                  </a:lnTo>
                  <a:lnTo>
                    <a:pt x="3088661" y="1627761"/>
                  </a:lnTo>
                  <a:lnTo>
                    <a:pt x="3123517" y="1643147"/>
                  </a:lnTo>
                  <a:lnTo>
                    <a:pt x="3169765" y="1664190"/>
                  </a:lnTo>
                  <a:lnTo>
                    <a:pt x="3215776" y="1685778"/>
                  </a:lnTo>
                  <a:lnTo>
                    <a:pt x="3261586" y="1707835"/>
                  </a:lnTo>
                  <a:lnTo>
                    <a:pt x="3307228" y="1730280"/>
                  </a:lnTo>
                  <a:lnTo>
                    <a:pt x="3352735" y="1753038"/>
                  </a:lnTo>
                  <a:lnTo>
                    <a:pt x="3386442" y="1771087"/>
                  </a:lnTo>
                  <a:lnTo>
                    <a:pt x="3431691" y="1794444"/>
                  </a:lnTo>
                  <a:lnTo>
                    <a:pt x="3476855" y="1817997"/>
                  </a:lnTo>
                  <a:lnTo>
                    <a:pt x="3521965" y="1841673"/>
                  </a:lnTo>
                  <a:lnTo>
                    <a:pt x="3567056" y="1865395"/>
                  </a:lnTo>
                  <a:lnTo>
                    <a:pt x="3612160" y="1889088"/>
                  </a:lnTo>
                  <a:lnTo>
                    <a:pt x="3657309" y="1912675"/>
                  </a:lnTo>
                  <a:lnTo>
                    <a:pt x="3702536" y="1936081"/>
                  </a:lnTo>
                  <a:lnTo>
                    <a:pt x="3747874" y="1959230"/>
                  </a:lnTo>
                  <a:lnTo>
                    <a:pt x="3781696" y="1977014"/>
                  </a:lnTo>
                  <a:lnTo>
                    <a:pt x="3827354" y="1999422"/>
                  </a:lnTo>
                  <a:lnTo>
                    <a:pt x="3873221" y="2021346"/>
                  </a:lnTo>
                  <a:lnTo>
                    <a:pt x="3919330" y="2042710"/>
                  </a:lnTo>
                  <a:lnTo>
                    <a:pt x="3965713" y="2063438"/>
                  </a:lnTo>
                  <a:lnTo>
                    <a:pt x="4012404" y="2083455"/>
                  </a:lnTo>
                  <a:lnTo>
                    <a:pt x="4059434" y="2102684"/>
                  </a:lnTo>
                  <a:lnTo>
                    <a:pt x="4106837" y="2121050"/>
                  </a:lnTo>
                  <a:lnTo>
                    <a:pt x="4154644" y="2138478"/>
                  </a:lnTo>
                  <a:lnTo>
                    <a:pt x="4191230" y="2149858"/>
                  </a:lnTo>
                  <a:lnTo>
                    <a:pt x="4239947" y="2165180"/>
                  </a:lnTo>
                  <a:lnTo>
                    <a:pt x="4289167" y="2179337"/>
                  </a:lnTo>
                  <a:lnTo>
                    <a:pt x="4338923" y="2192252"/>
                  </a:lnTo>
                  <a:lnTo>
                    <a:pt x="4389248" y="2203849"/>
                  </a:lnTo>
                  <a:lnTo>
                    <a:pt x="4440174" y="2214052"/>
                  </a:lnTo>
                  <a:lnTo>
                    <a:pt x="4480074" y="2217753"/>
                  </a:lnTo>
                  <a:lnTo>
                    <a:pt x="4532302" y="2224943"/>
                  </a:lnTo>
                  <a:lnTo>
                    <a:pt x="4585291" y="2230368"/>
                  </a:lnTo>
                  <a:lnTo>
                    <a:pt x="4627377" y="2229006"/>
                  </a:lnTo>
                  <a:lnTo>
                    <a:pt x="4681857" y="2230975"/>
                  </a:lnTo>
                  <a:lnTo>
                    <a:pt x="4725390" y="2226262"/>
                  </a:lnTo>
                  <a:lnTo>
                    <a:pt x="4781272" y="2224984"/>
                  </a:lnTo>
                  <a:lnTo>
                    <a:pt x="4826162" y="2217126"/>
                  </a:lnTo>
                  <a:lnTo>
                    <a:pt x="4871697" y="2207775"/>
                  </a:lnTo>
                  <a:lnTo>
                    <a:pt x="4917854" y="2196982"/>
                  </a:lnTo>
                  <a:lnTo>
                    <a:pt x="4964611" y="2184798"/>
                  </a:lnTo>
                  <a:lnTo>
                    <a:pt x="5011945" y="2171277"/>
                  </a:lnTo>
                  <a:lnTo>
                    <a:pt x="5048175" y="2151436"/>
                  </a:lnTo>
                  <a:lnTo>
                    <a:pt x="5096598" y="2135394"/>
                  </a:lnTo>
                  <a:lnTo>
                    <a:pt x="5133871" y="2113136"/>
                  </a:lnTo>
                  <a:lnTo>
                    <a:pt x="5183292" y="2094781"/>
                  </a:lnTo>
                  <a:lnTo>
                    <a:pt x="5221519" y="2070315"/>
                  </a:lnTo>
                  <a:lnTo>
                    <a:pt x="5260189" y="2044821"/>
                  </a:lnTo>
                  <a:lnTo>
                    <a:pt x="5299279" y="2018354"/>
                  </a:lnTo>
                  <a:lnTo>
                    <a:pt x="5338768" y="1990963"/>
                  </a:lnTo>
                  <a:lnTo>
                    <a:pt x="5378632" y="1962702"/>
                  </a:lnTo>
                  <a:lnTo>
                    <a:pt x="5418850" y="1933622"/>
                  </a:lnTo>
                  <a:lnTo>
                    <a:pt x="5447739" y="1898742"/>
                  </a:lnTo>
                  <a:lnTo>
                    <a:pt x="5488596" y="1868181"/>
                  </a:lnTo>
                  <a:lnTo>
                    <a:pt x="5547828" y="1795054"/>
                  </a:lnTo>
                  <a:lnTo>
                    <a:pt x="5589476" y="1762659"/>
                  </a:lnTo>
                  <a:lnTo>
                    <a:pt x="5650088" y="1686334"/>
                  </a:lnTo>
                  <a:lnTo>
                    <a:pt x="5669007" y="1642507"/>
                  </a:lnTo>
                  <a:lnTo>
                    <a:pt x="5700130" y="1602450"/>
                  </a:lnTo>
                  <a:lnTo>
                    <a:pt x="5719612" y="1557318"/>
                  </a:lnTo>
                  <a:lnTo>
                    <a:pt x="5750765" y="1517192"/>
                  </a:lnTo>
                  <a:lnTo>
                    <a:pt x="5655118" y="1738772"/>
                  </a:lnTo>
                  <a:lnTo>
                    <a:pt x="5563849" y="1854075"/>
                  </a:lnTo>
                  <a:lnTo>
                    <a:pt x="5521976" y="1886988"/>
                  </a:lnTo>
                  <a:lnTo>
                    <a:pt x="5491539" y="1925455"/>
                  </a:lnTo>
                  <a:lnTo>
                    <a:pt x="5408160" y="1990434"/>
                  </a:lnTo>
                  <a:lnTo>
                    <a:pt x="5366952" y="2021806"/>
                  </a:lnTo>
                  <a:lnTo>
                    <a:pt x="5326116" y="2052319"/>
                  </a:lnTo>
                  <a:lnTo>
                    <a:pt x="5285688" y="2081885"/>
                  </a:lnTo>
                  <a:lnTo>
                    <a:pt x="5245705" y="2110420"/>
                  </a:lnTo>
                  <a:lnTo>
                    <a:pt x="5194545" y="2132803"/>
                  </a:lnTo>
                  <a:lnTo>
                    <a:pt x="5155566" y="2159014"/>
                  </a:lnTo>
                  <a:lnTo>
                    <a:pt x="5105483" y="2178901"/>
                  </a:lnTo>
                  <a:lnTo>
                    <a:pt x="5055995" y="2197410"/>
                  </a:lnTo>
                  <a:lnTo>
                    <a:pt x="5007139" y="2214456"/>
                  </a:lnTo>
                  <a:lnTo>
                    <a:pt x="4958952" y="2229953"/>
                  </a:lnTo>
                  <a:lnTo>
                    <a:pt x="4912156" y="2242226"/>
                  </a:lnTo>
                  <a:lnTo>
                    <a:pt x="4866100" y="2252785"/>
                  </a:lnTo>
                  <a:lnTo>
                    <a:pt x="4820774" y="2261654"/>
                  </a:lnTo>
                  <a:lnTo>
                    <a:pt x="4776165" y="2268860"/>
                  </a:lnTo>
                  <a:lnTo>
                    <a:pt x="4720604" y="2269394"/>
                  </a:lnTo>
                  <a:lnTo>
                    <a:pt x="4677399" y="2273348"/>
                  </a:lnTo>
                  <a:lnTo>
                    <a:pt x="4623220" y="2270681"/>
                  </a:lnTo>
                  <a:lnTo>
                    <a:pt x="4581374" y="2271486"/>
                  </a:lnTo>
                  <a:lnTo>
                    <a:pt x="4528532" y="2265721"/>
                  </a:lnTo>
                  <a:lnTo>
                    <a:pt x="4488002" y="2263477"/>
                  </a:lnTo>
                  <a:lnTo>
                    <a:pt x="4436454" y="2254715"/>
                  </a:lnTo>
                  <a:lnTo>
                    <a:pt x="4385536" y="2244493"/>
                  </a:lnTo>
                  <a:lnTo>
                    <a:pt x="4335237" y="2232836"/>
                  </a:lnTo>
                  <a:lnTo>
                    <a:pt x="4285375" y="2220166"/>
                  </a:lnTo>
                  <a:lnTo>
                    <a:pt x="4247708" y="2211293"/>
                  </a:lnTo>
                  <a:lnTo>
                    <a:pt x="4198882" y="2196223"/>
                  </a:lnTo>
                  <a:lnTo>
                    <a:pt x="4150526" y="2180064"/>
                  </a:lnTo>
                  <a:lnTo>
                    <a:pt x="4102609" y="2162889"/>
                  </a:lnTo>
                  <a:lnTo>
                    <a:pt x="4055099" y="2144771"/>
                  </a:lnTo>
                  <a:lnTo>
                    <a:pt x="4007964" y="2125784"/>
                  </a:lnTo>
                  <a:lnTo>
                    <a:pt x="3961173" y="2106002"/>
                  </a:lnTo>
                  <a:lnTo>
                    <a:pt x="3914694" y="2085496"/>
                  </a:lnTo>
                  <a:lnTo>
                    <a:pt x="3868494" y="2064342"/>
                  </a:lnTo>
                  <a:lnTo>
                    <a:pt x="3822544" y="2042612"/>
                  </a:lnTo>
                  <a:lnTo>
                    <a:pt x="3776810" y="2020379"/>
                  </a:lnTo>
                  <a:lnTo>
                    <a:pt x="3731261" y="1997718"/>
                  </a:lnTo>
                  <a:lnTo>
                    <a:pt x="3685865" y="1974702"/>
                  </a:lnTo>
                  <a:lnTo>
                    <a:pt x="3640592" y="1951403"/>
                  </a:lnTo>
                  <a:lnTo>
                    <a:pt x="3595408" y="1927896"/>
                  </a:lnTo>
                  <a:lnTo>
                    <a:pt x="3550282" y="1904254"/>
                  </a:lnTo>
                  <a:lnTo>
                    <a:pt x="3460080" y="1856858"/>
                  </a:lnTo>
                  <a:lnTo>
                    <a:pt x="3414940" y="1833251"/>
                  </a:lnTo>
                  <a:lnTo>
                    <a:pt x="3369731" y="1809802"/>
                  </a:lnTo>
                  <a:lnTo>
                    <a:pt x="3324422" y="1786585"/>
                  </a:lnTo>
                  <a:lnTo>
                    <a:pt x="3278981" y="1763674"/>
                  </a:lnTo>
                  <a:lnTo>
                    <a:pt x="3233377" y="1741141"/>
                  </a:lnTo>
                  <a:lnTo>
                    <a:pt x="3187577" y="1719060"/>
                  </a:lnTo>
                  <a:lnTo>
                    <a:pt x="3153211" y="1702539"/>
                  </a:lnTo>
                  <a:lnTo>
                    <a:pt x="3095296" y="1676479"/>
                  </a:lnTo>
                  <a:lnTo>
                    <a:pt x="3072016" y="1666320"/>
                  </a:lnTo>
                  <a:lnTo>
                    <a:pt x="3048736" y="1656161"/>
                  </a:lnTo>
                  <a:lnTo>
                    <a:pt x="3001819" y="1636670"/>
                  </a:lnTo>
                  <a:lnTo>
                    <a:pt x="2954493" y="1618125"/>
                  </a:lnTo>
                  <a:lnTo>
                    <a:pt x="2906708" y="1600644"/>
                  </a:lnTo>
                  <a:lnTo>
                    <a:pt x="2858413" y="1584347"/>
                  </a:lnTo>
                  <a:lnTo>
                    <a:pt x="2809555" y="1569350"/>
                  </a:lnTo>
                  <a:lnTo>
                    <a:pt x="2748424" y="1550741"/>
                  </a:lnTo>
                  <a:lnTo>
                    <a:pt x="2698290" y="1538704"/>
                  </a:lnTo>
                  <a:lnTo>
                    <a:pt x="2647439" y="1528325"/>
                  </a:lnTo>
                  <a:lnTo>
                    <a:pt x="2595822" y="1519722"/>
                  </a:lnTo>
                  <a:lnTo>
                    <a:pt x="2543387" y="1513014"/>
                  </a:lnTo>
                  <a:lnTo>
                    <a:pt x="2490257" y="1507916"/>
                  </a:lnTo>
                  <a:lnTo>
                    <a:pt x="2447919" y="1509862"/>
                  </a:lnTo>
                  <a:lnTo>
                    <a:pt x="2393066" y="1508755"/>
                  </a:lnTo>
                  <a:lnTo>
                    <a:pt x="2337372" y="1509597"/>
                  </a:lnTo>
                  <a:lnTo>
                    <a:pt x="2292508" y="1517393"/>
                  </a:lnTo>
                  <a:lnTo>
                    <a:pt x="2246830" y="1527078"/>
                  </a:lnTo>
                  <a:lnTo>
                    <a:pt x="2188688" y="1533590"/>
                  </a:lnTo>
                  <a:lnTo>
                    <a:pt x="2141417" y="1546964"/>
                  </a:lnTo>
                  <a:lnTo>
                    <a:pt x="2093369" y="1562138"/>
                  </a:lnTo>
                  <a:lnTo>
                    <a:pt x="2044558" y="1579080"/>
                  </a:lnTo>
                  <a:lnTo>
                    <a:pt x="1994996" y="1597761"/>
                  </a:lnTo>
                  <a:lnTo>
                    <a:pt x="1956356" y="1623184"/>
                  </a:lnTo>
                  <a:lnTo>
                    <a:pt x="1905332" y="1645253"/>
                  </a:lnTo>
                  <a:lnTo>
                    <a:pt x="1865924" y="1672457"/>
                  </a:lnTo>
                  <a:lnTo>
                    <a:pt x="1826216" y="1700356"/>
                  </a:lnTo>
                  <a:lnTo>
                    <a:pt x="1745955" y="1758110"/>
                  </a:lnTo>
                  <a:lnTo>
                    <a:pt x="1705431" y="1787899"/>
                  </a:lnTo>
                  <a:lnTo>
                    <a:pt x="1676323" y="1823286"/>
                  </a:lnTo>
                  <a:lnTo>
                    <a:pt x="1635326" y="1854172"/>
                  </a:lnTo>
                  <a:lnTo>
                    <a:pt x="1605772" y="1890591"/>
                  </a:lnTo>
                  <a:lnTo>
                    <a:pt x="1564357" y="1922444"/>
                  </a:lnTo>
                  <a:lnTo>
                    <a:pt x="1382376" y="2151758"/>
                  </a:lnTo>
                  <a:lnTo>
                    <a:pt x="1363262" y="2196039"/>
                  </a:lnTo>
                  <a:lnTo>
                    <a:pt x="1301458" y="2275125"/>
                  </a:lnTo>
                  <a:close/>
                </a:path>
                <a:path w="6013450" h="3816350">
                  <a:moveTo>
                    <a:pt x="1130588" y="2574835"/>
                  </a:moveTo>
                  <a:lnTo>
                    <a:pt x="1276967" y="2235726"/>
                  </a:lnTo>
                  <a:lnTo>
                    <a:pt x="1370398" y="2115417"/>
                  </a:lnTo>
                  <a:lnTo>
                    <a:pt x="1282117" y="2319931"/>
                  </a:lnTo>
                  <a:lnTo>
                    <a:pt x="1251069" y="2359813"/>
                  </a:lnTo>
                  <a:lnTo>
                    <a:pt x="1231648" y="2404806"/>
                  </a:lnTo>
                  <a:lnTo>
                    <a:pt x="1200547" y="2444811"/>
                  </a:lnTo>
                  <a:lnTo>
                    <a:pt x="1161663" y="2534891"/>
                  </a:lnTo>
                  <a:lnTo>
                    <a:pt x="1130588" y="2574835"/>
                  </a:lnTo>
                  <a:close/>
                </a:path>
                <a:path w="6013450" h="3816350">
                  <a:moveTo>
                    <a:pt x="1060960" y="2704093"/>
                  </a:moveTo>
                  <a:lnTo>
                    <a:pt x="1226504" y="2320586"/>
                  </a:lnTo>
                  <a:lnTo>
                    <a:pt x="1257530" y="2280756"/>
                  </a:lnTo>
                  <a:lnTo>
                    <a:pt x="1111210" y="2619727"/>
                  </a:lnTo>
                  <a:lnTo>
                    <a:pt x="1060960" y="2704093"/>
                  </a:lnTo>
                  <a:close/>
                </a:path>
                <a:path w="6013450" h="3816350">
                  <a:moveTo>
                    <a:pt x="992042" y="2831706"/>
                  </a:moveTo>
                  <a:lnTo>
                    <a:pt x="1176225" y="2405020"/>
                  </a:lnTo>
                  <a:lnTo>
                    <a:pt x="1207239" y="2365216"/>
                  </a:lnTo>
                  <a:lnTo>
                    <a:pt x="1022686" y="2792761"/>
                  </a:lnTo>
                  <a:lnTo>
                    <a:pt x="992042" y="2831706"/>
                  </a:lnTo>
                  <a:close/>
                </a:path>
                <a:path w="6013450" h="3816350">
                  <a:moveTo>
                    <a:pt x="940773" y="2918433"/>
                  </a:moveTo>
                  <a:lnTo>
                    <a:pt x="1106232" y="2535122"/>
                  </a:lnTo>
                  <a:lnTo>
                    <a:pt x="1137373" y="2495025"/>
                  </a:lnTo>
                  <a:lnTo>
                    <a:pt x="972240" y="2877579"/>
                  </a:lnTo>
                  <a:lnTo>
                    <a:pt x="940773" y="2918433"/>
                  </a:lnTo>
                  <a:close/>
                </a:path>
                <a:path w="6013450" h="3816350">
                  <a:moveTo>
                    <a:pt x="889533" y="3005093"/>
                  </a:moveTo>
                  <a:lnTo>
                    <a:pt x="1036010" y="2665757"/>
                  </a:lnTo>
                  <a:lnTo>
                    <a:pt x="1086726" y="2580312"/>
                  </a:lnTo>
                  <a:lnTo>
                    <a:pt x="920972" y="2964303"/>
                  </a:lnTo>
                  <a:lnTo>
                    <a:pt x="889533" y="3005093"/>
                  </a:lnTo>
                  <a:close/>
                </a:path>
                <a:path w="6013450" h="3816350">
                  <a:moveTo>
                    <a:pt x="807127" y="3131905"/>
                  </a:moveTo>
                  <a:lnTo>
                    <a:pt x="934638" y="2836508"/>
                  </a:lnTo>
                  <a:lnTo>
                    <a:pt x="965783" y="2796403"/>
                  </a:lnTo>
                  <a:lnTo>
                    <a:pt x="985292" y="2751208"/>
                  </a:lnTo>
                  <a:lnTo>
                    <a:pt x="1016477" y="2711008"/>
                  </a:lnTo>
                  <a:lnTo>
                    <a:pt x="869786" y="3050838"/>
                  </a:lnTo>
                  <a:lnTo>
                    <a:pt x="807127" y="3131905"/>
                  </a:lnTo>
                  <a:close/>
                </a:path>
                <a:path w="6013450" h="3816350">
                  <a:moveTo>
                    <a:pt x="4951" y="3772538"/>
                  </a:moveTo>
                  <a:lnTo>
                    <a:pt x="22154" y="3764730"/>
                  </a:lnTo>
                  <a:lnTo>
                    <a:pt x="71657" y="3746186"/>
                  </a:lnTo>
                  <a:lnTo>
                    <a:pt x="109859" y="3721776"/>
                  </a:lnTo>
                  <a:lnTo>
                    <a:pt x="148412" y="3696554"/>
                  </a:lnTo>
                  <a:lnTo>
                    <a:pt x="198966" y="3675574"/>
                  </a:lnTo>
                  <a:lnTo>
                    <a:pt x="238193" y="3648789"/>
                  </a:lnTo>
                  <a:lnTo>
                    <a:pt x="277745" y="3621253"/>
                  </a:lnTo>
                  <a:lnTo>
                    <a:pt x="318105" y="3591844"/>
                  </a:lnTo>
                  <a:lnTo>
                    <a:pt x="440351" y="3500914"/>
                  </a:lnTo>
                  <a:lnTo>
                    <a:pt x="469801" y="3464735"/>
                  </a:lnTo>
                  <a:lnTo>
                    <a:pt x="511077" y="3433204"/>
                  </a:lnTo>
                  <a:lnTo>
                    <a:pt x="540851" y="3396273"/>
                  </a:lnTo>
                  <a:lnTo>
                    <a:pt x="582435" y="3364029"/>
                  </a:lnTo>
                  <a:lnTo>
                    <a:pt x="734010" y="3173112"/>
                  </a:lnTo>
                  <a:lnTo>
                    <a:pt x="752997" y="3129125"/>
                  </a:lnTo>
                  <a:lnTo>
                    <a:pt x="814557" y="3050602"/>
                  </a:lnTo>
                  <a:lnTo>
                    <a:pt x="833794" y="3006038"/>
                  </a:lnTo>
                  <a:lnTo>
                    <a:pt x="895777" y="2926536"/>
                  </a:lnTo>
                  <a:lnTo>
                    <a:pt x="787561" y="3177233"/>
                  </a:lnTo>
                  <a:lnTo>
                    <a:pt x="632991" y="3375091"/>
                  </a:lnTo>
                  <a:lnTo>
                    <a:pt x="590821" y="3408692"/>
                  </a:lnTo>
                  <a:lnTo>
                    <a:pt x="560477" y="3446943"/>
                  </a:lnTo>
                  <a:lnTo>
                    <a:pt x="518652" y="3479746"/>
                  </a:lnTo>
                  <a:lnTo>
                    <a:pt x="488609" y="3517301"/>
                  </a:lnTo>
                  <a:lnTo>
                    <a:pt x="406031" y="3580423"/>
                  </a:lnTo>
                  <a:lnTo>
                    <a:pt x="365178" y="3610973"/>
                  </a:lnTo>
                  <a:lnTo>
                    <a:pt x="324632" y="3640814"/>
                  </a:lnTo>
                  <a:lnTo>
                    <a:pt x="284402" y="3669921"/>
                  </a:lnTo>
                  <a:lnTo>
                    <a:pt x="244500" y="3698268"/>
                  </a:lnTo>
                  <a:lnTo>
                    <a:pt x="193277" y="3720798"/>
                  </a:lnTo>
                  <a:lnTo>
                    <a:pt x="154064" y="3747551"/>
                  </a:lnTo>
                  <a:lnTo>
                    <a:pt x="103551" y="3768435"/>
                  </a:lnTo>
                  <a:lnTo>
                    <a:pt x="65070" y="3793491"/>
                  </a:lnTo>
                  <a:lnTo>
                    <a:pt x="15312" y="3812627"/>
                  </a:lnTo>
                  <a:lnTo>
                    <a:pt x="0" y="3816054"/>
                  </a:lnTo>
                  <a:lnTo>
                    <a:pt x="4951" y="3772538"/>
                  </a:lnTo>
                  <a:close/>
                </a:path>
              </a:pathLst>
            </a:custGeom>
            <a:solidFill>
              <a:srgbClr val="D89C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443147" y="5985012"/>
            <a:ext cx="9401810" cy="2018501"/>
          </a:xfrm>
          <a:prstGeom prst="rect">
            <a:avLst/>
          </a:prstGeom>
        </p:spPr>
        <p:txBody>
          <a:bodyPr vert="horz" wrap="square" lIns="0" tIns="4749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40"/>
              </a:spcBef>
            </a:pPr>
            <a:r>
              <a:rPr sz="10000" b="1" spc="795" dirty="0">
                <a:solidFill>
                  <a:srgbClr val="152540"/>
                </a:solidFill>
                <a:latin typeface="Trebuchet MS"/>
                <a:cs typeface="Trebuchet MS"/>
              </a:rPr>
              <a:t>D</a:t>
            </a:r>
            <a:r>
              <a:rPr sz="10000" b="1" spc="800" dirty="0">
                <a:solidFill>
                  <a:srgbClr val="152540"/>
                </a:solidFill>
                <a:latin typeface="Trebuchet MS"/>
                <a:cs typeface="Trebuchet MS"/>
              </a:rPr>
              <a:t>I</a:t>
            </a:r>
            <a:r>
              <a:rPr sz="10000" b="1" spc="795" dirty="0">
                <a:solidFill>
                  <a:srgbClr val="152540"/>
                </a:solidFill>
                <a:latin typeface="Trebuchet MS"/>
                <a:cs typeface="Trebuchet MS"/>
              </a:rPr>
              <a:t>STR</a:t>
            </a:r>
            <a:r>
              <a:rPr sz="10000" b="1" spc="800" dirty="0">
                <a:solidFill>
                  <a:srgbClr val="152540"/>
                </a:solidFill>
                <a:latin typeface="Trebuchet MS"/>
                <a:cs typeface="Trebuchet MS"/>
              </a:rPr>
              <a:t>I</a:t>
            </a:r>
            <a:r>
              <a:rPr sz="10000" b="1" spc="795" dirty="0">
                <a:solidFill>
                  <a:srgbClr val="152540"/>
                </a:solidFill>
                <a:latin typeface="Trebuchet MS"/>
                <a:cs typeface="Trebuchet MS"/>
              </a:rPr>
              <a:t>BUT</a:t>
            </a:r>
            <a:r>
              <a:rPr sz="10000" b="1" spc="800" dirty="0">
                <a:solidFill>
                  <a:srgbClr val="152540"/>
                </a:solidFill>
                <a:latin typeface="Trebuchet MS"/>
                <a:cs typeface="Trebuchet MS"/>
              </a:rPr>
              <a:t>I</a:t>
            </a:r>
            <a:r>
              <a:rPr sz="10000" b="1" spc="795" dirty="0">
                <a:solidFill>
                  <a:srgbClr val="152540"/>
                </a:solidFill>
                <a:latin typeface="Trebuchet MS"/>
                <a:cs typeface="Trebuchet MS"/>
              </a:rPr>
              <a:t>O</a:t>
            </a:r>
            <a:r>
              <a:rPr sz="10000" b="1" spc="-140" dirty="0">
                <a:solidFill>
                  <a:srgbClr val="152540"/>
                </a:solidFill>
                <a:latin typeface="Trebuchet MS"/>
                <a:cs typeface="Trebuchet MS"/>
              </a:rPr>
              <a:t>N</a:t>
            </a:r>
            <a:endParaRPr sz="100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57647" y="3728189"/>
            <a:ext cx="12573000" cy="2497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7545"/>
              </a:lnSpc>
              <a:spcBef>
                <a:spcPts val="95"/>
              </a:spcBef>
              <a:tabLst>
                <a:tab pos="6019800" algn="l"/>
                <a:tab pos="9140825" algn="l"/>
              </a:tabLst>
            </a:pPr>
            <a:r>
              <a:rPr sz="6350" b="0" spc="585" dirty="0">
                <a:latin typeface="Trebuchet MS"/>
                <a:cs typeface="Trebuchet MS"/>
              </a:rPr>
              <a:t>GENERALIZE</a:t>
            </a:r>
            <a:r>
              <a:rPr sz="6350" b="0" spc="-10" dirty="0">
                <a:latin typeface="Trebuchet MS"/>
                <a:cs typeface="Trebuchet MS"/>
              </a:rPr>
              <a:t>D</a:t>
            </a:r>
            <a:r>
              <a:rPr sz="6350" b="0" dirty="0">
                <a:latin typeface="Trebuchet MS"/>
                <a:cs typeface="Trebuchet MS"/>
              </a:rPr>
              <a:t>	</a:t>
            </a:r>
            <a:r>
              <a:rPr sz="6350" b="0" spc="375" dirty="0">
                <a:latin typeface="Trebuchet MS"/>
                <a:cs typeface="Trebuchet MS"/>
              </a:rPr>
              <a:t>LINEA</a:t>
            </a:r>
            <a:r>
              <a:rPr sz="6350" b="0" spc="-220" dirty="0">
                <a:latin typeface="Trebuchet MS"/>
                <a:cs typeface="Trebuchet MS"/>
              </a:rPr>
              <a:t>R</a:t>
            </a:r>
            <a:r>
              <a:rPr sz="6350" b="0" dirty="0">
                <a:latin typeface="Trebuchet MS"/>
                <a:cs typeface="Trebuchet MS"/>
              </a:rPr>
              <a:t>	</a:t>
            </a:r>
            <a:r>
              <a:rPr sz="6350" b="0" spc="819" dirty="0">
                <a:latin typeface="Trebuchet MS"/>
                <a:cs typeface="Trebuchet MS"/>
              </a:rPr>
              <a:t>MODEL</a:t>
            </a:r>
            <a:r>
              <a:rPr sz="6350" b="0" spc="225" dirty="0">
                <a:latin typeface="Trebuchet MS"/>
                <a:cs typeface="Trebuchet MS"/>
              </a:rPr>
              <a:t>S</a:t>
            </a:r>
            <a:endParaRPr sz="6350" dirty="0">
              <a:latin typeface="Trebuchet MS"/>
              <a:cs typeface="Trebuchet MS"/>
            </a:endParaRPr>
          </a:p>
          <a:p>
            <a:pPr algn="ctr">
              <a:lnSpc>
                <a:spcPts val="11925"/>
              </a:lnSpc>
            </a:pPr>
            <a:r>
              <a:rPr sz="10000" spc="2000" dirty="0"/>
              <a:t>GAMM</a:t>
            </a:r>
            <a:r>
              <a:rPr sz="10000" spc="1065" dirty="0"/>
              <a:t>A</a:t>
            </a:r>
            <a:endParaRPr sz="10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162165" cy="3260090"/>
          </a:xfrm>
          <a:custGeom>
            <a:avLst/>
            <a:gdLst/>
            <a:ahLst/>
            <a:cxnLst/>
            <a:rect l="l" t="t" r="r" b="b"/>
            <a:pathLst>
              <a:path w="7162165" h="3260090">
                <a:moveTo>
                  <a:pt x="7162107" y="0"/>
                </a:moveTo>
                <a:lnTo>
                  <a:pt x="7155298" y="45588"/>
                </a:lnTo>
                <a:lnTo>
                  <a:pt x="7146657" y="91886"/>
                </a:lnTo>
                <a:lnTo>
                  <a:pt x="7136423" y="137312"/>
                </a:lnTo>
                <a:lnTo>
                  <a:pt x="7124599" y="181871"/>
                </a:lnTo>
                <a:lnTo>
                  <a:pt x="7111189" y="225568"/>
                </a:lnTo>
                <a:lnTo>
                  <a:pt x="7096195" y="268406"/>
                </a:lnTo>
                <a:lnTo>
                  <a:pt x="7079621" y="310391"/>
                </a:lnTo>
                <a:lnTo>
                  <a:pt x="7061469" y="351527"/>
                </a:lnTo>
                <a:lnTo>
                  <a:pt x="7041743" y="391817"/>
                </a:lnTo>
                <a:lnTo>
                  <a:pt x="7020444" y="431267"/>
                </a:lnTo>
                <a:lnTo>
                  <a:pt x="6997578" y="469881"/>
                </a:lnTo>
                <a:lnTo>
                  <a:pt x="6973145" y="507663"/>
                </a:lnTo>
                <a:lnTo>
                  <a:pt x="6947150" y="544617"/>
                </a:lnTo>
                <a:lnTo>
                  <a:pt x="6919595" y="580749"/>
                </a:lnTo>
                <a:lnTo>
                  <a:pt x="6890484" y="616061"/>
                </a:lnTo>
                <a:lnTo>
                  <a:pt x="6859819" y="650560"/>
                </a:lnTo>
                <a:lnTo>
                  <a:pt x="6827603" y="684249"/>
                </a:lnTo>
                <a:lnTo>
                  <a:pt x="6793840" y="717132"/>
                </a:lnTo>
                <a:lnTo>
                  <a:pt x="6758531" y="749214"/>
                </a:lnTo>
                <a:lnTo>
                  <a:pt x="6721682" y="780500"/>
                </a:lnTo>
                <a:lnTo>
                  <a:pt x="6683293" y="810993"/>
                </a:lnTo>
                <a:lnTo>
                  <a:pt x="6643369" y="840698"/>
                </a:lnTo>
                <a:lnTo>
                  <a:pt x="6601912" y="869620"/>
                </a:lnTo>
                <a:lnTo>
                  <a:pt x="6558926" y="897763"/>
                </a:lnTo>
                <a:lnTo>
                  <a:pt x="6514412" y="925131"/>
                </a:lnTo>
                <a:lnTo>
                  <a:pt x="6468375" y="951728"/>
                </a:lnTo>
                <a:lnTo>
                  <a:pt x="6420818" y="977560"/>
                </a:lnTo>
                <a:lnTo>
                  <a:pt x="6374132" y="1001362"/>
                </a:lnTo>
                <a:lnTo>
                  <a:pt x="6327281" y="1023623"/>
                </a:lnTo>
                <a:lnTo>
                  <a:pt x="6280265" y="1044390"/>
                </a:lnTo>
                <a:lnTo>
                  <a:pt x="6233087" y="1063705"/>
                </a:lnTo>
                <a:lnTo>
                  <a:pt x="6185748" y="1081613"/>
                </a:lnTo>
                <a:lnTo>
                  <a:pt x="6138252" y="1098158"/>
                </a:lnTo>
                <a:lnTo>
                  <a:pt x="6090599" y="1113386"/>
                </a:lnTo>
                <a:lnTo>
                  <a:pt x="6042791" y="1127340"/>
                </a:lnTo>
                <a:lnTo>
                  <a:pt x="5994831" y="1140065"/>
                </a:lnTo>
                <a:lnTo>
                  <a:pt x="5946721" y="1151606"/>
                </a:lnTo>
                <a:lnTo>
                  <a:pt x="5898462" y="1162006"/>
                </a:lnTo>
                <a:lnTo>
                  <a:pt x="5850057" y="1171309"/>
                </a:lnTo>
                <a:lnTo>
                  <a:pt x="5801507" y="1179562"/>
                </a:lnTo>
                <a:lnTo>
                  <a:pt x="5752814" y="1186807"/>
                </a:lnTo>
                <a:lnTo>
                  <a:pt x="5703981" y="1193090"/>
                </a:lnTo>
                <a:lnTo>
                  <a:pt x="5655009" y="1198454"/>
                </a:lnTo>
                <a:lnTo>
                  <a:pt x="5605901" y="1202944"/>
                </a:lnTo>
                <a:lnTo>
                  <a:pt x="5556657" y="1206605"/>
                </a:lnTo>
                <a:lnTo>
                  <a:pt x="5507281" y="1209481"/>
                </a:lnTo>
                <a:lnTo>
                  <a:pt x="5457774" y="1211616"/>
                </a:lnTo>
                <a:lnTo>
                  <a:pt x="5408139" y="1213055"/>
                </a:lnTo>
                <a:lnTo>
                  <a:pt x="5358376" y="1213842"/>
                </a:lnTo>
                <a:lnTo>
                  <a:pt x="5308488" y="1214022"/>
                </a:lnTo>
                <a:lnTo>
                  <a:pt x="5258478" y="1213639"/>
                </a:lnTo>
                <a:lnTo>
                  <a:pt x="5208346" y="1212737"/>
                </a:lnTo>
                <a:lnTo>
                  <a:pt x="5158096" y="1211360"/>
                </a:lnTo>
                <a:lnTo>
                  <a:pt x="5107728" y="1209554"/>
                </a:lnTo>
                <a:lnTo>
                  <a:pt x="5057246" y="1207363"/>
                </a:lnTo>
                <a:lnTo>
                  <a:pt x="5005756" y="1204528"/>
                </a:lnTo>
                <a:lnTo>
                  <a:pt x="4954406" y="1201256"/>
                </a:lnTo>
                <a:lnTo>
                  <a:pt x="4851981" y="1194231"/>
                </a:lnTo>
                <a:lnTo>
                  <a:pt x="4800834" y="1190892"/>
                </a:lnTo>
                <a:lnTo>
                  <a:pt x="4749682" y="1187945"/>
                </a:lnTo>
                <a:lnTo>
                  <a:pt x="4698488" y="1185597"/>
                </a:lnTo>
                <a:lnTo>
                  <a:pt x="4647217" y="1184055"/>
                </a:lnTo>
                <a:lnTo>
                  <a:pt x="4595831" y="1183527"/>
                </a:lnTo>
                <a:lnTo>
                  <a:pt x="4544295" y="1184219"/>
                </a:lnTo>
                <a:lnTo>
                  <a:pt x="4492573" y="1186339"/>
                </a:lnTo>
                <a:lnTo>
                  <a:pt x="4440627" y="1190093"/>
                </a:lnTo>
                <a:lnTo>
                  <a:pt x="4388422" y="1195690"/>
                </a:lnTo>
                <a:lnTo>
                  <a:pt x="4337647" y="1202882"/>
                </a:lnTo>
                <a:lnTo>
                  <a:pt x="4287483" y="1211169"/>
                </a:lnTo>
                <a:lnTo>
                  <a:pt x="4237922" y="1220547"/>
                </a:lnTo>
                <a:lnTo>
                  <a:pt x="4188958" y="1231013"/>
                </a:lnTo>
                <a:lnTo>
                  <a:pt x="4140586" y="1242563"/>
                </a:lnTo>
                <a:lnTo>
                  <a:pt x="4092797" y="1255192"/>
                </a:lnTo>
                <a:lnTo>
                  <a:pt x="4045587" y="1268898"/>
                </a:lnTo>
                <a:lnTo>
                  <a:pt x="3998948" y="1283676"/>
                </a:lnTo>
                <a:lnTo>
                  <a:pt x="3952873" y="1299522"/>
                </a:lnTo>
                <a:lnTo>
                  <a:pt x="3907357" y="1316432"/>
                </a:lnTo>
                <a:lnTo>
                  <a:pt x="3862392" y="1334404"/>
                </a:lnTo>
                <a:lnTo>
                  <a:pt x="3817973" y="1353432"/>
                </a:lnTo>
                <a:lnTo>
                  <a:pt x="3774092" y="1373513"/>
                </a:lnTo>
                <a:lnTo>
                  <a:pt x="3730743" y="1394643"/>
                </a:lnTo>
                <a:lnTo>
                  <a:pt x="3687919" y="1416819"/>
                </a:lnTo>
                <a:lnTo>
                  <a:pt x="3645615" y="1440036"/>
                </a:lnTo>
                <a:lnTo>
                  <a:pt x="3603823" y="1464291"/>
                </a:lnTo>
                <a:lnTo>
                  <a:pt x="3562537" y="1489579"/>
                </a:lnTo>
                <a:lnTo>
                  <a:pt x="3521750" y="1515897"/>
                </a:lnTo>
                <a:lnTo>
                  <a:pt x="3481457" y="1543242"/>
                </a:lnTo>
                <a:lnTo>
                  <a:pt x="3441649" y="1571609"/>
                </a:lnTo>
                <a:lnTo>
                  <a:pt x="3402322" y="1600994"/>
                </a:lnTo>
                <a:lnTo>
                  <a:pt x="3363467" y="1631394"/>
                </a:lnTo>
                <a:lnTo>
                  <a:pt x="3325080" y="1662804"/>
                </a:lnTo>
                <a:lnTo>
                  <a:pt x="3287152" y="1695222"/>
                </a:lnTo>
                <a:lnTo>
                  <a:pt x="3249679" y="1728642"/>
                </a:lnTo>
                <a:lnTo>
                  <a:pt x="3212652" y="1763062"/>
                </a:lnTo>
                <a:lnTo>
                  <a:pt x="3176066" y="1798477"/>
                </a:lnTo>
                <a:lnTo>
                  <a:pt x="3140086" y="1834142"/>
                </a:lnTo>
                <a:lnTo>
                  <a:pt x="3103906" y="1869571"/>
                </a:lnTo>
                <a:lnTo>
                  <a:pt x="3067523" y="1904757"/>
                </a:lnTo>
                <a:lnTo>
                  <a:pt x="3030931" y="1939694"/>
                </a:lnTo>
                <a:lnTo>
                  <a:pt x="2994127" y="1974376"/>
                </a:lnTo>
                <a:lnTo>
                  <a:pt x="2957104" y="2008795"/>
                </a:lnTo>
                <a:lnTo>
                  <a:pt x="2919858" y="2042945"/>
                </a:lnTo>
                <a:lnTo>
                  <a:pt x="2882384" y="2076820"/>
                </a:lnTo>
                <a:lnTo>
                  <a:pt x="2844677" y="2110413"/>
                </a:lnTo>
                <a:lnTo>
                  <a:pt x="2806733" y="2143718"/>
                </a:lnTo>
                <a:lnTo>
                  <a:pt x="2768547" y="2176728"/>
                </a:lnTo>
                <a:lnTo>
                  <a:pt x="2730113" y="2209437"/>
                </a:lnTo>
                <a:lnTo>
                  <a:pt x="2691427" y="2241839"/>
                </a:lnTo>
                <a:lnTo>
                  <a:pt x="2652484" y="2273926"/>
                </a:lnTo>
                <a:lnTo>
                  <a:pt x="2613279" y="2305692"/>
                </a:lnTo>
                <a:lnTo>
                  <a:pt x="2573807" y="2337131"/>
                </a:lnTo>
                <a:lnTo>
                  <a:pt x="2534064" y="2368237"/>
                </a:lnTo>
                <a:lnTo>
                  <a:pt x="2494044" y="2399002"/>
                </a:lnTo>
                <a:lnTo>
                  <a:pt x="2453743" y="2429420"/>
                </a:lnTo>
                <a:lnTo>
                  <a:pt x="2413156" y="2459486"/>
                </a:lnTo>
                <a:lnTo>
                  <a:pt x="2372278" y="2489191"/>
                </a:lnTo>
                <a:lnTo>
                  <a:pt x="2331104" y="2518530"/>
                </a:lnTo>
                <a:lnTo>
                  <a:pt x="2289629" y="2547497"/>
                </a:lnTo>
                <a:lnTo>
                  <a:pt x="2247848" y="2576084"/>
                </a:lnTo>
                <a:lnTo>
                  <a:pt x="2205757" y="2604286"/>
                </a:lnTo>
                <a:lnTo>
                  <a:pt x="2163351" y="2632095"/>
                </a:lnTo>
                <a:lnTo>
                  <a:pt x="2120624" y="2659506"/>
                </a:lnTo>
                <a:lnTo>
                  <a:pt x="2077573" y="2686511"/>
                </a:lnTo>
                <a:lnTo>
                  <a:pt x="2034191" y="2713105"/>
                </a:lnTo>
                <a:lnTo>
                  <a:pt x="1990310" y="2739468"/>
                </a:lnTo>
                <a:lnTo>
                  <a:pt x="1946294" y="2765259"/>
                </a:lnTo>
                <a:lnTo>
                  <a:pt x="1902144" y="2790470"/>
                </a:lnTo>
                <a:lnTo>
                  <a:pt x="1857858" y="2815096"/>
                </a:lnTo>
                <a:lnTo>
                  <a:pt x="1813436" y="2839130"/>
                </a:lnTo>
                <a:lnTo>
                  <a:pt x="1768877" y="2862566"/>
                </a:lnTo>
                <a:lnTo>
                  <a:pt x="1724180" y="2885398"/>
                </a:lnTo>
                <a:lnTo>
                  <a:pt x="1679344" y="2907620"/>
                </a:lnTo>
                <a:lnTo>
                  <a:pt x="1634369" y="2929225"/>
                </a:lnTo>
                <a:lnTo>
                  <a:pt x="1589253" y="2950208"/>
                </a:lnTo>
                <a:lnTo>
                  <a:pt x="1543997" y="2970562"/>
                </a:lnTo>
                <a:lnTo>
                  <a:pt x="1498598" y="2990282"/>
                </a:lnTo>
                <a:lnTo>
                  <a:pt x="1453057" y="3009360"/>
                </a:lnTo>
                <a:lnTo>
                  <a:pt x="1407373" y="3027790"/>
                </a:lnTo>
                <a:lnTo>
                  <a:pt x="1361544" y="3045567"/>
                </a:lnTo>
                <a:lnTo>
                  <a:pt x="1315571" y="3062685"/>
                </a:lnTo>
                <a:lnTo>
                  <a:pt x="1269451" y="3079137"/>
                </a:lnTo>
                <a:lnTo>
                  <a:pt x="1223185" y="3094916"/>
                </a:lnTo>
                <a:lnTo>
                  <a:pt x="1176771" y="3110017"/>
                </a:lnTo>
                <a:lnTo>
                  <a:pt x="1130210" y="3124434"/>
                </a:lnTo>
                <a:lnTo>
                  <a:pt x="1083499" y="3138160"/>
                </a:lnTo>
                <a:lnTo>
                  <a:pt x="1036639" y="3151190"/>
                </a:lnTo>
                <a:lnTo>
                  <a:pt x="989628" y="3163516"/>
                </a:lnTo>
                <a:lnTo>
                  <a:pt x="942466" y="3175133"/>
                </a:lnTo>
                <a:lnTo>
                  <a:pt x="895152" y="3186035"/>
                </a:lnTo>
                <a:lnTo>
                  <a:pt x="847684" y="3196216"/>
                </a:lnTo>
                <a:lnTo>
                  <a:pt x="800063" y="3205668"/>
                </a:lnTo>
                <a:lnTo>
                  <a:pt x="752288" y="3214387"/>
                </a:lnTo>
                <a:lnTo>
                  <a:pt x="704357" y="3222366"/>
                </a:lnTo>
                <a:lnTo>
                  <a:pt x="656270" y="3229598"/>
                </a:lnTo>
                <a:lnTo>
                  <a:pt x="608027" y="3236078"/>
                </a:lnTo>
                <a:lnTo>
                  <a:pt x="559625" y="3241799"/>
                </a:lnTo>
                <a:lnTo>
                  <a:pt x="511066" y="3246756"/>
                </a:lnTo>
                <a:lnTo>
                  <a:pt x="462347" y="3250941"/>
                </a:lnTo>
                <a:lnTo>
                  <a:pt x="413468" y="3254349"/>
                </a:lnTo>
                <a:lnTo>
                  <a:pt x="364428" y="3256974"/>
                </a:lnTo>
                <a:lnTo>
                  <a:pt x="315227" y="3258809"/>
                </a:lnTo>
                <a:lnTo>
                  <a:pt x="265863" y="3259849"/>
                </a:lnTo>
                <a:lnTo>
                  <a:pt x="216336" y="3260087"/>
                </a:lnTo>
                <a:lnTo>
                  <a:pt x="166645" y="3259516"/>
                </a:lnTo>
                <a:lnTo>
                  <a:pt x="116789" y="3258131"/>
                </a:lnTo>
                <a:lnTo>
                  <a:pt x="66768" y="3255926"/>
                </a:lnTo>
                <a:lnTo>
                  <a:pt x="16580" y="3252894"/>
                </a:lnTo>
                <a:lnTo>
                  <a:pt x="0" y="3251622"/>
                </a:lnTo>
                <a:lnTo>
                  <a:pt x="0" y="0"/>
                </a:lnTo>
                <a:lnTo>
                  <a:pt x="7162107" y="0"/>
                </a:lnTo>
                <a:close/>
              </a:path>
            </a:pathLst>
          </a:custGeom>
          <a:solidFill>
            <a:srgbClr val="E3D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823815" y="2379"/>
            <a:ext cx="8463915" cy="10290175"/>
            <a:chOff x="9823815" y="2379"/>
            <a:chExt cx="8463915" cy="10290175"/>
          </a:xfrm>
        </p:grpSpPr>
        <p:sp>
          <p:nvSpPr>
            <p:cNvPr id="4" name="object 4"/>
            <p:cNvSpPr/>
            <p:nvPr/>
          </p:nvSpPr>
          <p:spPr>
            <a:xfrm>
              <a:off x="9823815" y="2060492"/>
              <a:ext cx="8461375" cy="8232140"/>
            </a:xfrm>
            <a:custGeom>
              <a:avLst/>
              <a:gdLst/>
              <a:ahLst/>
              <a:cxnLst/>
              <a:rect l="l" t="t" r="r" b="b"/>
              <a:pathLst>
                <a:path w="8461375" h="8232140">
                  <a:moveTo>
                    <a:pt x="7343228" y="151774"/>
                  </a:moveTo>
                  <a:lnTo>
                    <a:pt x="7961879" y="559080"/>
                  </a:lnTo>
                  <a:lnTo>
                    <a:pt x="7996665" y="597188"/>
                  </a:lnTo>
                  <a:lnTo>
                    <a:pt x="8038356" y="624636"/>
                  </a:lnTo>
                  <a:lnTo>
                    <a:pt x="8072988" y="662643"/>
                  </a:lnTo>
                  <a:lnTo>
                    <a:pt x="8114533" y="689995"/>
                  </a:lnTo>
                  <a:lnTo>
                    <a:pt x="8183457" y="765783"/>
                  </a:lnTo>
                  <a:lnTo>
                    <a:pt x="8224810" y="793010"/>
                  </a:lnTo>
                  <a:lnTo>
                    <a:pt x="8361761" y="943996"/>
                  </a:lnTo>
                  <a:lnTo>
                    <a:pt x="8402869" y="971061"/>
                  </a:lnTo>
                  <a:lnTo>
                    <a:pt x="8459545" y="1038786"/>
                  </a:lnTo>
                  <a:lnTo>
                    <a:pt x="8460755" y="8231717"/>
                  </a:lnTo>
                  <a:lnTo>
                    <a:pt x="0" y="8226507"/>
                  </a:lnTo>
                  <a:lnTo>
                    <a:pt x="10545" y="8218244"/>
                  </a:lnTo>
                  <a:lnTo>
                    <a:pt x="49005" y="8182744"/>
                  </a:lnTo>
                  <a:lnTo>
                    <a:pt x="81276" y="8158374"/>
                  </a:lnTo>
                  <a:lnTo>
                    <a:pt x="121296" y="8123901"/>
                  </a:lnTo>
                  <a:lnTo>
                    <a:pt x="162053" y="8089914"/>
                  </a:lnTo>
                  <a:lnTo>
                    <a:pt x="196537" y="8067001"/>
                  </a:lnTo>
                  <a:lnTo>
                    <a:pt x="238685" y="8033929"/>
                  </a:lnTo>
                  <a:lnTo>
                    <a:pt x="281487" y="8001287"/>
                  </a:lnTo>
                  <a:lnTo>
                    <a:pt x="317929" y="7979664"/>
                  </a:lnTo>
                  <a:lnTo>
                    <a:pt x="361952" y="7947826"/>
                  </a:lnTo>
                  <a:lnTo>
                    <a:pt x="399559" y="7926970"/>
                  </a:lnTo>
                  <a:lnTo>
                    <a:pt x="445493" y="7896390"/>
                  </a:lnTo>
                  <a:lnTo>
                    <a:pt x="491929" y="7866141"/>
                  </a:lnTo>
                  <a:lnTo>
                    <a:pt x="538836" y="7836202"/>
                  </a:lnTo>
                  <a:lnTo>
                    <a:pt x="579200" y="7817161"/>
                  </a:lnTo>
                  <a:lnTo>
                    <a:pt x="626957" y="7787781"/>
                  </a:lnTo>
                  <a:lnTo>
                    <a:pt x="668108" y="7769259"/>
                  </a:lnTo>
                  <a:lnTo>
                    <a:pt x="716591" y="7740357"/>
                  </a:lnTo>
                  <a:lnTo>
                    <a:pt x="765389" y="7711663"/>
                  </a:lnTo>
                  <a:lnTo>
                    <a:pt x="807489" y="7693764"/>
                  </a:lnTo>
                  <a:lnTo>
                    <a:pt x="856826" y="7665426"/>
                  </a:lnTo>
                  <a:lnTo>
                    <a:pt x="899403" y="7647841"/>
                  </a:lnTo>
                  <a:lnTo>
                    <a:pt x="949155" y="7619776"/>
                  </a:lnTo>
                  <a:lnTo>
                    <a:pt x="992085" y="7602423"/>
                  </a:lnTo>
                  <a:lnTo>
                    <a:pt x="1042128" y="7574549"/>
                  </a:lnTo>
                  <a:lnTo>
                    <a:pt x="1085286" y="7557347"/>
                  </a:lnTo>
                  <a:lnTo>
                    <a:pt x="1135495" y="7529583"/>
                  </a:lnTo>
                  <a:lnTo>
                    <a:pt x="1229010" y="7484713"/>
                  </a:lnTo>
                  <a:lnTo>
                    <a:pt x="1272253" y="7467567"/>
                  </a:lnTo>
                  <a:lnTo>
                    <a:pt x="1322423" y="7439776"/>
                  </a:lnTo>
                  <a:lnTo>
                    <a:pt x="1365521" y="7422536"/>
                  </a:lnTo>
                  <a:lnTo>
                    <a:pt x="1415293" y="7394482"/>
                  </a:lnTo>
                  <a:lnTo>
                    <a:pt x="1457946" y="7376949"/>
                  </a:lnTo>
                  <a:lnTo>
                    <a:pt x="1507414" y="7348695"/>
                  </a:lnTo>
                  <a:lnTo>
                    <a:pt x="1549692" y="7330914"/>
                  </a:lnTo>
                  <a:lnTo>
                    <a:pt x="1598711" y="7302366"/>
                  </a:lnTo>
                  <a:lnTo>
                    <a:pt x="1640470" y="7284243"/>
                  </a:lnTo>
                  <a:lnTo>
                    <a:pt x="1688898" y="7255305"/>
                  </a:lnTo>
                  <a:lnTo>
                    <a:pt x="1736977" y="7226138"/>
                  </a:lnTo>
                  <a:lnTo>
                    <a:pt x="1777686" y="7207324"/>
                  </a:lnTo>
                  <a:lnTo>
                    <a:pt x="1824958" y="7177625"/>
                  </a:lnTo>
                  <a:lnTo>
                    <a:pt x="1864788" y="7158233"/>
                  </a:lnTo>
                  <a:lnTo>
                    <a:pt x="1911109" y="7127908"/>
                  </a:lnTo>
                  <a:lnTo>
                    <a:pt x="1956901" y="7097235"/>
                  </a:lnTo>
                  <a:lnTo>
                    <a:pt x="1995143" y="7076797"/>
                  </a:lnTo>
                  <a:lnTo>
                    <a:pt x="2039768" y="7045355"/>
                  </a:lnTo>
                  <a:lnTo>
                    <a:pt x="2083756" y="7013495"/>
                  </a:lnTo>
                  <a:lnTo>
                    <a:pt x="2127071" y="6981191"/>
                  </a:lnTo>
                  <a:lnTo>
                    <a:pt x="2162693" y="6959027"/>
                  </a:lnTo>
                  <a:lnTo>
                    <a:pt x="2204554" y="6925766"/>
                  </a:lnTo>
                  <a:lnTo>
                    <a:pt x="2245634" y="6891991"/>
                  </a:lnTo>
                  <a:lnTo>
                    <a:pt x="2285995" y="6857742"/>
                  </a:lnTo>
                  <a:lnTo>
                    <a:pt x="2325437" y="6822888"/>
                  </a:lnTo>
                  <a:lnTo>
                    <a:pt x="2363971" y="6787437"/>
                  </a:lnTo>
                  <a:lnTo>
                    <a:pt x="2401605" y="6751393"/>
                  </a:lnTo>
                  <a:lnTo>
                    <a:pt x="2431366" y="6725371"/>
                  </a:lnTo>
                  <a:lnTo>
                    <a:pt x="2467230" y="6688162"/>
                  </a:lnTo>
                  <a:lnTo>
                    <a:pt x="2502224" y="6650379"/>
                  </a:lnTo>
                  <a:lnTo>
                    <a:pt x="2536357" y="6612030"/>
                  </a:lnTo>
                  <a:lnTo>
                    <a:pt x="2569638" y="6573120"/>
                  </a:lnTo>
                  <a:lnTo>
                    <a:pt x="2602077" y="6533656"/>
                  </a:lnTo>
                  <a:lnTo>
                    <a:pt x="2626700" y="6504251"/>
                  </a:lnTo>
                  <a:lnTo>
                    <a:pt x="2657484" y="6463697"/>
                  </a:lnTo>
                  <a:lnTo>
                    <a:pt x="2687454" y="6422607"/>
                  </a:lnTo>
                  <a:lnTo>
                    <a:pt x="2716620" y="6380988"/>
                  </a:lnTo>
                  <a:lnTo>
                    <a:pt x="2744992" y="6338846"/>
                  </a:lnTo>
                  <a:lnTo>
                    <a:pt x="2772579" y="6296187"/>
                  </a:lnTo>
                  <a:lnTo>
                    <a:pt x="2792406" y="6263625"/>
                  </a:lnTo>
                  <a:lnTo>
                    <a:pt x="2818452" y="6219951"/>
                  </a:lnTo>
                  <a:lnTo>
                    <a:pt x="2843741" y="6175780"/>
                  </a:lnTo>
                  <a:lnTo>
                    <a:pt x="2868283" y="6131117"/>
                  </a:lnTo>
                  <a:lnTo>
                    <a:pt x="2892089" y="6085968"/>
                  </a:lnTo>
                  <a:lnTo>
                    <a:pt x="2908182" y="6050948"/>
                  </a:lnTo>
                  <a:lnTo>
                    <a:pt x="2930541" y="6004847"/>
                  </a:lnTo>
                  <a:lnTo>
                    <a:pt x="2952192" y="5958280"/>
                  </a:lnTo>
                  <a:lnTo>
                    <a:pt x="2973143" y="5911252"/>
                  </a:lnTo>
                  <a:lnTo>
                    <a:pt x="2993404" y="5863770"/>
                  </a:lnTo>
                  <a:lnTo>
                    <a:pt x="3006002" y="5826448"/>
                  </a:lnTo>
                  <a:lnTo>
                    <a:pt x="3024913" y="5778077"/>
                  </a:lnTo>
                  <a:lnTo>
                    <a:pt x="3043163" y="5729271"/>
                  </a:lnTo>
                  <a:lnTo>
                    <a:pt x="3060761" y="5680036"/>
                  </a:lnTo>
                  <a:lnTo>
                    <a:pt x="3077717" y="5630378"/>
                  </a:lnTo>
                  <a:lnTo>
                    <a:pt x="3087057" y="5590911"/>
                  </a:lnTo>
                  <a:lnTo>
                    <a:pt x="3102757" y="5540426"/>
                  </a:lnTo>
                  <a:lnTo>
                    <a:pt x="3117844" y="5489538"/>
                  </a:lnTo>
                  <a:lnTo>
                    <a:pt x="3132327" y="5438252"/>
                  </a:lnTo>
                  <a:lnTo>
                    <a:pt x="3139233" y="5397182"/>
                  </a:lnTo>
                  <a:lnTo>
                    <a:pt x="3152616" y="5345172"/>
                  </a:lnTo>
                  <a:lnTo>
                    <a:pt x="3165746" y="5292995"/>
                  </a:lnTo>
                  <a:lnTo>
                    <a:pt x="3178637" y="5240660"/>
                  </a:lnTo>
                  <a:lnTo>
                    <a:pt x="3184314" y="5198782"/>
                  </a:lnTo>
                  <a:lnTo>
                    <a:pt x="3196759" y="5146154"/>
                  </a:lnTo>
                  <a:lnTo>
                    <a:pt x="3208998" y="5093390"/>
                  </a:lnTo>
                  <a:lnTo>
                    <a:pt x="3221043" y="5040500"/>
                  </a:lnTo>
                  <a:lnTo>
                    <a:pt x="3225924" y="4998097"/>
                  </a:lnTo>
                  <a:lnTo>
                    <a:pt x="3237618" y="4944974"/>
                  </a:lnTo>
                  <a:lnTo>
                    <a:pt x="3249154" y="4891748"/>
                  </a:lnTo>
                  <a:lnTo>
                    <a:pt x="3253560" y="4849033"/>
                  </a:lnTo>
                  <a:lnTo>
                    <a:pt x="3264815" y="4795621"/>
                  </a:lnTo>
                  <a:lnTo>
                    <a:pt x="3275947" y="4742129"/>
                  </a:lnTo>
                  <a:lnTo>
                    <a:pt x="3279985" y="4699172"/>
                  </a:lnTo>
                  <a:lnTo>
                    <a:pt x="3290908" y="4645541"/>
                  </a:lnTo>
                  <a:lnTo>
                    <a:pt x="3294759" y="4602461"/>
                  </a:lnTo>
                  <a:lnTo>
                    <a:pt x="3316214" y="4494944"/>
                  </a:lnTo>
                  <a:lnTo>
                    <a:pt x="3319874" y="4451737"/>
                  </a:lnTo>
                  <a:lnTo>
                    <a:pt x="3330478" y="4397897"/>
                  </a:lnTo>
                  <a:lnTo>
                    <a:pt x="3344628" y="4300776"/>
                  </a:lnTo>
                  <a:lnTo>
                    <a:pt x="3365742" y="4193034"/>
                  </a:lnTo>
                  <a:lnTo>
                    <a:pt x="3369338" y="4149785"/>
                  </a:lnTo>
                  <a:lnTo>
                    <a:pt x="3379948" y="4095949"/>
                  </a:lnTo>
                  <a:lnTo>
                    <a:pt x="3383616" y="4052748"/>
                  </a:lnTo>
                  <a:lnTo>
                    <a:pt x="3405095" y="3945247"/>
                  </a:lnTo>
                  <a:lnTo>
                    <a:pt x="3409123" y="3902282"/>
                  </a:lnTo>
                  <a:lnTo>
                    <a:pt x="3420274" y="3848802"/>
                  </a:lnTo>
                  <a:lnTo>
                    <a:pt x="3431574" y="3795420"/>
                  </a:lnTo>
                  <a:lnTo>
                    <a:pt x="3436047" y="3752750"/>
                  </a:lnTo>
                  <a:lnTo>
                    <a:pt x="3447671" y="3699581"/>
                  </a:lnTo>
                  <a:lnTo>
                    <a:pt x="3459471" y="3646528"/>
                  </a:lnTo>
                  <a:lnTo>
                    <a:pt x="3464471" y="3604204"/>
                  </a:lnTo>
                  <a:lnTo>
                    <a:pt x="3476649" y="3551401"/>
                  </a:lnTo>
                  <a:lnTo>
                    <a:pt x="3489029" y="3498730"/>
                  </a:lnTo>
                  <a:lnTo>
                    <a:pt x="3494637" y="3456806"/>
                  </a:lnTo>
                  <a:lnTo>
                    <a:pt x="3507450" y="3404420"/>
                  </a:lnTo>
                  <a:lnTo>
                    <a:pt x="3520492" y="3352185"/>
                  </a:lnTo>
                  <a:lnTo>
                    <a:pt x="3526789" y="3310715"/>
                  </a:lnTo>
                  <a:lnTo>
                    <a:pt x="3540317" y="3258800"/>
                  </a:lnTo>
                  <a:lnTo>
                    <a:pt x="3554101" y="3207054"/>
                  </a:lnTo>
                  <a:lnTo>
                    <a:pt x="3568151" y="3155483"/>
                  </a:lnTo>
                  <a:lnTo>
                    <a:pt x="3575492" y="3114700"/>
                  </a:lnTo>
                  <a:lnTo>
                    <a:pt x="3590100" y="3063496"/>
                  </a:lnTo>
                  <a:lnTo>
                    <a:pt x="3605000" y="3012484"/>
                  </a:lnTo>
                  <a:lnTo>
                    <a:pt x="3620202" y="2961671"/>
                  </a:lnTo>
                  <a:lnTo>
                    <a:pt x="3628730" y="2921670"/>
                  </a:lnTo>
                  <a:lnTo>
                    <a:pt x="3644561" y="2871272"/>
                  </a:lnTo>
                  <a:lnTo>
                    <a:pt x="3660721" y="2821090"/>
                  </a:lnTo>
                  <a:lnTo>
                    <a:pt x="3677219" y="2771130"/>
                  </a:lnTo>
                  <a:lnTo>
                    <a:pt x="3687078" y="2732005"/>
                  </a:lnTo>
                  <a:lnTo>
                    <a:pt x="3704277" y="2682507"/>
                  </a:lnTo>
                  <a:lnTo>
                    <a:pt x="3721841" y="2633249"/>
                  </a:lnTo>
                  <a:lnTo>
                    <a:pt x="3739777" y="2584236"/>
                  </a:lnTo>
                  <a:lnTo>
                    <a:pt x="3758096" y="2535476"/>
                  </a:lnTo>
                  <a:lnTo>
                    <a:pt x="3776806" y="2486973"/>
                  </a:lnTo>
                  <a:lnTo>
                    <a:pt x="3788932" y="2449340"/>
                  </a:lnTo>
                  <a:lnTo>
                    <a:pt x="3808452" y="2401370"/>
                  </a:lnTo>
                  <a:lnTo>
                    <a:pt x="3828390" y="2353675"/>
                  </a:lnTo>
                  <a:lnTo>
                    <a:pt x="3848755" y="2306262"/>
                  </a:lnTo>
                  <a:lnTo>
                    <a:pt x="3869556" y="2259135"/>
                  </a:lnTo>
                  <a:lnTo>
                    <a:pt x="3890802" y="2212302"/>
                  </a:lnTo>
                  <a:lnTo>
                    <a:pt x="3912503" y="2165768"/>
                  </a:lnTo>
                  <a:lnTo>
                    <a:pt x="3934667" y="2119538"/>
                  </a:lnTo>
                  <a:lnTo>
                    <a:pt x="3957302" y="2073620"/>
                  </a:lnTo>
                  <a:lnTo>
                    <a:pt x="3980419" y="2028018"/>
                  </a:lnTo>
                  <a:lnTo>
                    <a:pt x="4004014" y="1982731"/>
                  </a:lnTo>
                  <a:lnTo>
                    <a:pt x="4027906" y="1937639"/>
                  </a:lnTo>
                  <a:lnTo>
                    <a:pt x="4052104" y="1892749"/>
                  </a:lnTo>
                  <a:lnTo>
                    <a:pt x="4076618" y="1848067"/>
                  </a:lnTo>
                  <a:lnTo>
                    <a:pt x="4101458" y="1803600"/>
                  </a:lnTo>
                  <a:lnTo>
                    <a:pt x="4119650" y="1769961"/>
                  </a:lnTo>
                  <a:lnTo>
                    <a:pt x="4145173" y="1725943"/>
                  </a:lnTo>
                  <a:lnTo>
                    <a:pt x="4171051" y="1682160"/>
                  </a:lnTo>
                  <a:lnTo>
                    <a:pt x="4197296" y="1638617"/>
                  </a:lnTo>
                  <a:lnTo>
                    <a:pt x="4223917" y="1595322"/>
                  </a:lnTo>
                  <a:lnTo>
                    <a:pt x="4250923" y="1552281"/>
                  </a:lnTo>
                  <a:lnTo>
                    <a:pt x="4278326" y="1509501"/>
                  </a:lnTo>
                  <a:lnTo>
                    <a:pt x="4306134" y="1466988"/>
                  </a:lnTo>
                  <a:lnTo>
                    <a:pt x="4334358" y="1424748"/>
                  </a:lnTo>
                  <a:lnTo>
                    <a:pt x="4363007" y="1382789"/>
                  </a:lnTo>
                  <a:lnTo>
                    <a:pt x="4392093" y="1341117"/>
                  </a:lnTo>
                  <a:lnTo>
                    <a:pt x="4414640" y="1310346"/>
                  </a:lnTo>
                  <a:lnTo>
                    <a:pt x="4444627" y="1269267"/>
                  </a:lnTo>
                  <a:lnTo>
                    <a:pt x="4475079" y="1228494"/>
                  </a:lnTo>
                  <a:lnTo>
                    <a:pt x="4506006" y="1188035"/>
                  </a:lnTo>
                  <a:lnTo>
                    <a:pt x="4537420" y="1147895"/>
                  </a:lnTo>
                  <a:lnTo>
                    <a:pt x="4569328" y="1108082"/>
                  </a:lnTo>
                  <a:lnTo>
                    <a:pt x="4601742" y="1068601"/>
                  </a:lnTo>
                  <a:lnTo>
                    <a:pt x="4627687" y="1040066"/>
                  </a:lnTo>
                  <a:lnTo>
                    <a:pt x="4661141" y="1001270"/>
                  </a:lnTo>
                  <a:lnTo>
                    <a:pt x="4695131" y="962827"/>
                  </a:lnTo>
                  <a:lnTo>
                    <a:pt x="4729666" y="924742"/>
                  </a:lnTo>
                  <a:lnTo>
                    <a:pt x="4764755" y="887023"/>
                  </a:lnTo>
                  <a:lnTo>
                    <a:pt x="4793426" y="860284"/>
                  </a:lnTo>
                  <a:lnTo>
                    <a:pt x="4829656" y="823315"/>
                  </a:lnTo>
                  <a:lnTo>
                    <a:pt x="4866471" y="786731"/>
                  </a:lnTo>
                  <a:lnTo>
                    <a:pt x="4903880" y="750540"/>
                  </a:lnTo>
                  <a:lnTo>
                    <a:pt x="4934911" y="725354"/>
                  </a:lnTo>
                  <a:lnTo>
                    <a:pt x="4973540" y="689965"/>
                  </a:lnTo>
                  <a:lnTo>
                    <a:pt x="5012794" y="654987"/>
                  </a:lnTo>
                  <a:lnTo>
                    <a:pt x="5045699" y="631035"/>
                  </a:lnTo>
                  <a:lnTo>
                    <a:pt x="5086233" y="596900"/>
                  </a:lnTo>
                  <a:lnTo>
                    <a:pt x="5127421" y="563196"/>
                  </a:lnTo>
                  <a:lnTo>
                    <a:pt x="5162290" y="540537"/>
                  </a:lnTo>
                  <a:lnTo>
                    <a:pt x="5204817" y="507714"/>
                  </a:lnTo>
                  <a:lnTo>
                    <a:pt x="5248028" y="475342"/>
                  </a:lnTo>
                  <a:lnTo>
                    <a:pt x="5284950" y="454035"/>
                  </a:lnTo>
                  <a:lnTo>
                    <a:pt x="5329560" y="422584"/>
                  </a:lnTo>
                  <a:lnTo>
                    <a:pt x="5374885" y="391603"/>
                  </a:lnTo>
                  <a:lnTo>
                    <a:pt x="5413950" y="371706"/>
                  </a:lnTo>
                  <a:lnTo>
                    <a:pt x="5460733" y="341686"/>
                  </a:lnTo>
                  <a:lnTo>
                    <a:pt x="5501277" y="322763"/>
                  </a:lnTo>
                  <a:lnTo>
                    <a:pt x="5549558" y="293728"/>
                  </a:lnTo>
                  <a:lnTo>
                    <a:pt x="5598603" y="265197"/>
                  </a:lnTo>
                  <a:lnTo>
                    <a:pt x="5641439" y="247783"/>
                  </a:lnTo>
                  <a:lnTo>
                    <a:pt x="5692042" y="220278"/>
                  </a:lnTo>
                  <a:lnTo>
                    <a:pt x="5735532" y="203295"/>
                  </a:lnTo>
                  <a:lnTo>
                    <a:pt x="5779515" y="186636"/>
                  </a:lnTo>
                  <a:lnTo>
                    <a:pt x="5830980" y="159698"/>
                  </a:lnTo>
                  <a:lnTo>
                    <a:pt x="5875967" y="143700"/>
                  </a:lnTo>
                  <a:lnTo>
                    <a:pt x="5921465" y="128039"/>
                  </a:lnTo>
                  <a:lnTo>
                    <a:pt x="5967481" y="112719"/>
                  </a:lnTo>
                  <a:lnTo>
                    <a:pt x="6014021" y="97744"/>
                  </a:lnTo>
                  <a:lnTo>
                    <a:pt x="6061091" y="83117"/>
                  </a:lnTo>
                  <a:lnTo>
                    <a:pt x="6108698" y="68845"/>
                  </a:lnTo>
                  <a:lnTo>
                    <a:pt x="6149864" y="65537"/>
                  </a:lnTo>
                  <a:lnTo>
                    <a:pt x="6198563" y="51983"/>
                  </a:lnTo>
                  <a:lnTo>
                    <a:pt x="6247818" y="38796"/>
                  </a:lnTo>
                  <a:lnTo>
                    <a:pt x="6290651" y="36585"/>
                  </a:lnTo>
                  <a:lnTo>
                    <a:pt x="6341036" y="24142"/>
                  </a:lnTo>
                  <a:lnTo>
                    <a:pt x="6385012" y="22684"/>
                  </a:lnTo>
                  <a:lnTo>
                    <a:pt x="6436553" y="11001"/>
                  </a:lnTo>
                  <a:lnTo>
                    <a:pt x="6481697" y="10312"/>
                  </a:lnTo>
                  <a:lnTo>
                    <a:pt x="6527435" y="10014"/>
                  </a:lnTo>
                  <a:lnTo>
                    <a:pt x="6573773" y="10111"/>
                  </a:lnTo>
                  <a:lnTo>
                    <a:pt x="6627700" y="0"/>
                  </a:lnTo>
                  <a:lnTo>
                    <a:pt x="6668273" y="11506"/>
                  </a:lnTo>
                  <a:lnTo>
                    <a:pt x="6716448" y="12813"/>
                  </a:lnTo>
                  <a:lnTo>
                    <a:pt x="6765248" y="14531"/>
                  </a:lnTo>
                  <a:lnTo>
                    <a:pt x="6814680" y="16665"/>
                  </a:lnTo>
                  <a:lnTo>
                    <a:pt x="6864750" y="19219"/>
                  </a:lnTo>
                  <a:lnTo>
                    <a:pt x="6908479" y="32805"/>
                  </a:lnTo>
                  <a:lnTo>
                    <a:pt x="6959843" y="36211"/>
                  </a:lnTo>
                  <a:lnTo>
                    <a:pt x="7004881" y="50657"/>
                  </a:lnTo>
                  <a:lnTo>
                    <a:pt x="7057564" y="54932"/>
                  </a:lnTo>
                  <a:lnTo>
                    <a:pt x="7247122" y="118911"/>
                  </a:lnTo>
                  <a:lnTo>
                    <a:pt x="7296232" y="136039"/>
                  </a:lnTo>
                  <a:lnTo>
                    <a:pt x="7343228" y="151774"/>
                  </a:lnTo>
                  <a:close/>
                </a:path>
                <a:path w="8461375" h="8232140">
                  <a:moveTo>
                    <a:pt x="7471038" y="220716"/>
                  </a:moveTo>
                  <a:lnTo>
                    <a:pt x="7885073" y="493308"/>
                  </a:lnTo>
                  <a:lnTo>
                    <a:pt x="7920027" y="531526"/>
                  </a:lnTo>
                  <a:lnTo>
                    <a:pt x="7423665" y="204732"/>
                  </a:lnTo>
                  <a:lnTo>
                    <a:pt x="7471038" y="220716"/>
                  </a:lnTo>
                  <a:close/>
                </a:path>
              </a:pathLst>
            </a:custGeom>
            <a:solidFill>
              <a:srgbClr val="E3D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038014" y="2379"/>
              <a:ext cx="7249795" cy="9156700"/>
            </a:xfrm>
            <a:custGeom>
              <a:avLst/>
              <a:gdLst/>
              <a:ahLst/>
              <a:cxnLst/>
              <a:rect l="l" t="t" r="r" b="b"/>
              <a:pathLst>
                <a:path w="7249794" h="9156700">
                  <a:moveTo>
                    <a:pt x="5773244" y="9063881"/>
                  </a:moveTo>
                  <a:lnTo>
                    <a:pt x="6345690" y="9147505"/>
                  </a:lnTo>
                  <a:lnTo>
                    <a:pt x="6295178" y="9152961"/>
                  </a:lnTo>
                  <a:lnTo>
                    <a:pt x="5818869" y="9083381"/>
                  </a:lnTo>
                  <a:lnTo>
                    <a:pt x="5773244" y="9063881"/>
                  </a:lnTo>
                  <a:close/>
                </a:path>
                <a:path w="7249794" h="9156700">
                  <a:moveTo>
                    <a:pt x="5680376" y="9037480"/>
                  </a:moveTo>
                  <a:lnTo>
                    <a:pt x="6444452" y="9149097"/>
                  </a:lnTo>
                  <a:lnTo>
                    <a:pt x="6394226" y="9154595"/>
                  </a:lnTo>
                  <a:lnTo>
                    <a:pt x="5725850" y="9056958"/>
                  </a:lnTo>
                  <a:lnTo>
                    <a:pt x="5680376" y="9037480"/>
                  </a:lnTo>
                  <a:close/>
                </a:path>
                <a:path w="7249794" h="9156700">
                  <a:moveTo>
                    <a:pt x="7249636" y="0"/>
                  </a:moveTo>
                  <a:lnTo>
                    <a:pt x="7248406" y="9061183"/>
                  </a:lnTo>
                  <a:lnTo>
                    <a:pt x="7224428" y="9057680"/>
                  </a:lnTo>
                  <a:lnTo>
                    <a:pt x="7175338" y="9076179"/>
                  </a:lnTo>
                  <a:lnTo>
                    <a:pt x="7080170" y="9087946"/>
                  </a:lnTo>
                  <a:lnTo>
                    <a:pt x="7030430" y="9106350"/>
                  </a:lnTo>
                  <a:lnTo>
                    <a:pt x="6640138" y="9152014"/>
                  </a:lnTo>
                  <a:lnTo>
                    <a:pt x="6592376" y="9145037"/>
                  </a:lnTo>
                  <a:lnTo>
                    <a:pt x="6492693" y="9156144"/>
                  </a:lnTo>
                  <a:lnTo>
                    <a:pt x="5633166" y="9030584"/>
                  </a:lnTo>
                  <a:lnTo>
                    <a:pt x="5587909" y="9011138"/>
                  </a:lnTo>
                  <a:lnTo>
                    <a:pt x="5540949" y="9004278"/>
                  </a:lnTo>
                  <a:lnTo>
                    <a:pt x="5143523" y="8830708"/>
                  </a:lnTo>
                  <a:lnTo>
                    <a:pt x="5102465" y="8799041"/>
                  </a:lnTo>
                  <a:lnTo>
                    <a:pt x="5017635" y="8760979"/>
                  </a:lnTo>
                  <a:lnTo>
                    <a:pt x="4977566" y="8729456"/>
                  </a:lnTo>
                  <a:lnTo>
                    <a:pt x="4936023" y="8710553"/>
                  </a:lnTo>
                  <a:lnTo>
                    <a:pt x="4857762" y="8647781"/>
                  </a:lnTo>
                  <a:lnTo>
                    <a:pt x="4817404" y="8629051"/>
                  </a:lnTo>
                  <a:lnTo>
                    <a:pt x="4741660" y="8566647"/>
                  </a:lnTo>
                  <a:lnTo>
                    <a:pt x="4667756" y="8504512"/>
                  </a:lnTo>
                  <a:lnTo>
                    <a:pt x="4595826" y="8442665"/>
                  </a:lnTo>
                  <a:lnTo>
                    <a:pt x="4525998" y="8381125"/>
                  </a:lnTo>
                  <a:lnTo>
                    <a:pt x="4491914" y="8350477"/>
                  </a:lnTo>
                  <a:lnTo>
                    <a:pt x="4460241" y="8307345"/>
                  </a:lnTo>
                  <a:lnTo>
                    <a:pt x="4427323" y="8276867"/>
                  </a:lnTo>
                  <a:lnTo>
                    <a:pt x="4395013" y="8246478"/>
                  </a:lnTo>
                  <a:lnTo>
                    <a:pt x="4365162" y="8203613"/>
                  </a:lnTo>
                  <a:lnTo>
                    <a:pt x="4334117" y="8173408"/>
                  </a:lnTo>
                  <a:lnTo>
                    <a:pt x="4305563" y="8130732"/>
                  </a:lnTo>
                  <a:lnTo>
                    <a:pt x="4275848" y="8100722"/>
                  </a:lnTo>
                  <a:lnTo>
                    <a:pt x="4248657" y="8058245"/>
                  </a:lnTo>
                  <a:lnTo>
                    <a:pt x="4222172" y="8015872"/>
                  </a:lnTo>
                  <a:lnTo>
                    <a:pt x="4196410" y="7973604"/>
                  </a:lnTo>
                  <a:lnTo>
                    <a:pt x="4169550" y="7944011"/>
                  </a:lnTo>
                  <a:lnTo>
                    <a:pt x="4145281" y="7901961"/>
                  </a:lnTo>
                  <a:lnTo>
                    <a:pt x="4121783" y="7860024"/>
                  </a:lnTo>
                  <a:lnTo>
                    <a:pt x="4099073" y="7818203"/>
                  </a:lnTo>
                  <a:lnTo>
                    <a:pt x="4077167" y="7776498"/>
                  </a:lnTo>
                  <a:lnTo>
                    <a:pt x="4056081" y="7734914"/>
                  </a:lnTo>
                  <a:lnTo>
                    <a:pt x="4035833" y="7693451"/>
                  </a:lnTo>
                  <a:lnTo>
                    <a:pt x="4018273" y="7639547"/>
                  </a:lnTo>
                  <a:lnTo>
                    <a:pt x="3999746" y="7598336"/>
                  </a:lnTo>
                  <a:lnTo>
                    <a:pt x="3982106" y="7557255"/>
                  </a:lnTo>
                  <a:lnTo>
                    <a:pt x="3965368" y="7516305"/>
                  </a:lnTo>
                  <a:lnTo>
                    <a:pt x="3950721" y="7462827"/>
                  </a:lnTo>
                  <a:lnTo>
                    <a:pt x="3935261" y="7422064"/>
                  </a:lnTo>
                  <a:lnTo>
                    <a:pt x="3922633" y="7368880"/>
                  </a:lnTo>
                  <a:lnTo>
                    <a:pt x="3909136" y="7328404"/>
                  </a:lnTo>
                  <a:lnTo>
                    <a:pt x="3898415" y="7275498"/>
                  </a:lnTo>
                  <a:lnTo>
                    <a:pt x="3888607" y="7222727"/>
                  </a:lnTo>
                  <a:lnTo>
                    <a:pt x="3877848" y="7182650"/>
                  </a:lnTo>
                  <a:lnTo>
                    <a:pt x="3869782" y="7130133"/>
                  </a:lnTo>
                  <a:lnTo>
                    <a:pt x="3862546" y="7077737"/>
                  </a:lnTo>
                  <a:lnTo>
                    <a:pt x="3854277" y="7038025"/>
                  </a:lnTo>
                  <a:lnTo>
                    <a:pt x="3848619" y="6985859"/>
                  </a:lnTo>
                  <a:lnTo>
                    <a:pt x="3843707" y="6933802"/>
                  </a:lnTo>
                  <a:lnTo>
                    <a:pt x="3837680" y="6894417"/>
                  </a:lnTo>
                  <a:lnTo>
                    <a:pt x="3834180" y="6842567"/>
                  </a:lnTo>
                  <a:lnTo>
                    <a:pt x="3831346" y="6790814"/>
                  </a:lnTo>
                  <a:lnTo>
                    <a:pt x="3829148" y="6739153"/>
                  </a:lnTo>
                  <a:lnTo>
                    <a:pt x="3827559" y="6687582"/>
                  </a:lnTo>
                  <a:lnTo>
                    <a:pt x="3824717" y="6648663"/>
                  </a:lnTo>
                  <a:lnTo>
                    <a:pt x="3824265" y="6597257"/>
                  </a:lnTo>
                  <a:lnTo>
                    <a:pt x="3824339" y="6545929"/>
                  </a:lnTo>
                  <a:lnTo>
                    <a:pt x="3824913" y="6494674"/>
                  </a:lnTo>
                  <a:lnTo>
                    <a:pt x="3825958" y="6443487"/>
                  </a:lnTo>
                  <a:lnTo>
                    <a:pt x="3827448" y="6392366"/>
                  </a:lnTo>
                  <a:lnTo>
                    <a:pt x="3829354" y="6341305"/>
                  </a:lnTo>
                  <a:lnTo>
                    <a:pt x="3831649" y="6290301"/>
                  </a:lnTo>
                  <a:lnTo>
                    <a:pt x="3832470" y="6251917"/>
                  </a:lnTo>
                  <a:lnTo>
                    <a:pt x="3835460" y="6201014"/>
                  </a:lnTo>
                  <a:lnTo>
                    <a:pt x="3838756" y="6150157"/>
                  </a:lnTo>
                  <a:lnTo>
                    <a:pt x="3842332" y="6099340"/>
                  </a:lnTo>
                  <a:lnTo>
                    <a:pt x="3846158" y="6048560"/>
                  </a:lnTo>
                  <a:lnTo>
                    <a:pt x="3850208" y="5997812"/>
                  </a:lnTo>
                  <a:lnTo>
                    <a:pt x="3854455" y="5947093"/>
                  </a:lnTo>
                  <a:lnTo>
                    <a:pt x="3858869" y="5896399"/>
                  </a:lnTo>
                  <a:lnTo>
                    <a:pt x="3863425" y="5845725"/>
                  </a:lnTo>
                  <a:lnTo>
                    <a:pt x="3868094" y="5795068"/>
                  </a:lnTo>
                  <a:lnTo>
                    <a:pt x="3872849" y="5744423"/>
                  </a:lnTo>
                  <a:lnTo>
                    <a:pt x="3877662" y="5693787"/>
                  </a:lnTo>
                  <a:lnTo>
                    <a:pt x="3887353" y="5592525"/>
                  </a:lnTo>
                  <a:lnTo>
                    <a:pt x="3890339" y="5554457"/>
                  </a:lnTo>
                  <a:lnTo>
                    <a:pt x="3895110" y="5503814"/>
                  </a:lnTo>
                  <a:lnTo>
                    <a:pt x="3899801" y="5453160"/>
                  </a:lnTo>
                  <a:lnTo>
                    <a:pt x="3904385" y="5402491"/>
                  </a:lnTo>
                  <a:lnTo>
                    <a:pt x="3908834" y="5351802"/>
                  </a:lnTo>
                  <a:lnTo>
                    <a:pt x="3913121" y="5301089"/>
                  </a:lnTo>
                  <a:lnTo>
                    <a:pt x="3917155" y="5250339"/>
                  </a:lnTo>
                  <a:lnTo>
                    <a:pt x="3920851" y="5199540"/>
                  </a:lnTo>
                  <a:lnTo>
                    <a:pt x="3924189" y="5148688"/>
                  </a:lnTo>
                  <a:lnTo>
                    <a:pt x="3927148" y="5097781"/>
                  </a:lnTo>
                  <a:lnTo>
                    <a:pt x="3929710" y="5046816"/>
                  </a:lnTo>
                  <a:lnTo>
                    <a:pt x="3931855" y="4995790"/>
                  </a:lnTo>
                  <a:lnTo>
                    <a:pt x="3931727" y="4957267"/>
                  </a:lnTo>
                  <a:lnTo>
                    <a:pt x="3932978" y="4906111"/>
                  </a:lnTo>
                  <a:lnTo>
                    <a:pt x="3933753" y="4854885"/>
                  </a:lnTo>
                  <a:lnTo>
                    <a:pt x="3934031" y="4803586"/>
                  </a:lnTo>
                  <a:lnTo>
                    <a:pt x="3933794" y="4752213"/>
                  </a:lnTo>
                  <a:lnTo>
                    <a:pt x="3933021" y="4700761"/>
                  </a:lnTo>
                  <a:lnTo>
                    <a:pt x="3931694" y="4649227"/>
                  </a:lnTo>
                  <a:lnTo>
                    <a:pt x="3929791" y="4597610"/>
                  </a:lnTo>
                  <a:lnTo>
                    <a:pt x="3927294" y="4545906"/>
                  </a:lnTo>
                  <a:lnTo>
                    <a:pt x="3924182" y="4494113"/>
                  </a:lnTo>
                  <a:lnTo>
                    <a:pt x="3920437" y="4442226"/>
                  </a:lnTo>
                  <a:lnTo>
                    <a:pt x="3914202" y="4402811"/>
                  </a:lnTo>
                  <a:lnTo>
                    <a:pt x="3909130" y="4350731"/>
                  </a:lnTo>
                  <a:lnTo>
                    <a:pt x="3903364" y="4298550"/>
                  </a:lnTo>
                  <a:lnTo>
                    <a:pt x="3896886" y="4246264"/>
                  </a:lnTo>
                  <a:lnTo>
                    <a:pt x="3889675" y="4193872"/>
                  </a:lnTo>
                  <a:lnTo>
                    <a:pt x="3879877" y="4153936"/>
                  </a:lnTo>
                  <a:lnTo>
                    <a:pt x="3871142" y="4101321"/>
                  </a:lnTo>
                  <a:lnTo>
                    <a:pt x="3861616" y="4048590"/>
                  </a:lnTo>
                  <a:lnTo>
                    <a:pt x="3849442" y="4008307"/>
                  </a:lnTo>
                  <a:lnTo>
                    <a:pt x="3838274" y="3955337"/>
                  </a:lnTo>
                  <a:lnTo>
                    <a:pt x="3824419" y="3914808"/>
                  </a:lnTo>
                  <a:lnTo>
                    <a:pt x="3811530" y="3861586"/>
                  </a:lnTo>
                  <a:lnTo>
                    <a:pt x="3795914" y="3820801"/>
                  </a:lnTo>
                  <a:lnTo>
                    <a:pt x="3781225" y="3767316"/>
                  </a:lnTo>
                  <a:lnTo>
                    <a:pt x="3763771" y="3726262"/>
                  </a:lnTo>
                  <a:lnTo>
                    <a:pt x="3745367" y="3685069"/>
                  </a:lnTo>
                  <a:lnTo>
                    <a:pt x="3727831" y="3631168"/>
                  </a:lnTo>
                  <a:lnTo>
                    <a:pt x="3707470" y="3589689"/>
                  </a:lnTo>
                  <a:lnTo>
                    <a:pt x="3686101" y="3548063"/>
                  </a:lnTo>
                  <a:lnTo>
                    <a:pt x="3663704" y="3506287"/>
                  </a:lnTo>
                  <a:lnTo>
                    <a:pt x="3640259" y="3464358"/>
                  </a:lnTo>
                  <a:lnTo>
                    <a:pt x="3615747" y="3422273"/>
                  </a:lnTo>
                  <a:lnTo>
                    <a:pt x="3590148" y="3380029"/>
                  </a:lnTo>
                  <a:lnTo>
                    <a:pt x="3563442" y="3337623"/>
                  </a:lnTo>
                  <a:lnTo>
                    <a:pt x="3535610" y="3295053"/>
                  </a:lnTo>
                  <a:lnTo>
                    <a:pt x="3504796" y="3264882"/>
                  </a:lnTo>
                  <a:lnTo>
                    <a:pt x="3474652" y="3221974"/>
                  </a:lnTo>
                  <a:lnTo>
                    <a:pt x="3441486" y="3191460"/>
                  </a:lnTo>
                  <a:lnTo>
                    <a:pt x="3409826" y="3148331"/>
                  </a:lnTo>
                  <a:lnTo>
                    <a:pt x="3375687" y="3117674"/>
                  </a:lnTo>
                  <a:lnTo>
                    <a:pt x="3340925" y="3086926"/>
                  </a:lnTo>
                  <a:lnTo>
                    <a:pt x="3307394" y="3043524"/>
                  </a:lnTo>
                  <a:lnTo>
                    <a:pt x="3271442" y="3012602"/>
                  </a:lnTo>
                  <a:lnTo>
                    <a:pt x="3233088" y="2994164"/>
                  </a:lnTo>
                  <a:lnTo>
                    <a:pt x="3158431" y="2931919"/>
                  </a:lnTo>
                  <a:lnTo>
                    <a:pt x="3120331" y="2900684"/>
                  </a:lnTo>
                  <a:lnTo>
                    <a:pt x="3079907" y="2881944"/>
                  </a:lnTo>
                  <a:lnTo>
                    <a:pt x="3040848" y="2850569"/>
                  </a:lnTo>
                  <a:lnTo>
                    <a:pt x="2999503" y="2831694"/>
                  </a:lnTo>
                  <a:lnTo>
                    <a:pt x="2959563" y="2800190"/>
                  </a:lnTo>
                  <a:lnTo>
                    <a:pt x="2917376" y="2781193"/>
                  </a:lnTo>
                  <a:lnTo>
                    <a:pt x="2876631" y="2749571"/>
                  </a:lnTo>
                  <a:lnTo>
                    <a:pt x="2387841" y="2536985"/>
                  </a:lnTo>
                  <a:lnTo>
                    <a:pt x="2340216" y="2530028"/>
                  </a:lnTo>
                  <a:lnTo>
                    <a:pt x="2155825" y="2451753"/>
                  </a:lnTo>
                  <a:lnTo>
                    <a:pt x="2107680" y="2444720"/>
                  </a:lnTo>
                  <a:lnTo>
                    <a:pt x="1968553" y="2385892"/>
                  </a:lnTo>
                  <a:lnTo>
                    <a:pt x="1920340" y="2378849"/>
                  </a:lnTo>
                  <a:lnTo>
                    <a:pt x="1735330" y="2300483"/>
                  </a:lnTo>
                  <a:lnTo>
                    <a:pt x="1687464" y="2293491"/>
                  </a:lnTo>
                  <a:lnTo>
                    <a:pt x="1325416" y="2137924"/>
                  </a:lnTo>
                  <a:lnTo>
                    <a:pt x="1283059" y="2106067"/>
                  </a:lnTo>
                  <a:lnTo>
                    <a:pt x="1195594" y="2067620"/>
                  </a:lnTo>
                  <a:lnTo>
                    <a:pt x="1154196" y="2035903"/>
                  </a:lnTo>
                  <a:lnTo>
                    <a:pt x="1111321" y="2016805"/>
                  </a:lnTo>
                  <a:lnTo>
                    <a:pt x="1070659" y="1985196"/>
                  </a:lnTo>
                  <a:lnTo>
                    <a:pt x="1028558" y="1966211"/>
                  </a:lnTo>
                  <a:lnTo>
                    <a:pt x="948525" y="1903180"/>
                  </a:lnTo>
                  <a:lnTo>
                    <a:pt x="907455" y="1884346"/>
                  </a:lnTo>
                  <a:lnTo>
                    <a:pt x="830616" y="1821782"/>
                  </a:lnTo>
                  <a:lnTo>
                    <a:pt x="756046" y="1759549"/>
                  </a:lnTo>
                  <a:lnTo>
                    <a:pt x="721482" y="1715996"/>
                  </a:lnTo>
                  <a:lnTo>
                    <a:pt x="685691" y="1685098"/>
                  </a:lnTo>
                  <a:lnTo>
                    <a:pt x="650522" y="1654291"/>
                  </a:lnTo>
                  <a:lnTo>
                    <a:pt x="617826" y="1611010"/>
                  </a:lnTo>
                  <a:lnTo>
                    <a:pt x="583943" y="1580391"/>
                  </a:lnTo>
                  <a:lnTo>
                    <a:pt x="552561" y="1537302"/>
                  </a:lnTo>
                  <a:lnTo>
                    <a:pt x="520021" y="1506879"/>
                  </a:lnTo>
                  <a:lnTo>
                    <a:pt x="490008" y="1463991"/>
                  </a:lnTo>
                  <a:lnTo>
                    <a:pt x="460702" y="1421205"/>
                  </a:lnTo>
                  <a:lnTo>
                    <a:pt x="430278" y="1391091"/>
                  </a:lnTo>
                  <a:lnTo>
                    <a:pt x="402424" y="1348518"/>
                  </a:lnTo>
                  <a:lnTo>
                    <a:pt x="375318" y="1306054"/>
                  </a:lnTo>
                  <a:lnTo>
                    <a:pt x="348972" y="1263701"/>
                  </a:lnTo>
                  <a:lnTo>
                    <a:pt x="323402" y="1221461"/>
                  </a:lnTo>
                  <a:lnTo>
                    <a:pt x="298620" y="1179336"/>
                  </a:lnTo>
                  <a:lnTo>
                    <a:pt x="274641" y="1137329"/>
                  </a:lnTo>
                  <a:lnTo>
                    <a:pt x="251479" y="1095441"/>
                  </a:lnTo>
                  <a:lnTo>
                    <a:pt x="229147" y="1053675"/>
                  </a:lnTo>
                  <a:lnTo>
                    <a:pt x="209495" y="999465"/>
                  </a:lnTo>
                  <a:lnTo>
                    <a:pt x="188865" y="957947"/>
                  </a:lnTo>
                  <a:lnTo>
                    <a:pt x="169108" y="916556"/>
                  </a:lnTo>
                  <a:lnTo>
                    <a:pt x="152072" y="862728"/>
                  </a:lnTo>
                  <a:lnTo>
                    <a:pt x="134101" y="821599"/>
                  </a:lnTo>
                  <a:lnTo>
                    <a:pt x="117042" y="780602"/>
                  </a:lnTo>
                  <a:lnTo>
                    <a:pt x="102748" y="727175"/>
                  </a:lnTo>
                  <a:lnTo>
                    <a:pt x="87558" y="686452"/>
                  </a:lnTo>
                  <a:lnTo>
                    <a:pt x="75160" y="633301"/>
                  </a:lnTo>
                  <a:lnTo>
                    <a:pt x="61895" y="592859"/>
                  </a:lnTo>
                  <a:lnTo>
                    <a:pt x="51449" y="539994"/>
                  </a:lnTo>
                  <a:lnTo>
                    <a:pt x="42000" y="487275"/>
                  </a:lnTo>
                  <a:lnTo>
                    <a:pt x="31725" y="447269"/>
                  </a:lnTo>
                  <a:lnTo>
                    <a:pt x="24311" y="394847"/>
                  </a:lnTo>
                  <a:lnTo>
                    <a:pt x="17936" y="342577"/>
                  </a:lnTo>
                  <a:lnTo>
                    <a:pt x="12612" y="290460"/>
                  </a:lnTo>
                  <a:lnTo>
                    <a:pt x="6519" y="251065"/>
                  </a:lnTo>
                  <a:lnTo>
                    <a:pt x="3342" y="199262"/>
                  </a:lnTo>
                  <a:lnTo>
                    <a:pt x="1260" y="147619"/>
                  </a:lnTo>
                  <a:lnTo>
                    <a:pt x="277" y="96136"/>
                  </a:lnTo>
                  <a:lnTo>
                    <a:pt x="386" y="44813"/>
                  </a:lnTo>
                  <a:lnTo>
                    <a:pt x="0" y="6252"/>
                  </a:lnTo>
                  <a:lnTo>
                    <a:pt x="7249636" y="0"/>
                  </a:lnTo>
                  <a:close/>
                </a:path>
              </a:pathLst>
            </a:custGeom>
            <a:solidFill>
              <a:srgbClr val="253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501790" y="8428"/>
              <a:ext cx="7785100" cy="8679815"/>
            </a:xfrm>
            <a:custGeom>
              <a:avLst/>
              <a:gdLst/>
              <a:ahLst/>
              <a:cxnLst/>
              <a:rect l="l" t="t" r="r" b="b"/>
              <a:pathLst>
                <a:path w="7785100" h="8679815">
                  <a:moveTo>
                    <a:pt x="6041774" y="8586794"/>
                  </a:moveTo>
                  <a:lnTo>
                    <a:pt x="6579512" y="8665347"/>
                  </a:lnTo>
                  <a:lnTo>
                    <a:pt x="6528799" y="8670774"/>
                  </a:lnTo>
                  <a:lnTo>
                    <a:pt x="6088667" y="8606479"/>
                  </a:lnTo>
                  <a:lnTo>
                    <a:pt x="6041774" y="8586794"/>
                  </a:lnTo>
                  <a:close/>
                </a:path>
                <a:path w="7785100" h="8679815">
                  <a:moveTo>
                    <a:pt x="7784551" y="8443502"/>
                  </a:moveTo>
                  <a:lnTo>
                    <a:pt x="7784893" y="8507726"/>
                  </a:lnTo>
                  <a:lnTo>
                    <a:pt x="7759913" y="8516912"/>
                  </a:lnTo>
                  <a:lnTo>
                    <a:pt x="7712771" y="8522860"/>
                  </a:lnTo>
                  <a:lnTo>
                    <a:pt x="7664067" y="8541415"/>
                  </a:lnTo>
                  <a:lnTo>
                    <a:pt x="7616910" y="8547361"/>
                  </a:lnTo>
                  <a:lnTo>
                    <a:pt x="7567640" y="8565833"/>
                  </a:lnTo>
                  <a:lnTo>
                    <a:pt x="7519939" y="8571699"/>
                  </a:lnTo>
                  <a:lnTo>
                    <a:pt x="7470147" y="8590095"/>
                  </a:lnTo>
                  <a:lnTo>
                    <a:pt x="7421947" y="8595889"/>
                  </a:lnTo>
                  <a:lnTo>
                    <a:pt x="7371677" y="8614215"/>
                  </a:lnTo>
                  <a:lnTo>
                    <a:pt x="6826660" y="8675781"/>
                  </a:lnTo>
                  <a:lnTo>
                    <a:pt x="6778123" y="8668691"/>
                  </a:lnTo>
                  <a:lnTo>
                    <a:pt x="6677117" y="8679605"/>
                  </a:lnTo>
                  <a:lnTo>
                    <a:pt x="5993121" y="8579686"/>
                  </a:lnTo>
                  <a:lnTo>
                    <a:pt x="5946391" y="8560025"/>
                  </a:lnTo>
                  <a:lnTo>
                    <a:pt x="5897923" y="8552945"/>
                  </a:lnTo>
                  <a:lnTo>
                    <a:pt x="5804994" y="8513700"/>
                  </a:lnTo>
                  <a:lnTo>
                    <a:pt x="6432746" y="8605403"/>
                  </a:lnTo>
                  <a:lnTo>
                    <a:pt x="6483436" y="8599973"/>
                  </a:lnTo>
                  <a:lnTo>
                    <a:pt x="6580973" y="8614221"/>
                  </a:lnTo>
                  <a:lnTo>
                    <a:pt x="6631475" y="8608764"/>
                  </a:lnTo>
                  <a:lnTo>
                    <a:pt x="6680062" y="8615862"/>
                  </a:lnTo>
                  <a:lnTo>
                    <a:pt x="6730398" y="8610380"/>
                  </a:lnTo>
                  <a:lnTo>
                    <a:pt x="6778803" y="8617451"/>
                  </a:lnTo>
                  <a:lnTo>
                    <a:pt x="6928873" y="8600869"/>
                  </a:lnTo>
                  <a:lnTo>
                    <a:pt x="6976816" y="8607872"/>
                  </a:lnTo>
                  <a:lnTo>
                    <a:pt x="7174490" y="8585410"/>
                  </a:lnTo>
                  <a:lnTo>
                    <a:pt x="7225344" y="8567169"/>
                  </a:lnTo>
                  <a:lnTo>
                    <a:pt x="7371305" y="8549987"/>
                  </a:lnTo>
                  <a:lnTo>
                    <a:pt x="7421404" y="8531636"/>
                  </a:lnTo>
                  <a:lnTo>
                    <a:pt x="7469457" y="8525821"/>
                  </a:lnTo>
                  <a:lnTo>
                    <a:pt x="7519129" y="8507407"/>
                  </a:lnTo>
                  <a:lnTo>
                    <a:pt x="7566740" y="8501527"/>
                  </a:lnTo>
                  <a:lnTo>
                    <a:pt x="7615953" y="8483047"/>
                  </a:lnTo>
                  <a:lnTo>
                    <a:pt x="7663089" y="8477098"/>
                  </a:lnTo>
                  <a:lnTo>
                    <a:pt x="7711811" y="8458546"/>
                  </a:lnTo>
                  <a:lnTo>
                    <a:pt x="7758439" y="8452522"/>
                  </a:lnTo>
                  <a:lnTo>
                    <a:pt x="7784551" y="8443502"/>
                  </a:lnTo>
                  <a:close/>
                </a:path>
                <a:path w="7785100" h="8679815">
                  <a:moveTo>
                    <a:pt x="3107420" y="2318309"/>
                  </a:moveTo>
                  <a:lnTo>
                    <a:pt x="3523933" y="2379154"/>
                  </a:lnTo>
                  <a:lnTo>
                    <a:pt x="3845867" y="2516026"/>
                  </a:lnTo>
                  <a:lnTo>
                    <a:pt x="3889114" y="2548013"/>
                  </a:lnTo>
                  <a:lnTo>
                    <a:pt x="3978283" y="2586709"/>
                  </a:lnTo>
                  <a:lnTo>
                    <a:pt x="4020472" y="2618541"/>
                  </a:lnTo>
                  <a:lnTo>
                    <a:pt x="4064081" y="2637747"/>
                  </a:lnTo>
                  <a:lnTo>
                    <a:pt x="4105408" y="2669453"/>
                  </a:lnTo>
                  <a:lnTo>
                    <a:pt x="4148092" y="2688523"/>
                  </a:lnTo>
                  <a:lnTo>
                    <a:pt x="4228228" y="2751569"/>
                  </a:lnTo>
                  <a:lnTo>
                    <a:pt x="4306074" y="2814280"/>
                  </a:lnTo>
                  <a:lnTo>
                    <a:pt x="4381379" y="2876620"/>
                  </a:lnTo>
                  <a:lnTo>
                    <a:pt x="4418000" y="2907639"/>
                  </a:lnTo>
                  <a:lnTo>
                    <a:pt x="4453892" y="2938552"/>
                  </a:lnTo>
                  <a:lnTo>
                    <a:pt x="4489023" y="2969353"/>
                  </a:lnTo>
                  <a:lnTo>
                    <a:pt x="4521526" y="3012606"/>
                  </a:lnTo>
                  <a:lnTo>
                    <a:pt x="4555041" y="3043171"/>
                  </a:lnTo>
                  <a:lnTo>
                    <a:pt x="4585866" y="3086178"/>
                  </a:lnTo>
                  <a:lnTo>
                    <a:pt x="4615804" y="3129056"/>
                  </a:lnTo>
                  <a:lnTo>
                    <a:pt x="4646659" y="3159233"/>
                  </a:lnTo>
                  <a:lnTo>
                    <a:pt x="4674730" y="3201838"/>
                  </a:lnTo>
                  <a:lnTo>
                    <a:pt x="4701820" y="3244300"/>
                  </a:lnTo>
                  <a:lnTo>
                    <a:pt x="4727898" y="3286614"/>
                  </a:lnTo>
                  <a:lnTo>
                    <a:pt x="4751097" y="3341342"/>
                  </a:lnTo>
                  <a:lnTo>
                    <a:pt x="4774987" y="3383336"/>
                  </a:lnTo>
                  <a:lnTo>
                    <a:pt x="4797293" y="3425099"/>
                  </a:lnTo>
                  <a:lnTo>
                    <a:pt x="4818055" y="3466636"/>
                  </a:lnTo>
                  <a:lnTo>
                    <a:pt x="4835476" y="3520520"/>
                  </a:lnTo>
                  <a:lnTo>
                    <a:pt x="4853267" y="3561624"/>
                  </a:lnTo>
                  <a:lnTo>
                    <a:pt x="4867795" y="3615085"/>
                  </a:lnTo>
                  <a:lnTo>
                    <a:pt x="4882771" y="3655777"/>
                  </a:lnTo>
                  <a:lnTo>
                    <a:pt x="4894563" y="3708839"/>
                  </a:lnTo>
                  <a:lnTo>
                    <a:pt x="4905045" y="3761709"/>
                  </a:lnTo>
                  <a:lnTo>
                    <a:pt x="4916093" y="3801828"/>
                  </a:lnTo>
                  <a:lnTo>
                    <a:pt x="4924075" y="3854333"/>
                  </a:lnTo>
                  <a:lnTo>
                    <a:pt x="4930864" y="3906664"/>
                  </a:lnTo>
                  <a:lnTo>
                    <a:pt x="4938336" y="3946260"/>
                  </a:lnTo>
                  <a:lnTo>
                    <a:pt x="4942860" y="3998260"/>
                  </a:lnTo>
                  <a:lnTo>
                    <a:pt x="4946308" y="4050103"/>
                  </a:lnTo>
                  <a:lnTo>
                    <a:pt x="4948722" y="4101794"/>
                  </a:lnTo>
                  <a:lnTo>
                    <a:pt x="4950139" y="4153341"/>
                  </a:lnTo>
                  <a:lnTo>
                    <a:pt x="4952436" y="4192180"/>
                  </a:lnTo>
                  <a:lnTo>
                    <a:pt x="4951979" y="4243453"/>
                  </a:lnTo>
                  <a:lnTo>
                    <a:pt x="4950643" y="4294597"/>
                  </a:lnTo>
                  <a:lnTo>
                    <a:pt x="4948468" y="4345618"/>
                  </a:lnTo>
                  <a:lnTo>
                    <a:pt x="4945493" y="4396523"/>
                  </a:lnTo>
                  <a:lnTo>
                    <a:pt x="4941756" y="4447316"/>
                  </a:lnTo>
                  <a:lnTo>
                    <a:pt x="4937298" y="4498004"/>
                  </a:lnTo>
                  <a:lnTo>
                    <a:pt x="4932157" y="4548592"/>
                  </a:lnTo>
                  <a:lnTo>
                    <a:pt x="4926373" y="4599086"/>
                  </a:lnTo>
                  <a:lnTo>
                    <a:pt x="4919984" y="4649492"/>
                  </a:lnTo>
                  <a:lnTo>
                    <a:pt x="4914768" y="4687235"/>
                  </a:lnTo>
                  <a:lnTo>
                    <a:pt x="4905549" y="4750062"/>
                  </a:lnTo>
                  <a:lnTo>
                    <a:pt x="4897582" y="4800237"/>
                  </a:lnTo>
                  <a:lnTo>
                    <a:pt x="4889167" y="4850347"/>
                  </a:lnTo>
                  <a:lnTo>
                    <a:pt x="4880343" y="4900397"/>
                  </a:lnTo>
                  <a:lnTo>
                    <a:pt x="4872986" y="4937827"/>
                  </a:lnTo>
                  <a:lnTo>
                    <a:pt x="4863463" y="4987775"/>
                  </a:lnTo>
                  <a:lnTo>
                    <a:pt x="4853649" y="5037681"/>
                  </a:lnTo>
                  <a:lnTo>
                    <a:pt x="4843583" y="5087549"/>
                  </a:lnTo>
                  <a:lnTo>
                    <a:pt x="4833304" y="5137387"/>
                  </a:lnTo>
                  <a:lnTo>
                    <a:pt x="4822815" y="5187194"/>
                  </a:lnTo>
                  <a:lnTo>
                    <a:pt x="4812111" y="5236969"/>
                  </a:lnTo>
                  <a:lnTo>
                    <a:pt x="4801227" y="5286719"/>
                  </a:lnTo>
                  <a:lnTo>
                    <a:pt x="4792035" y="5323880"/>
                  </a:lnTo>
                  <a:lnTo>
                    <a:pt x="4780902" y="5373593"/>
                  </a:lnTo>
                  <a:lnTo>
                    <a:pt x="4769698" y="5423295"/>
                  </a:lnTo>
                  <a:lnTo>
                    <a:pt x="4747227" y="5522691"/>
                  </a:lnTo>
                  <a:lnTo>
                    <a:pt x="4736033" y="5572395"/>
                  </a:lnTo>
                  <a:lnTo>
                    <a:pt x="4724915" y="5622110"/>
                  </a:lnTo>
                  <a:lnTo>
                    <a:pt x="4713910" y="5671842"/>
                  </a:lnTo>
                  <a:lnTo>
                    <a:pt x="4703054" y="5721595"/>
                  </a:lnTo>
                  <a:lnTo>
                    <a:pt x="4692384" y="5771375"/>
                  </a:lnTo>
                  <a:lnTo>
                    <a:pt x="4681936" y="5821188"/>
                  </a:lnTo>
                  <a:lnTo>
                    <a:pt x="4671747" y="5871039"/>
                  </a:lnTo>
                  <a:lnTo>
                    <a:pt x="4663689" y="5908366"/>
                  </a:lnTo>
                  <a:lnTo>
                    <a:pt x="4654128" y="5958309"/>
                  </a:lnTo>
                  <a:lnTo>
                    <a:pt x="4644935" y="6008305"/>
                  </a:lnTo>
                  <a:lnTo>
                    <a:pt x="4636147" y="6058361"/>
                  </a:lnTo>
                  <a:lnTo>
                    <a:pt x="4627801" y="6108481"/>
                  </a:lnTo>
                  <a:lnTo>
                    <a:pt x="4619933" y="6158670"/>
                  </a:lnTo>
                  <a:lnTo>
                    <a:pt x="4612579" y="6208935"/>
                  </a:lnTo>
                  <a:lnTo>
                    <a:pt x="4605777" y="6259281"/>
                  </a:lnTo>
                  <a:lnTo>
                    <a:pt x="4599563" y="6309712"/>
                  </a:lnTo>
                  <a:lnTo>
                    <a:pt x="4593972" y="6360235"/>
                  </a:lnTo>
                  <a:lnTo>
                    <a:pt x="4589043" y="6410854"/>
                  </a:lnTo>
                  <a:lnTo>
                    <a:pt x="4584811" y="6461575"/>
                  </a:lnTo>
                  <a:lnTo>
                    <a:pt x="4583149" y="6499836"/>
                  </a:lnTo>
                  <a:lnTo>
                    <a:pt x="4580421" y="6550777"/>
                  </a:lnTo>
                  <a:lnTo>
                    <a:pt x="4578501" y="6601836"/>
                  </a:lnTo>
                  <a:lnTo>
                    <a:pt x="4577424" y="6653017"/>
                  </a:lnTo>
                  <a:lnTo>
                    <a:pt x="4577227" y="6704328"/>
                  </a:lnTo>
                  <a:lnTo>
                    <a:pt x="4577947" y="6755772"/>
                  </a:lnTo>
                  <a:lnTo>
                    <a:pt x="4579620" y="6807356"/>
                  </a:lnTo>
                  <a:lnTo>
                    <a:pt x="4584118" y="6846517"/>
                  </a:lnTo>
                  <a:lnTo>
                    <a:pt x="4587807" y="6898395"/>
                  </a:lnTo>
                  <a:lnTo>
                    <a:pt x="4592559" y="6950429"/>
                  </a:lnTo>
                  <a:lnTo>
                    <a:pt x="4598410" y="7002622"/>
                  </a:lnTo>
                  <a:lnTo>
                    <a:pt x="4605397" y="7054982"/>
                  </a:lnTo>
                  <a:lnTo>
                    <a:pt x="4615527" y="7094967"/>
                  </a:lnTo>
                  <a:lnTo>
                    <a:pt x="4625103" y="7147705"/>
                  </a:lnTo>
                  <a:lnTo>
                    <a:pt x="4635934" y="7200626"/>
                  </a:lnTo>
                  <a:lnTo>
                    <a:pt x="4649833" y="7241161"/>
                  </a:lnTo>
                  <a:lnTo>
                    <a:pt x="4663101" y="7294438"/>
                  </a:lnTo>
                  <a:lnTo>
                    <a:pt x="4679387" y="7335322"/>
                  </a:lnTo>
                  <a:lnTo>
                    <a:pt x="4696828" y="7376374"/>
                  </a:lnTo>
                  <a:lnTo>
                    <a:pt x="4713564" y="7430158"/>
                  </a:lnTo>
                  <a:lnTo>
                    <a:pt x="4733242" y="7471537"/>
                  </a:lnTo>
                  <a:lnTo>
                    <a:pt x="4754001" y="7513073"/>
                  </a:lnTo>
                  <a:lnTo>
                    <a:pt x="4775815" y="7554765"/>
                  </a:lnTo>
                  <a:lnTo>
                    <a:pt x="4798660" y="7596606"/>
                  </a:lnTo>
                  <a:lnTo>
                    <a:pt x="4822510" y="7638595"/>
                  </a:lnTo>
                  <a:lnTo>
                    <a:pt x="4847341" y="7680726"/>
                  </a:lnTo>
                  <a:lnTo>
                    <a:pt x="4873127" y="7722998"/>
                  </a:lnTo>
                  <a:lnTo>
                    <a:pt x="4899844" y="7765405"/>
                  </a:lnTo>
                  <a:lnTo>
                    <a:pt x="4929302" y="7795378"/>
                  </a:lnTo>
                  <a:lnTo>
                    <a:pt x="4957805" y="7838046"/>
                  </a:lnTo>
                  <a:lnTo>
                    <a:pt x="4988998" y="7868272"/>
                  </a:lnTo>
                  <a:lnTo>
                    <a:pt x="5019186" y="7911186"/>
                  </a:lnTo>
                  <a:lnTo>
                    <a:pt x="5052015" y="7941652"/>
                  </a:lnTo>
                  <a:lnTo>
                    <a:pt x="5085625" y="7972231"/>
                  </a:lnTo>
                  <a:lnTo>
                    <a:pt x="5118153" y="8015487"/>
                  </a:lnTo>
                  <a:lnTo>
                    <a:pt x="5153247" y="8046283"/>
                  </a:lnTo>
                  <a:lnTo>
                    <a:pt x="5189047" y="8077182"/>
                  </a:lnTo>
                  <a:lnTo>
                    <a:pt x="5225526" y="8108181"/>
                  </a:lnTo>
                  <a:lnTo>
                    <a:pt x="5262660" y="8139275"/>
                  </a:lnTo>
                  <a:lnTo>
                    <a:pt x="5338793" y="8201736"/>
                  </a:lnTo>
                  <a:lnTo>
                    <a:pt x="5379578" y="8220529"/>
                  </a:lnTo>
                  <a:lnTo>
                    <a:pt x="5419081" y="8251969"/>
                  </a:lnTo>
                  <a:lnTo>
                    <a:pt x="5460950" y="8270920"/>
                  </a:lnTo>
                  <a:lnTo>
                    <a:pt x="5501488" y="8302511"/>
                  </a:lnTo>
                  <a:lnTo>
                    <a:pt x="5544341" y="8321606"/>
                  </a:lnTo>
                  <a:lnTo>
                    <a:pt x="5585813" y="8353334"/>
                  </a:lnTo>
                  <a:lnTo>
                    <a:pt x="5899589" y="8489014"/>
                  </a:lnTo>
                  <a:lnTo>
                    <a:pt x="5948506" y="8496160"/>
                  </a:lnTo>
                  <a:lnTo>
                    <a:pt x="5995621" y="8515878"/>
                  </a:lnTo>
                  <a:lnTo>
                    <a:pt x="6044600" y="8523032"/>
                  </a:lnTo>
                  <a:lnTo>
                    <a:pt x="6091761" y="8542757"/>
                  </a:lnTo>
                  <a:lnTo>
                    <a:pt x="6189779" y="8557075"/>
                  </a:lnTo>
                  <a:lnTo>
                    <a:pt x="6236948" y="8576800"/>
                  </a:lnTo>
                  <a:lnTo>
                    <a:pt x="5804994" y="8513700"/>
                  </a:lnTo>
                  <a:lnTo>
                    <a:pt x="5529697" y="8396476"/>
                  </a:lnTo>
                  <a:lnTo>
                    <a:pt x="5486275" y="8364463"/>
                  </a:lnTo>
                  <a:lnTo>
                    <a:pt x="5441986" y="8345158"/>
                  </a:lnTo>
                  <a:lnTo>
                    <a:pt x="5358295" y="8281594"/>
                  </a:lnTo>
                  <a:lnTo>
                    <a:pt x="5315299" y="8262478"/>
                  </a:lnTo>
                  <a:lnTo>
                    <a:pt x="5234542" y="8199342"/>
                  </a:lnTo>
                  <a:lnTo>
                    <a:pt x="5156125" y="8136547"/>
                  </a:lnTo>
                  <a:lnTo>
                    <a:pt x="5117892" y="8105292"/>
                  </a:lnTo>
                  <a:lnTo>
                    <a:pt x="5080359" y="8074140"/>
                  </a:lnTo>
                  <a:lnTo>
                    <a:pt x="5045401" y="8030529"/>
                  </a:lnTo>
                  <a:lnTo>
                    <a:pt x="5009386" y="7999598"/>
                  </a:lnTo>
                  <a:lnTo>
                    <a:pt x="4976023" y="7956220"/>
                  </a:lnTo>
                  <a:lnTo>
                    <a:pt x="4941679" y="7925534"/>
                  </a:lnTo>
                  <a:lnTo>
                    <a:pt x="4910065" y="7882411"/>
                  </a:lnTo>
                  <a:lnTo>
                    <a:pt x="4879383" y="7839425"/>
                  </a:lnTo>
                  <a:lnTo>
                    <a:pt x="4847836" y="7809147"/>
                  </a:lnTo>
                  <a:lnTo>
                    <a:pt x="4819135" y="7766449"/>
                  </a:lnTo>
                  <a:lnTo>
                    <a:pt x="4791481" y="7723905"/>
                  </a:lnTo>
                  <a:lnTo>
                    <a:pt x="4764914" y="7681520"/>
                  </a:lnTo>
                  <a:lnTo>
                    <a:pt x="4739634" y="7639323"/>
                  </a:lnTo>
                  <a:lnTo>
                    <a:pt x="4717503" y="7584751"/>
                  </a:lnTo>
                  <a:lnTo>
                    <a:pt x="4694836" y="7542935"/>
                  </a:lnTo>
                  <a:lnTo>
                    <a:pt x="4673455" y="7501307"/>
                  </a:lnTo>
                  <a:lnTo>
                    <a:pt x="4653347" y="7459866"/>
                  </a:lnTo>
                  <a:lnTo>
                    <a:pt x="4636334" y="7406041"/>
                  </a:lnTo>
                  <a:lnTo>
                    <a:pt x="4618732" y="7364965"/>
                  </a:lnTo>
                  <a:lnTo>
                    <a:pt x="4604198" y="7311503"/>
                  </a:lnTo>
                  <a:lnTo>
                    <a:pt x="4589049" y="7270786"/>
                  </a:lnTo>
                  <a:lnTo>
                    <a:pt x="4576942" y="7217678"/>
                  </a:lnTo>
                  <a:lnTo>
                    <a:pt x="4566028" y="7164744"/>
                  </a:lnTo>
                  <a:lnTo>
                    <a:pt x="4554459" y="7124550"/>
                  </a:lnTo>
                  <a:lnTo>
                    <a:pt x="4545892" y="7071959"/>
                  </a:lnTo>
                  <a:lnTo>
                    <a:pt x="4538478" y="7019537"/>
                  </a:lnTo>
                  <a:lnTo>
                    <a:pt x="4532205" y="6967282"/>
                  </a:lnTo>
                  <a:lnTo>
                    <a:pt x="4525223" y="6927757"/>
                  </a:lnTo>
                  <a:lnTo>
                    <a:pt x="4521190" y="6875829"/>
                  </a:lnTo>
                  <a:lnTo>
                    <a:pt x="4518257" y="6824061"/>
                  </a:lnTo>
                  <a:lnTo>
                    <a:pt x="4516412" y="6772453"/>
                  </a:lnTo>
                  <a:lnTo>
                    <a:pt x="4515428" y="6720970"/>
                  </a:lnTo>
                  <a:lnTo>
                    <a:pt x="4515356" y="6669620"/>
                  </a:lnTo>
                  <a:lnTo>
                    <a:pt x="4516161" y="6618399"/>
                  </a:lnTo>
                  <a:lnTo>
                    <a:pt x="4517807" y="6567300"/>
                  </a:lnTo>
                  <a:lnTo>
                    <a:pt x="4520259" y="6516319"/>
                  </a:lnTo>
                  <a:lnTo>
                    <a:pt x="4523482" y="6465450"/>
                  </a:lnTo>
                  <a:lnTo>
                    <a:pt x="4527439" y="6414689"/>
                  </a:lnTo>
                  <a:lnTo>
                    <a:pt x="4532096" y="6364030"/>
                  </a:lnTo>
                  <a:lnTo>
                    <a:pt x="4537417" y="6313469"/>
                  </a:lnTo>
                  <a:lnTo>
                    <a:pt x="4543367" y="6262999"/>
                  </a:lnTo>
                  <a:lnTo>
                    <a:pt x="4549911" y="6212615"/>
                  </a:lnTo>
                  <a:lnTo>
                    <a:pt x="4558918" y="6149757"/>
                  </a:lnTo>
                  <a:lnTo>
                    <a:pt x="4564636" y="6112088"/>
                  </a:lnTo>
                  <a:lnTo>
                    <a:pt x="4572748" y="6061934"/>
                  </a:lnTo>
                  <a:lnTo>
                    <a:pt x="4581311" y="6011846"/>
                  </a:lnTo>
                  <a:lnTo>
                    <a:pt x="4590290" y="5961818"/>
                  </a:lnTo>
                  <a:lnTo>
                    <a:pt x="4599651" y="5911846"/>
                  </a:lnTo>
                  <a:lnTo>
                    <a:pt x="4609357" y="5861925"/>
                  </a:lnTo>
                  <a:lnTo>
                    <a:pt x="4619373" y="5812049"/>
                  </a:lnTo>
                  <a:lnTo>
                    <a:pt x="4629664" y="5762213"/>
                  </a:lnTo>
                  <a:lnTo>
                    <a:pt x="4640195" y="5712412"/>
                  </a:lnTo>
                  <a:lnTo>
                    <a:pt x="4650929" y="5662641"/>
                  </a:lnTo>
                  <a:lnTo>
                    <a:pt x="4661832" y="5612895"/>
                  </a:lnTo>
                  <a:lnTo>
                    <a:pt x="4672868" y="5563168"/>
                  </a:lnTo>
                  <a:lnTo>
                    <a:pt x="4684002" y="5513455"/>
                  </a:lnTo>
                  <a:lnTo>
                    <a:pt x="4695199" y="5463752"/>
                  </a:lnTo>
                  <a:lnTo>
                    <a:pt x="4717637" y="5364351"/>
                  </a:lnTo>
                  <a:lnTo>
                    <a:pt x="4728808" y="5314644"/>
                  </a:lnTo>
                  <a:lnTo>
                    <a:pt x="4739900" y="5264925"/>
                  </a:lnTo>
                  <a:lnTo>
                    <a:pt x="4750877" y="5215189"/>
                  </a:lnTo>
                  <a:lnTo>
                    <a:pt x="4761704" y="5165432"/>
                  </a:lnTo>
                  <a:lnTo>
                    <a:pt x="4770510" y="5128214"/>
                  </a:lnTo>
                  <a:lnTo>
                    <a:pt x="4780931" y="5078397"/>
                  </a:lnTo>
                  <a:lnTo>
                    <a:pt x="4791095" y="5028543"/>
                  </a:lnTo>
                  <a:lnTo>
                    <a:pt x="4800968" y="4978646"/>
                  </a:lnTo>
                  <a:lnTo>
                    <a:pt x="4810514" y="4928701"/>
                  </a:lnTo>
                  <a:lnTo>
                    <a:pt x="4819697" y="4878703"/>
                  </a:lnTo>
                  <a:lnTo>
                    <a:pt x="4828482" y="4828648"/>
                  </a:lnTo>
                  <a:lnTo>
                    <a:pt x="4836868" y="4778533"/>
                  </a:lnTo>
                  <a:lnTo>
                    <a:pt x="4844822" y="4728356"/>
                  </a:lnTo>
                  <a:lnTo>
                    <a:pt x="4850427" y="4690670"/>
                  </a:lnTo>
                  <a:lnTo>
                    <a:pt x="4857504" y="4640365"/>
                  </a:lnTo>
                  <a:lnTo>
                    <a:pt x="4859240" y="4627784"/>
                  </a:lnTo>
                  <a:lnTo>
                    <a:pt x="4865608" y="4577375"/>
                  </a:lnTo>
                  <a:lnTo>
                    <a:pt x="4871349" y="4526875"/>
                  </a:lnTo>
                  <a:lnTo>
                    <a:pt x="4876416" y="4476275"/>
                  </a:lnTo>
                  <a:lnTo>
                    <a:pt x="4880759" y="4425571"/>
                  </a:lnTo>
                  <a:lnTo>
                    <a:pt x="4884330" y="4374753"/>
                  </a:lnTo>
                  <a:lnTo>
                    <a:pt x="4887080" y="4323816"/>
                  </a:lnTo>
                  <a:lnTo>
                    <a:pt x="4888961" y="4272751"/>
                  </a:lnTo>
                  <a:lnTo>
                    <a:pt x="4889923" y="4221553"/>
                  </a:lnTo>
                  <a:lnTo>
                    <a:pt x="4889920" y="4170213"/>
                  </a:lnTo>
                  <a:lnTo>
                    <a:pt x="4887065" y="4131292"/>
                  </a:lnTo>
                  <a:lnTo>
                    <a:pt x="4884981" y="4079648"/>
                  </a:lnTo>
                  <a:lnTo>
                    <a:pt x="4881785" y="4027842"/>
                  </a:lnTo>
                  <a:lnTo>
                    <a:pt x="4877428" y="3975866"/>
                  </a:lnTo>
                  <a:lnTo>
                    <a:pt x="4871861" y="3923714"/>
                  </a:lnTo>
                  <a:lnTo>
                    <a:pt x="4865035" y="3871378"/>
                  </a:lnTo>
                  <a:lnTo>
                    <a:pt x="4855011" y="3831409"/>
                  </a:lnTo>
                  <a:lnTo>
                    <a:pt x="4845433" y="3778671"/>
                  </a:lnTo>
                  <a:lnTo>
                    <a:pt x="4834478" y="3725731"/>
                  </a:lnTo>
                  <a:lnTo>
                    <a:pt x="4820325" y="3685159"/>
                  </a:lnTo>
                  <a:lnTo>
                    <a:pt x="4806659" y="3631824"/>
                  </a:lnTo>
                  <a:lnTo>
                    <a:pt x="4791657" y="3578293"/>
                  </a:lnTo>
                  <a:lnTo>
                    <a:pt x="4773497" y="3537136"/>
                  </a:lnTo>
                  <a:lnTo>
                    <a:pt x="4754028" y="3495788"/>
                  </a:lnTo>
                  <a:lnTo>
                    <a:pt x="4735100" y="3441683"/>
                  </a:lnTo>
                  <a:lnTo>
                    <a:pt x="4713054" y="3399958"/>
                  </a:lnTo>
                  <a:lnTo>
                    <a:pt x="4689740" y="3358048"/>
                  </a:lnTo>
                  <a:lnTo>
                    <a:pt x="4665171" y="3315955"/>
                  </a:lnTo>
                  <a:lnTo>
                    <a:pt x="4639361" y="3273680"/>
                  </a:lnTo>
                  <a:lnTo>
                    <a:pt x="4612322" y="3231226"/>
                  </a:lnTo>
                  <a:lnTo>
                    <a:pt x="4584070" y="3188594"/>
                  </a:lnTo>
                  <a:lnTo>
                    <a:pt x="4554616" y="3145787"/>
                  </a:lnTo>
                  <a:lnTo>
                    <a:pt x="4523975" y="3102807"/>
                  </a:lnTo>
                  <a:lnTo>
                    <a:pt x="4490324" y="3072222"/>
                  </a:lnTo>
                  <a:lnTo>
                    <a:pt x="4457349" y="3028900"/>
                  </a:lnTo>
                  <a:lnTo>
                    <a:pt x="4421391" y="2997978"/>
                  </a:lnTo>
                  <a:lnTo>
                    <a:pt x="4384308" y="2966891"/>
                  </a:lnTo>
                  <a:lnTo>
                    <a:pt x="4348540" y="2923162"/>
                  </a:lnTo>
                  <a:lnTo>
                    <a:pt x="4271832" y="2860617"/>
                  </a:lnTo>
                  <a:lnTo>
                    <a:pt x="4153264" y="2766288"/>
                  </a:lnTo>
                  <a:lnTo>
                    <a:pt x="4111036" y="2747284"/>
                  </a:lnTo>
                  <a:lnTo>
                    <a:pt x="4070235" y="2715654"/>
                  </a:lnTo>
                  <a:lnTo>
                    <a:pt x="4027206" y="2696534"/>
                  </a:lnTo>
                  <a:lnTo>
                    <a:pt x="3985637" y="2664792"/>
                  </a:lnTo>
                  <a:lnTo>
                    <a:pt x="3941873" y="2645564"/>
                  </a:lnTo>
                  <a:lnTo>
                    <a:pt x="3899602" y="2613719"/>
                  </a:lnTo>
                  <a:lnTo>
                    <a:pt x="3443203" y="2418700"/>
                  </a:lnTo>
                  <a:lnTo>
                    <a:pt x="3394552" y="2411593"/>
                  </a:lnTo>
                  <a:lnTo>
                    <a:pt x="3300488" y="2372183"/>
                  </a:lnTo>
                  <a:lnTo>
                    <a:pt x="3251438" y="2365017"/>
                  </a:lnTo>
                  <a:lnTo>
                    <a:pt x="3204123" y="2345271"/>
                  </a:lnTo>
                  <a:lnTo>
                    <a:pt x="3154887" y="2338078"/>
                  </a:lnTo>
                  <a:lnTo>
                    <a:pt x="3107420" y="2318309"/>
                  </a:lnTo>
                  <a:close/>
                </a:path>
                <a:path w="7785100" h="8679815">
                  <a:moveTo>
                    <a:pt x="2913520" y="2264315"/>
                  </a:moveTo>
                  <a:lnTo>
                    <a:pt x="3382447" y="2332816"/>
                  </a:lnTo>
                  <a:lnTo>
                    <a:pt x="3475575" y="2372090"/>
                  </a:lnTo>
                  <a:lnTo>
                    <a:pt x="3058064" y="2311099"/>
                  </a:lnTo>
                  <a:lnTo>
                    <a:pt x="3010509" y="2291318"/>
                  </a:lnTo>
                  <a:lnTo>
                    <a:pt x="2961098" y="2284100"/>
                  </a:lnTo>
                  <a:lnTo>
                    <a:pt x="2913520" y="2264315"/>
                  </a:lnTo>
                  <a:close/>
                </a:path>
                <a:path w="7785100" h="8679815">
                  <a:moveTo>
                    <a:pt x="2670637" y="2203164"/>
                  </a:moveTo>
                  <a:lnTo>
                    <a:pt x="3241179" y="2286510"/>
                  </a:lnTo>
                  <a:lnTo>
                    <a:pt x="3334068" y="2325749"/>
                  </a:lnTo>
                  <a:lnTo>
                    <a:pt x="2814746" y="2249886"/>
                  </a:lnTo>
                  <a:lnTo>
                    <a:pt x="2767255" y="2230113"/>
                  </a:lnTo>
                  <a:lnTo>
                    <a:pt x="2717989" y="2222916"/>
                  </a:lnTo>
                  <a:lnTo>
                    <a:pt x="2670637" y="2203164"/>
                  </a:lnTo>
                  <a:close/>
                </a:path>
                <a:path w="7785100" h="8679815">
                  <a:moveTo>
                    <a:pt x="2525535" y="2169133"/>
                  </a:moveTo>
                  <a:lnTo>
                    <a:pt x="3146927" y="2259907"/>
                  </a:lnTo>
                  <a:lnTo>
                    <a:pt x="3193060" y="2279481"/>
                  </a:lnTo>
                  <a:lnTo>
                    <a:pt x="2572558" y="2188837"/>
                  </a:lnTo>
                  <a:lnTo>
                    <a:pt x="2525535" y="2169133"/>
                  </a:lnTo>
                  <a:close/>
                </a:path>
                <a:path w="7785100" h="8679815">
                  <a:moveTo>
                    <a:pt x="2381715" y="2135289"/>
                  </a:moveTo>
                  <a:lnTo>
                    <a:pt x="3052347" y="2233255"/>
                  </a:lnTo>
                  <a:lnTo>
                    <a:pt x="3099140" y="2252926"/>
                  </a:lnTo>
                  <a:lnTo>
                    <a:pt x="2428262" y="2154923"/>
                  </a:lnTo>
                  <a:lnTo>
                    <a:pt x="2381715" y="2135289"/>
                  </a:lnTo>
                  <a:close/>
                </a:path>
                <a:path w="7785100" h="8679815">
                  <a:moveTo>
                    <a:pt x="2285589" y="2108412"/>
                  </a:moveTo>
                  <a:lnTo>
                    <a:pt x="2956668" y="2206444"/>
                  </a:lnTo>
                  <a:lnTo>
                    <a:pt x="3003630" y="2226139"/>
                  </a:lnTo>
                  <a:lnTo>
                    <a:pt x="2333523" y="2128249"/>
                  </a:lnTo>
                  <a:lnTo>
                    <a:pt x="2285589" y="2108412"/>
                  </a:lnTo>
                  <a:close/>
                </a:path>
                <a:path w="7785100" h="8679815">
                  <a:moveTo>
                    <a:pt x="2138068" y="2074027"/>
                  </a:moveTo>
                  <a:lnTo>
                    <a:pt x="2811723" y="2172435"/>
                  </a:lnTo>
                  <a:lnTo>
                    <a:pt x="2858870" y="2192157"/>
                  </a:lnTo>
                  <a:lnTo>
                    <a:pt x="2186011" y="2093865"/>
                  </a:lnTo>
                  <a:lnTo>
                    <a:pt x="2138068" y="2074027"/>
                  </a:lnTo>
                  <a:close/>
                </a:path>
                <a:path w="7785100" h="8679815">
                  <a:moveTo>
                    <a:pt x="1992625" y="2027111"/>
                  </a:moveTo>
                  <a:lnTo>
                    <a:pt x="2570030" y="2111459"/>
                  </a:lnTo>
                  <a:lnTo>
                    <a:pt x="2617297" y="2131198"/>
                  </a:lnTo>
                  <a:lnTo>
                    <a:pt x="2713640" y="2158107"/>
                  </a:lnTo>
                  <a:lnTo>
                    <a:pt x="2088317" y="2066759"/>
                  </a:lnTo>
                  <a:lnTo>
                    <a:pt x="1992625" y="2027111"/>
                  </a:lnTo>
                  <a:close/>
                </a:path>
                <a:path w="7785100" h="8679815">
                  <a:moveTo>
                    <a:pt x="1847821" y="1980288"/>
                  </a:moveTo>
                  <a:lnTo>
                    <a:pt x="2328432" y="2050496"/>
                  </a:lnTo>
                  <a:lnTo>
                    <a:pt x="2375587" y="2070220"/>
                  </a:lnTo>
                  <a:lnTo>
                    <a:pt x="2424618" y="2077382"/>
                  </a:lnTo>
                  <a:lnTo>
                    <a:pt x="2471845" y="2097116"/>
                  </a:lnTo>
                  <a:lnTo>
                    <a:pt x="1943043" y="2019868"/>
                  </a:lnTo>
                  <a:lnTo>
                    <a:pt x="1847821" y="1980288"/>
                  </a:lnTo>
                  <a:close/>
                </a:path>
                <a:path w="7785100" h="8679815">
                  <a:moveTo>
                    <a:pt x="65069" y="0"/>
                  </a:moveTo>
                  <a:lnTo>
                    <a:pt x="77196" y="40275"/>
                  </a:lnTo>
                  <a:lnTo>
                    <a:pt x="89416" y="93400"/>
                  </a:lnTo>
                  <a:lnTo>
                    <a:pt x="102496" y="146650"/>
                  </a:lnTo>
                  <a:lnTo>
                    <a:pt x="118262" y="187457"/>
                  </a:lnTo>
                  <a:lnTo>
                    <a:pt x="133031" y="240954"/>
                  </a:lnTo>
                  <a:lnTo>
                    <a:pt x="150465" y="282005"/>
                  </a:lnTo>
                  <a:lnTo>
                    <a:pt x="166882" y="335742"/>
                  </a:lnTo>
                  <a:lnTo>
                    <a:pt x="185944" y="377031"/>
                  </a:lnTo>
                  <a:lnTo>
                    <a:pt x="205803" y="418437"/>
                  </a:lnTo>
                  <a:lnTo>
                    <a:pt x="224615" y="472524"/>
                  </a:lnTo>
                  <a:lnTo>
                    <a:pt x="246040" y="514158"/>
                  </a:lnTo>
                  <a:lnTo>
                    <a:pt x="268232" y="555904"/>
                  </a:lnTo>
                  <a:lnTo>
                    <a:pt x="289346" y="610328"/>
                  </a:lnTo>
                  <a:lnTo>
                    <a:pt x="313043" y="652294"/>
                  </a:lnTo>
                  <a:lnTo>
                    <a:pt x="337476" y="694367"/>
                  </a:lnTo>
                  <a:lnTo>
                    <a:pt x="362636" y="736547"/>
                  </a:lnTo>
                  <a:lnTo>
                    <a:pt x="388511" y="778831"/>
                  </a:lnTo>
                  <a:lnTo>
                    <a:pt x="415093" y="821219"/>
                  </a:lnTo>
                  <a:lnTo>
                    <a:pt x="442370" y="863708"/>
                  </a:lnTo>
                  <a:lnTo>
                    <a:pt x="470332" y="906297"/>
                  </a:lnTo>
                  <a:lnTo>
                    <a:pt x="498969" y="948985"/>
                  </a:lnTo>
                  <a:lnTo>
                    <a:pt x="528271" y="991770"/>
                  </a:lnTo>
                  <a:lnTo>
                    <a:pt x="558227" y="1034650"/>
                  </a:lnTo>
                  <a:lnTo>
                    <a:pt x="590663" y="1065058"/>
                  </a:lnTo>
                  <a:lnTo>
                    <a:pt x="621897" y="1108125"/>
                  </a:lnTo>
                  <a:lnTo>
                    <a:pt x="653755" y="1151283"/>
                  </a:lnTo>
                  <a:lnTo>
                    <a:pt x="688062" y="1181964"/>
                  </a:lnTo>
                  <a:lnTo>
                    <a:pt x="721137" y="1225300"/>
                  </a:lnTo>
                  <a:lnTo>
                    <a:pt x="792725" y="1287097"/>
                  </a:lnTo>
                  <a:lnTo>
                    <a:pt x="827547" y="1330688"/>
                  </a:lnTo>
                  <a:lnTo>
                    <a:pt x="902538" y="1392982"/>
                  </a:lnTo>
                  <a:lnTo>
                    <a:pt x="981032" y="1455788"/>
                  </a:lnTo>
                  <a:lnTo>
                    <a:pt x="1141909" y="1581967"/>
                  </a:lnTo>
                  <a:lnTo>
                    <a:pt x="1184720" y="1601056"/>
                  </a:lnTo>
                  <a:lnTo>
                    <a:pt x="1225978" y="1632753"/>
                  </a:lnTo>
                  <a:lnTo>
                    <a:pt x="1269347" y="1651923"/>
                  </a:lnTo>
                  <a:lnTo>
                    <a:pt x="1311145" y="1683698"/>
                  </a:lnTo>
                  <a:lnTo>
                    <a:pt x="1399170" y="1722227"/>
                  </a:lnTo>
                  <a:lnTo>
                    <a:pt x="1441707" y="1754110"/>
                  </a:lnTo>
                  <a:lnTo>
                    <a:pt x="1712399" y="1870662"/>
                  </a:lnTo>
                  <a:lnTo>
                    <a:pt x="1760005" y="1877616"/>
                  </a:lnTo>
                  <a:lnTo>
                    <a:pt x="1898254" y="1936316"/>
                  </a:lnTo>
                  <a:lnTo>
                    <a:pt x="1946454" y="1943357"/>
                  </a:lnTo>
                  <a:lnTo>
                    <a:pt x="2039549" y="1982626"/>
                  </a:lnTo>
                  <a:lnTo>
                    <a:pt x="2088096" y="1989718"/>
                  </a:lnTo>
                  <a:lnTo>
                    <a:pt x="2134905" y="2009391"/>
                  </a:lnTo>
                  <a:lnTo>
                    <a:pt x="2183638" y="2016510"/>
                  </a:lnTo>
                  <a:lnTo>
                    <a:pt x="2230613" y="2036207"/>
                  </a:lnTo>
                  <a:lnTo>
                    <a:pt x="1798541" y="1973089"/>
                  </a:lnTo>
                  <a:lnTo>
                    <a:pt x="1379161" y="1796313"/>
                  </a:lnTo>
                  <a:lnTo>
                    <a:pt x="1335517" y="1764267"/>
                  </a:lnTo>
                  <a:lnTo>
                    <a:pt x="1245404" y="1725434"/>
                  </a:lnTo>
                  <a:lnTo>
                    <a:pt x="1202637" y="1693517"/>
                  </a:lnTo>
                  <a:lnTo>
                    <a:pt x="1159302" y="1674352"/>
                  </a:lnTo>
                  <a:lnTo>
                    <a:pt x="1037421" y="1579538"/>
                  </a:lnTo>
                  <a:lnTo>
                    <a:pt x="997704" y="1548067"/>
                  </a:lnTo>
                  <a:lnTo>
                    <a:pt x="956625" y="1529231"/>
                  </a:lnTo>
                  <a:lnTo>
                    <a:pt x="917867" y="1497900"/>
                  </a:lnTo>
                  <a:lnTo>
                    <a:pt x="881442" y="1454075"/>
                  </a:lnTo>
                  <a:lnTo>
                    <a:pt x="806457" y="1391781"/>
                  </a:lnTo>
                  <a:lnTo>
                    <a:pt x="733595" y="1329799"/>
                  </a:lnTo>
                  <a:lnTo>
                    <a:pt x="699825" y="1286361"/>
                  </a:lnTo>
                  <a:lnTo>
                    <a:pt x="664784" y="1255573"/>
                  </a:lnTo>
                  <a:lnTo>
                    <a:pt x="632155" y="1212302"/>
                  </a:lnTo>
                  <a:lnTo>
                    <a:pt x="598278" y="1181683"/>
                  </a:lnTo>
                  <a:lnTo>
                    <a:pt x="566836" y="1138586"/>
                  </a:lnTo>
                  <a:lnTo>
                    <a:pt x="536005" y="1095578"/>
                  </a:lnTo>
                  <a:lnTo>
                    <a:pt x="503960" y="1065227"/>
                  </a:lnTo>
                  <a:lnTo>
                    <a:pt x="474383" y="1022402"/>
                  </a:lnTo>
                  <a:lnTo>
                    <a:pt x="445345" y="979656"/>
                  </a:lnTo>
                  <a:lnTo>
                    <a:pt x="416957" y="937004"/>
                  </a:lnTo>
                  <a:lnTo>
                    <a:pt x="389228" y="894449"/>
                  </a:lnTo>
                  <a:lnTo>
                    <a:pt x="362169" y="851992"/>
                  </a:lnTo>
                  <a:lnTo>
                    <a:pt x="335787" y="809634"/>
                  </a:lnTo>
                  <a:lnTo>
                    <a:pt x="310091" y="767376"/>
                  </a:lnTo>
                  <a:lnTo>
                    <a:pt x="285092" y="725219"/>
                  </a:lnTo>
                  <a:lnTo>
                    <a:pt x="260798" y="683166"/>
                  </a:lnTo>
                  <a:lnTo>
                    <a:pt x="237218" y="641217"/>
                  </a:lnTo>
                  <a:lnTo>
                    <a:pt x="214360" y="599374"/>
                  </a:lnTo>
                  <a:lnTo>
                    <a:pt x="192235" y="557637"/>
                  </a:lnTo>
                  <a:lnTo>
                    <a:pt x="172687" y="503443"/>
                  </a:lnTo>
                  <a:lnTo>
                    <a:pt x="152053" y="461924"/>
                  </a:lnTo>
                  <a:lnTo>
                    <a:pt x="132179" y="420516"/>
                  </a:lnTo>
                  <a:lnTo>
                    <a:pt x="114909" y="366654"/>
                  </a:lnTo>
                  <a:lnTo>
                    <a:pt x="96580" y="325472"/>
                  </a:lnTo>
                  <a:lnTo>
                    <a:pt x="80874" y="271839"/>
                  </a:lnTo>
                  <a:lnTo>
                    <a:pt x="64127" y="230888"/>
                  </a:lnTo>
                  <a:lnTo>
                    <a:pt x="50021" y="177488"/>
                  </a:lnTo>
                  <a:lnTo>
                    <a:pt x="34893" y="136774"/>
                  </a:lnTo>
                  <a:lnTo>
                    <a:pt x="22423" y="83613"/>
                  </a:lnTo>
                  <a:lnTo>
                    <a:pt x="10785" y="30574"/>
                  </a:lnTo>
                  <a:lnTo>
                    <a:pt x="0" y="3329"/>
                  </a:lnTo>
                  <a:lnTo>
                    <a:pt x="65069" y="0"/>
                  </a:lnTo>
                  <a:close/>
                </a:path>
              </a:pathLst>
            </a:custGeom>
            <a:solidFill>
              <a:srgbClr val="D89C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6565968"/>
            <a:ext cx="1572260" cy="3721100"/>
            <a:chOff x="0" y="6565968"/>
            <a:chExt cx="1572260" cy="3721100"/>
          </a:xfrm>
        </p:grpSpPr>
        <p:sp>
          <p:nvSpPr>
            <p:cNvPr id="8" name="object 8"/>
            <p:cNvSpPr/>
            <p:nvPr/>
          </p:nvSpPr>
          <p:spPr>
            <a:xfrm>
              <a:off x="0" y="6565968"/>
              <a:ext cx="1572260" cy="3721100"/>
            </a:xfrm>
            <a:custGeom>
              <a:avLst/>
              <a:gdLst/>
              <a:ahLst/>
              <a:cxnLst/>
              <a:rect l="l" t="t" r="r" b="b"/>
              <a:pathLst>
                <a:path w="1572260" h="3721100">
                  <a:moveTo>
                    <a:pt x="0" y="3721031"/>
                  </a:moveTo>
                  <a:lnTo>
                    <a:pt x="0" y="0"/>
                  </a:lnTo>
                  <a:lnTo>
                    <a:pt x="32436" y="5927"/>
                  </a:lnTo>
                  <a:lnTo>
                    <a:pt x="79286" y="15762"/>
                  </a:lnTo>
                  <a:lnTo>
                    <a:pt x="125892" y="26818"/>
                  </a:lnTo>
                  <a:lnTo>
                    <a:pt x="172217" y="39081"/>
                  </a:lnTo>
                  <a:lnTo>
                    <a:pt x="218226" y="52538"/>
                  </a:lnTo>
                  <a:lnTo>
                    <a:pt x="263883" y="67176"/>
                  </a:lnTo>
                  <a:lnTo>
                    <a:pt x="309151" y="82981"/>
                  </a:lnTo>
                  <a:lnTo>
                    <a:pt x="353994" y="99938"/>
                  </a:lnTo>
                  <a:lnTo>
                    <a:pt x="398377" y="118035"/>
                  </a:lnTo>
                  <a:lnTo>
                    <a:pt x="442263" y="137259"/>
                  </a:lnTo>
                  <a:lnTo>
                    <a:pt x="485615" y="157594"/>
                  </a:lnTo>
                  <a:lnTo>
                    <a:pt x="528399" y="179028"/>
                  </a:lnTo>
                  <a:lnTo>
                    <a:pt x="570578" y="201548"/>
                  </a:lnTo>
                  <a:lnTo>
                    <a:pt x="612115" y="225139"/>
                  </a:lnTo>
                  <a:lnTo>
                    <a:pt x="652974" y="249787"/>
                  </a:lnTo>
                  <a:lnTo>
                    <a:pt x="693120" y="275480"/>
                  </a:lnTo>
                  <a:lnTo>
                    <a:pt x="732517" y="302204"/>
                  </a:lnTo>
                  <a:lnTo>
                    <a:pt x="771128" y="329945"/>
                  </a:lnTo>
                  <a:lnTo>
                    <a:pt x="808916" y="358689"/>
                  </a:lnTo>
                  <a:lnTo>
                    <a:pt x="845847" y="388423"/>
                  </a:lnTo>
                  <a:lnTo>
                    <a:pt x="881884" y="419133"/>
                  </a:lnTo>
                  <a:lnTo>
                    <a:pt x="916991" y="450806"/>
                  </a:lnTo>
                  <a:lnTo>
                    <a:pt x="951131" y="483427"/>
                  </a:lnTo>
                  <a:lnTo>
                    <a:pt x="984269" y="516985"/>
                  </a:lnTo>
                  <a:lnTo>
                    <a:pt x="1016368" y="551464"/>
                  </a:lnTo>
                  <a:lnTo>
                    <a:pt x="1047393" y="586851"/>
                  </a:lnTo>
                  <a:lnTo>
                    <a:pt x="1077307" y="623132"/>
                  </a:lnTo>
                  <a:lnTo>
                    <a:pt x="1106075" y="660295"/>
                  </a:lnTo>
                  <a:lnTo>
                    <a:pt x="1133659" y="698325"/>
                  </a:lnTo>
                  <a:lnTo>
                    <a:pt x="1160024" y="737209"/>
                  </a:lnTo>
                  <a:lnTo>
                    <a:pt x="1185134" y="776932"/>
                  </a:lnTo>
                  <a:lnTo>
                    <a:pt x="1208953" y="817483"/>
                  </a:lnTo>
                  <a:lnTo>
                    <a:pt x="1231444" y="858846"/>
                  </a:lnTo>
                  <a:lnTo>
                    <a:pt x="1252572" y="901008"/>
                  </a:lnTo>
                  <a:lnTo>
                    <a:pt x="1272301" y="943956"/>
                  </a:lnTo>
                  <a:lnTo>
                    <a:pt x="1290593" y="987676"/>
                  </a:lnTo>
                  <a:lnTo>
                    <a:pt x="1307414" y="1032155"/>
                  </a:lnTo>
                  <a:lnTo>
                    <a:pt x="1323595" y="1079870"/>
                  </a:lnTo>
                  <a:lnTo>
                    <a:pt x="1338109" y="1127894"/>
                  </a:lnTo>
                  <a:lnTo>
                    <a:pt x="1351025" y="1176213"/>
                  </a:lnTo>
                  <a:lnTo>
                    <a:pt x="1362416" y="1224811"/>
                  </a:lnTo>
                  <a:lnTo>
                    <a:pt x="1372352" y="1273672"/>
                  </a:lnTo>
                  <a:lnTo>
                    <a:pt x="1380905" y="1322779"/>
                  </a:lnTo>
                  <a:lnTo>
                    <a:pt x="1388145" y="1372118"/>
                  </a:lnTo>
                  <a:lnTo>
                    <a:pt x="1394144" y="1421673"/>
                  </a:lnTo>
                  <a:lnTo>
                    <a:pt x="1398974" y="1471428"/>
                  </a:lnTo>
                  <a:lnTo>
                    <a:pt x="1402704" y="1521367"/>
                  </a:lnTo>
                  <a:lnTo>
                    <a:pt x="1405407" y="1571475"/>
                  </a:lnTo>
                  <a:lnTo>
                    <a:pt x="1407153" y="1621735"/>
                  </a:lnTo>
                  <a:lnTo>
                    <a:pt x="1408014" y="1672133"/>
                  </a:lnTo>
                  <a:lnTo>
                    <a:pt x="1408060" y="1722652"/>
                  </a:lnTo>
                  <a:lnTo>
                    <a:pt x="1407363" y="1773277"/>
                  </a:lnTo>
                  <a:lnTo>
                    <a:pt x="1405994" y="1823992"/>
                  </a:lnTo>
                  <a:lnTo>
                    <a:pt x="1404024" y="1874782"/>
                  </a:lnTo>
                  <a:lnTo>
                    <a:pt x="1401524" y="1925630"/>
                  </a:lnTo>
                  <a:lnTo>
                    <a:pt x="1398565" y="1976521"/>
                  </a:lnTo>
                  <a:lnTo>
                    <a:pt x="1395219" y="2027439"/>
                  </a:lnTo>
                  <a:lnTo>
                    <a:pt x="1391556" y="2078368"/>
                  </a:lnTo>
                  <a:lnTo>
                    <a:pt x="1387648" y="2129294"/>
                  </a:lnTo>
                  <a:lnTo>
                    <a:pt x="1383566" y="2180199"/>
                  </a:lnTo>
                  <a:lnTo>
                    <a:pt x="1379381" y="2231069"/>
                  </a:lnTo>
                  <a:lnTo>
                    <a:pt x="1375163" y="2281888"/>
                  </a:lnTo>
                  <a:lnTo>
                    <a:pt x="1370985" y="2332639"/>
                  </a:lnTo>
                  <a:lnTo>
                    <a:pt x="1366918" y="2383308"/>
                  </a:lnTo>
                  <a:lnTo>
                    <a:pt x="1363031" y="2433878"/>
                  </a:lnTo>
                  <a:lnTo>
                    <a:pt x="1359398" y="2484334"/>
                  </a:lnTo>
                  <a:lnTo>
                    <a:pt x="1356257" y="2533207"/>
                  </a:lnTo>
                  <a:lnTo>
                    <a:pt x="1353603" y="2582364"/>
                  </a:lnTo>
                  <a:lnTo>
                    <a:pt x="1351488" y="2631756"/>
                  </a:lnTo>
                  <a:lnTo>
                    <a:pt x="1349962" y="2681332"/>
                  </a:lnTo>
                  <a:lnTo>
                    <a:pt x="1349078" y="2731042"/>
                  </a:lnTo>
                  <a:lnTo>
                    <a:pt x="1348885" y="2780836"/>
                  </a:lnTo>
                  <a:lnTo>
                    <a:pt x="1349437" y="2830665"/>
                  </a:lnTo>
                  <a:lnTo>
                    <a:pt x="1350783" y="2880477"/>
                  </a:lnTo>
                  <a:lnTo>
                    <a:pt x="1352976" y="2930222"/>
                  </a:lnTo>
                  <a:lnTo>
                    <a:pt x="1356066" y="2979851"/>
                  </a:lnTo>
                  <a:lnTo>
                    <a:pt x="1360105" y="3029314"/>
                  </a:lnTo>
                  <a:lnTo>
                    <a:pt x="1365144" y="3078560"/>
                  </a:lnTo>
                  <a:lnTo>
                    <a:pt x="1371234" y="3127539"/>
                  </a:lnTo>
                  <a:lnTo>
                    <a:pt x="1378427" y="3176201"/>
                  </a:lnTo>
                  <a:lnTo>
                    <a:pt x="1386774" y="3224497"/>
                  </a:lnTo>
                  <a:lnTo>
                    <a:pt x="1396326" y="3272375"/>
                  </a:lnTo>
                  <a:lnTo>
                    <a:pt x="1407135" y="3319786"/>
                  </a:lnTo>
                  <a:lnTo>
                    <a:pt x="1419251" y="3366679"/>
                  </a:lnTo>
                  <a:lnTo>
                    <a:pt x="1432726" y="3413005"/>
                  </a:lnTo>
                  <a:lnTo>
                    <a:pt x="1447612" y="3458714"/>
                  </a:lnTo>
                  <a:lnTo>
                    <a:pt x="1463959" y="3503754"/>
                  </a:lnTo>
                  <a:lnTo>
                    <a:pt x="1481819" y="3548077"/>
                  </a:lnTo>
                  <a:lnTo>
                    <a:pt x="1501243" y="3591632"/>
                  </a:lnTo>
                  <a:lnTo>
                    <a:pt x="1522283" y="3634369"/>
                  </a:lnTo>
                  <a:lnTo>
                    <a:pt x="1544990" y="3676237"/>
                  </a:lnTo>
                  <a:lnTo>
                    <a:pt x="1569414" y="3717188"/>
                  </a:lnTo>
                  <a:lnTo>
                    <a:pt x="1571932" y="3721031"/>
                  </a:lnTo>
                  <a:lnTo>
                    <a:pt x="0" y="3721031"/>
                  </a:lnTo>
                  <a:close/>
                </a:path>
              </a:pathLst>
            </a:custGeom>
            <a:solidFill>
              <a:srgbClr val="253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851256"/>
              <a:ext cx="1305560" cy="3435985"/>
            </a:xfrm>
            <a:custGeom>
              <a:avLst/>
              <a:gdLst/>
              <a:ahLst/>
              <a:cxnLst/>
              <a:rect l="l" t="t" r="r" b="b"/>
              <a:pathLst>
                <a:path w="1305560" h="3435984">
                  <a:moveTo>
                    <a:pt x="0" y="39271"/>
                  </a:moveTo>
                  <a:lnTo>
                    <a:pt x="0" y="0"/>
                  </a:lnTo>
                  <a:lnTo>
                    <a:pt x="5939" y="359"/>
                  </a:lnTo>
                  <a:lnTo>
                    <a:pt x="54059" y="4549"/>
                  </a:lnTo>
                  <a:lnTo>
                    <a:pt x="102011" y="10040"/>
                  </a:lnTo>
                  <a:lnTo>
                    <a:pt x="149768" y="16862"/>
                  </a:lnTo>
                  <a:lnTo>
                    <a:pt x="197301" y="25042"/>
                  </a:lnTo>
                  <a:lnTo>
                    <a:pt x="244584" y="34611"/>
                  </a:lnTo>
                  <a:lnTo>
                    <a:pt x="291587" y="45596"/>
                  </a:lnTo>
                  <a:lnTo>
                    <a:pt x="338282" y="58027"/>
                  </a:lnTo>
                  <a:lnTo>
                    <a:pt x="384642" y="71934"/>
                  </a:lnTo>
                  <a:lnTo>
                    <a:pt x="430638" y="87344"/>
                  </a:lnTo>
                  <a:lnTo>
                    <a:pt x="458219" y="97591"/>
                  </a:lnTo>
                  <a:lnTo>
                    <a:pt x="94147" y="48781"/>
                  </a:lnTo>
                  <a:lnTo>
                    <a:pt x="45698" y="43199"/>
                  </a:lnTo>
                  <a:lnTo>
                    <a:pt x="0" y="39271"/>
                  </a:lnTo>
                  <a:close/>
                </a:path>
                <a:path w="1305560" h="3435984">
                  <a:moveTo>
                    <a:pt x="1148174" y="3435742"/>
                  </a:moveTo>
                  <a:lnTo>
                    <a:pt x="1132236" y="3401087"/>
                  </a:lnTo>
                  <a:lnTo>
                    <a:pt x="1114013" y="3355944"/>
                  </a:lnTo>
                  <a:lnTo>
                    <a:pt x="1097984" y="3310295"/>
                  </a:lnTo>
                  <a:lnTo>
                    <a:pt x="1084061" y="3264179"/>
                  </a:lnTo>
                  <a:lnTo>
                    <a:pt x="1072151" y="3217636"/>
                  </a:lnTo>
                  <a:lnTo>
                    <a:pt x="1062166" y="3170707"/>
                  </a:lnTo>
                  <a:lnTo>
                    <a:pt x="1054013" y="3123431"/>
                  </a:lnTo>
                  <a:lnTo>
                    <a:pt x="1047604" y="3075849"/>
                  </a:lnTo>
                  <a:lnTo>
                    <a:pt x="1042846" y="3028001"/>
                  </a:lnTo>
                  <a:lnTo>
                    <a:pt x="1039651" y="2979927"/>
                  </a:lnTo>
                  <a:lnTo>
                    <a:pt x="1037926" y="2931668"/>
                  </a:lnTo>
                  <a:lnTo>
                    <a:pt x="1037582" y="2883262"/>
                  </a:lnTo>
                  <a:lnTo>
                    <a:pt x="1038529" y="2834752"/>
                  </a:lnTo>
                  <a:lnTo>
                    <a:pt x="1040676" y="2786176"/>
                  </a:lnTo>
                  <a:lnTo>
                    <a:pt x="1043931" y="2737574"/>
                  </a:lnTo>
                  <a:lnTo>
                    <a:pt x="1048206" y="2688988"/>
                  </a:lnTo>
                  <a:lnTo>
                    <a:pt x="1053409" y="2640457"/>
                  </a:lnTo>
                  <a:lnTo>
                    <a:pt x="1059450" y="2592021"/>
                  </a:lnTo>
                  <a:lnTo>
                    <a:pt x="1066238" y="2543721"/>
                  </a:lnTo>
                  <a:lnTo>
                    <a:pt x="1073683" y="2495596"/>
                  </a:lnTo>
                  <a:lnTo>
                    <a:pt x="1081695" y="2447687"/>
                  </a:lnTo>
                  <a:lnTo>
                    <a:pt x="1090182" y="2400033"/>
                  </a:lnTo>
                  <a:lnTo>
                    <a:pt x="1099055" y="2352676"/>
                  </a:lnTo>
                  <a:lnTo>
                    <a:pt x="1108222" y="2305655"/>
                  </a:lnTo>
                  <a:lnTo>
                    <a:pt x="1118186" y="2256356"/>
                  </a:lnTo>
                  <a:lnTo>
                    <a:pt x="1128490" y="2206896"/>
                  </a:lnTo>
                  <a:lnTo>
                    <a:pt x="1139040" y="2157286"/>
                  </a:lnTo>
                  <a:lnTo>
                    <a:pt x="1149743" y="2107535"/>
                  </a:lnTo>
                  <a:lnTo>
                    <a:pt x="1160504" y="2057652"/>
                  </a:lnTo>
                  <a:lnTo>
                    <a:pt x="1171228" y="2007647"/>
                  </a:lnTo>
                  <a:lnTo>
                    <a:pt x="1181821" y="1957528"/>
                  </a:lnTo>
                  <a:lnTo>
                    <a:pt x="1192190" y="1907306"/>
                  </a:lnTo>
                  <a:lnTo>
                    <a:pt x="1202239" y="1856990"/>
                  </a:lnTo>
                  <a:lnTo>
                    <a:pt x="1211875" y="1806590"/>
                  </a:lnTo>
                  <a:lnTo>
                    <a:pt x="1221004" y="1756114"/>
                  </a:lnTo>
                  <a:lnTo>
                    <a:pt x="1229530" y="1705572"/>
                  </a:lnTo>
                  <a:lnTo>
                    <a:pt x="1237361" y="1654973"/>
                  </a:lnTo>
                  <a:lnTo>
                    <a:pt x="1244401" y="1604328"/>
                  </a:lnTo>
                  <a:lnTo>
                    <a:pt x="1250556" y="1553645"/>
                  </a:lnTo>
                  <a:lnTo>
                    <a:pt x="1255733" y="1502934"/>
                  </a:lnTo>
                  <a:lnTo>
                    <a:pt x="1259836" y="1452204"/>
                  </a:lnTo>
                  <a:lnTo>
                    <a:pt x="1262773" y="1401465"/>
                  </a:lnTo>
                  <a:lnTo>
                    <a:pt x="1264447" y="1350725"/>
                  </a:lnTo>
                  <a:lnTo>
                    <a:pt x="1264766" y="1299995"/>
                  </a:lnTo>
                  <a:lnTo>
                    <a:pt x="1263634" y="1249285"/>
                  </a:lnTo>
                  <a:lnTo>
                    <a:pt x="1260958" y="1198602"/>
                  </a:lnTo>
                  <a:lnTo>
                    <a:pt x="1256643" y="1147957"/>
                  </a:lnTo>
                  <a:lnTo>
                    <a:pt x="1250596" y="1097359"/>
                  </a:lnTo>
                  <a:lnTo>
                    <a:pt x="1242721" y="1046818"/>
                  </a:lnTo>
                  <a:lnTo>
                    <a:pt x="1233158" y="998466"/>
                  </a:lnTo>
                  <a:lnTo>
                    <a:pt x="1221554" y="951056"/>
                  </a:lnTo>
                  <a:lnTo>
                    <a:pt x="1207965" y="904608"/>
                  </a:lnTo>
                  <a:lnTo>
                    <a:pt x="1192444" y="859142"/>
                  </a:lnTo>
                  <a:lnTo>
                    <a:pt x="1175046" y="814678"/>
                  </a:lnTo>
                  <a:lnTo>
                    <a:pt x="1155824" y="771235"/>
                  </a:lnTo>
                  <a:lnTo>
                    <a:pt x="1134833" y="728833"/>
                  </a:lnTo>
                  <a:lnTo>
                    <a:pt x="1112126" y="687492"/>
                  </a:lnTo>
                  <a:lnTo>
                    <a:pt x="1087758" y="647232"/>
                  </a:lnTo>
                  <a:lnTo>
                    <a:pt x="1061782" y="608072"/>
                  </a:lnTo>
                  <a:lnTo>
                    <a:pt x="1034252" y="570032"/>
                  </a:lnTo>
                  <a:lnTo>
                    <a:pt x="1005224" y="533132"/>
                  </a:lnTo>
                  <a:lnTo>
                    <a:pt x="974749" y="497391"/>
                  </a:lnTo>
                  <a:lnTo>
                    <a:pt x="942884" y="462830"/>
                  </a:lnTo>
                  <a:lnTo>
                    <a:pt x="909681" y="429468"/>
                  </a:lnTo>
                  <a:lnTo>
                    <a:pt x="875194" y="397324"/>
                  </a:lnTo>
                  <a:lnTo>
                    <a:pt x="839478" y="366420"/>
                  </a:lnTo>
                  <a:lnTo>
                    <a:pt x="802587" y="336773"/>
                  </a:lnTo>
                  <a:lnTo>
                    <a:pt x="764575" y="308405"/>
                  </a:lnTo>
                  <a:lnTo>
                    <a:pt x="725495" y="281335"/>
                  </a:lnTo>
                  <a:lnTo>
                    <a:pt x="685402" y="255582"/>
                  </a:lnTo>
                  <a:lnTo>
                    <a:pt x="644350" y="231166"/>
                  </a:lnTo>
                  <a:lnTo>
                    <a:pt x="602392" y="208108"/>
                  </a:lnTo>
                  <a:lnTo>
                    <a:pt x="559583" y="186426"/>
                  </a:lnTo>
                  <a:lnTo>
                    <a:pt x="515977" y="166141"/>
                  </a:lnTo>
                  <a:lnTo>
                    <a:pt x="471628" y="147272"/>
                  </a:lnTo>
                  <a:lnTo>
                    <a:pt x="426589" y="129840"/>
                  </a:lnTo>
                  <a:lnTo>
                    <a:pt x="380916" y="113863"/>
                  </a:lnTo>
                  <a:lnTo>
                    <a:pt x="333705" y="99074"/>
                  </a:lnTo>
                  <a:lnTo>
                    <a:pt x="286229" y="85910"/>
                  </a:lnTo>
                  <a:lnTo>
                    <a:pt x="238512" y="74335"/>
                  </a:lnTo>
                  <a:lnTo>
                    <a:pt x="190578" y="64313"/>
                  </a:lnTo>
                  <a:lnTo>
                    <a:pt x="142448" y="55807"/>
                  </a:lnTo>
                  <a:lnTo>
                    <a:pt x="94147" y="48781"/>
                  </a:lnTo>
                  <a:lnTo>
                    <a:pt x="458219" y="97591"/>
                  </a:lnTo>
                  <a:lnTo>
                    <a:pt x="521428" y="122793"/>
                  </a:lnTo>
                  <a:lnTo>
                    <a:pt x="566166" y="142890"/>
                  </a:lnTo>
                  <a:lnTo>
                    <a:pt x="610427" y="164607"/>
                  </a:lnTo>
                  <a:lnTo>
                    <a:pt x="654185" y="187973"/>
                  </a:lnTo>
                  <a:lnTo>
                    <a:pt x="698226" y="213471"/>
                  </a:lnTo>
                  <a:lnTo>
                    <a:pt x="741407" y="240498"/>
                  </a:lnTo>
                  <a:lnTo>
                    <a:pt x="783635" y="269038"/>
                  </a:lnTo>
                  <a:lnTo>
                    <a:pt x="824817" y="299078"/>
                  </a:lnTo>
                  <a:lnTo>
                    <a:pt x="864863" y="330604"/>
                  </a:lnTo>
                  <a:lnTo>
                    <a:pt x="903679" y="363601"/>
                  </a:lnTo>
                  <a:lnTo>
                    <a:pt x="941173" y="398057"/>
                  </a:lnTo>
                  <a:lnTo>
                    <a:pt x="977254" y="433958"/>
                  </a:lnTo>
                  <a:lnTo>
                    <a:pt x="1011828" y="471288"/>
                  </a:lnTo>
                  <a:lnTo>
                    <a:pt x="1044804" y="510035"/>
                  </a:lnTo>
                  <a:lnTo>
                    <a:pt x="1076090" y="550185"/>
                  </a:lnTo>
                  <a:lnTo>
                    <a:pt x="1105592" y="591722"/>
                  </a:lnTo>
                  <a:lnTo>
                    <a:pt x="1133219" y="634635"/>
                  </a:lnTo>
                  <a:lnTo>
                    <a:pt x="1159407" y="679985"/>
                  </a:lnTo>
                  <a:lnTo>
                    <a:pt x="1183266" y="726356"/>
                  </a:lnTo>
                  <a:lnTo>
                    <a:pt x="1204840" y="773668"/>
                  </a:lnTo>
                  <a:lnTo>
                    <a:pt x="1224177" y="821838"/>
                  </a:lnTo>
                  <a:lnTo>
                    <a:pt x="1241323" y="870787"/>
                  </a:lnTo>
                  <a:lnTo>
                    <a:pt x="1256324" y="920433"/>
                  </a:lnTo>
                  <a:lnTo>
                    <a:pt x="1269225" y="970697"/>
                  </a:lnTo>
                  <a:lnTo>
                    <a:pt x="1280074" y="1021497"/>
                  </a:lnTo>
                  <a:lnTo>
                    <a:pt x="1288915" y="1072752"/>
                  </a:lnTo>
                  <a:lnTo>
                    <a:pt x="1295796" y="1124381"/>
                  </a:lnTo>
                  <a:lnTo>
                    <a:pt x="1300763" y="1176305"/>
                  </a:lnTo>
                  <a:lnTo>
                    <a:pt x="1303861" y="1228441"/>
                  </a:lnTo>
                  <a:lnTo>
                    <a:pt x="1305273" y="1278636"/>
                  </a:lnTo>
                  <a:lnTo>
                    <a:pt x="1305352" y="1328716"/>
                  </a:lnTo>
                  <a:lnTo>
                    <a:pt x="1304176" y="1378687"/>
                  </a:lnTo>
                  <a:lnTo>
                    <a:pt x="1301826" y="1428555"/>
                  </a:lnTo>
                  <a:lnTo>
                    <a:pt x="1298380" y="1478326"/>
                  </a:lnTo>
                  <a:lnTo>
                    <a:pt x="1293918" y="1528006"/>
                  </a:lnTo>
                  <a:lnTo>
                    <a:pt x="1288519" y="1577600"/>
                  </a:lnTo>
                  <a:lnTo>
                    <a:pt x="1282262" y="1627115"/>
                  </a:lnTo>
                  <a:lnTo>
                    <a:pt x="1275227" y="1676557"/>
                  </a:lnTo>
                  <a:lnTo>
                    <a:pt x="1267493" y="1725931"/>
                  </a:lnTo>
                  <a:lnTo>
                    <a:pt x="1259139" y="1775244"/>
                  </a:lnTo>
                  <a:lnTo>
                    <a:pt x="1250244" y="1824501"/>
                  </a:lnTo>
                  <a:lnTo>
                    <a:pt x="1240888" y="1873709"/>
                  </a:lnTo>
                  <a:lnTo>
                    <a:pt x="1231151" y="1922873"/>
                  </a:lnTo>
                  <a:lnTo>
                    <a:pt x="1221111" y="1971999"/>
                  </a:lnTo>
                  <a:lnTo>
                    <a:pt x="1210847" y="2021094"/>
                  </a:lnTo>
                  <a:lnTo>
                    <a:pt x="1200440" y="2070162"/>
                  </a:lnTo>
                  <a:lnTo>
                    <a:pt x="1179510" y="2168245"/>
                  </a:lnTo>
                  <a:lnTo>
                    <a:pt x="1169146" y="2217272"/>
                  </a:lnTo>
                  <a:lnTo>
                    <a:pt x="1158956" y="2266297"/>
                  </a:lnTo>
                  <a:lnTo>
                    <a:pt x="1149018" y="2315325"/>
                  </a:lnTo>
                  <a:lnTo>
                    <a:pt x="1139412" y="2364363"/>
                  </a:lnTo>
                  <a:lnTo>
                    <a:pt x="1130217" y="2413417"/>
                  </a:lnTo>
                  <a:lnTo>
                    <a:pt x="1121512" y="2462492"/>
                  </a:lnTo>
                  <a:lnTo>
                    <a:pt x="1113377" y="2511595"/>
                  </a:lnTo>
                  <a:lnTo>
                    <a:pt x="1105491" y="2563143"/>
                  </a:lnTo>
                  <a:lnTo>
                    <a:pt x="1100743" y="2597557"/>
                  </a:lnTo>
                  <a:lnTo>
                    <a:pt x="1098351" y="2614894"/>
                  </a:lnTo>
                  <a:lnTo>
                    <a:pt x="1092091" y="2666811"/>
                  </a:lnTo>
                  <a:lnTo>
                    <a:pt x="1086845" y="2718858"/>
                  </a:lnTo>
                  <a:lnTo>
                    <a:pt x="1082748" y="2771000"/>
                  </a:lnTo>
                  <a:lnTo>
                    <a:pt x="1079933" y="2823198"/>
                  </a:lnTo>
                  <a:lnTo>
                    <a:pt x="1078536" y="2875418"/>
                  </a:lnTo>
                  <a:lnTo>
                    <a:pt x="1078691" y="2927623"/>
                  </a:lnTo>
                  <a:lnTo>
                    <a:pt x="1080531" y="2979777"/>
                  </a:lnTo>
                  <a:lnTo>
                    <a:pt x="1084192" y="3031843"/>
                  </a:lnTo>
                  <a:lnTo>
                    <a:pt x="1089807" y="3083786"/>
                  </a:lnTo>
                  <a:lnTo>
                    <a:pt x="1097511" y="3135569"/>
                  </a:lnTo>
                  <a:lnTo>
                    <a:pt x="1107204" y="3185621"/>
                  </a:lnTo>
                  <a:lnTo>
                    <a:pt x="1119184" y="3234971"/>
                  </a:lnTo>
                  <a:lnTo>
                    <a:pt x="1133429" y="3283542"/>
                  </a:lnTo>
                  <a:lnTo>
                    <a:pt x="1149917" y="3331257"/>
                  </a:lnTo>
                  <a:lnTo>
                    <a:pt x="1168624" y="3378039"/>
                  </a:lnTo>
                  <a:lnTo>
                    <a:pt x="1189528" y="3423812"/>
                  </a:lnTo>
                  <a:lnTo>
                    <a:pt x="1195689" y="3435742"/>
                  </a:lnTo>
                  <a:lnTo>
                    <a:pt x="1148174" y="3435742"/>
                  </a:lnTo>
                  <a:close/>
                </a:path>
              </a:pathLst>
            </a:custGeom>
            <a:solidFill>
              <a:srgbClr val="D89C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332003" y="1178875"/>
            <a:ext cx="4886325" cy="20459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6734"/>
              </a:lnSpc>
              <a:spcBef>
                <a:spcPts val="130"/>
              </a:spcBef>
              <a:tabLst>
                <a:tab pos="2460625" algn="l"/>
              </a:tabLst>
            </a:pPr>
            <a:r>
              <a:rPr sz="5650" b="0" spc="280" dirty="0">
                <a:latin typeface="Trebuchet MS"/>
                <a:cs typeface="Trebuchet MS"/>
              </a:rPr>
              <a:t>TABL</a:t>
            </a:r>
            <a:r>
              <a:rPr sz="5650" b="0" spc="-250" dirty="0">
                <a:latin typeface="Trebuchet MS"/>
                <a:cs typeface="Trebuchet MS"/>
              </a:rPr>
              <a:t>E</a:t>
            </a:r>
            <a:r>
              <a:rPr sz="5650" b="0" dirty="0">
                <a:latin typeface="Trebuchet MS"/>
                <a:cs typeface="Trebuchet MS"/>
              </a:rPr>
              <a:t>	</a:t>
            </a:r>
            <a:r>
              <a:rPr sz="5650" b="0" spc="755" dirty="0">
                <a:latin typeface="Trebuchet MS"/>
                <a:cs typeface="Trebuchet MS"/>
              </a:rPr>
              <a:t>O</a:t>
            </a:r>
            <a:r>
              <a:rPr sz="5650" b="0" spc="225" dirty="0">
                <a:latin typeface="Trebuchet MS"/>
                <a:cs typeface="Trebuchet MS"/>
              </a:rPr>
              <a:t>F</a:t>
            </a:r>
            <a:endParaRPr sz="5650">
              <a:latin typeface="Trebuchet MS"/>
              <a:cs typeface="Trebuchet MS"/>
            </a:endParaRPr>
          </a:p>
          <a:p>
            <a:pPr marL="12700">
              <a:lnSpc>
                <a:spcPts val="9135"/>
              </a:lnSpc>
            </a:pPr>
            <a:r>
              <a:rPr sz="7650" spc="680" dirty="0"/>
              <a:t>CONTEN</a:t>
            </a:r>
            <a:r>
              <a:rPr sz="7650" spc="-40" dirty="0"/>
              <a:t>T</a:t>
            </a:r>
            <a:endParaRPr sz="7650"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4278" y="3871098"/>
            <a:ext cx="133349" cy="13334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54278" y="4480698"/>
            <a:ext cx="133349" cy="13334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54278" y="5090298"/>
            <a:ext cx="133349" cy="13334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54278" y="5699898"/>
            <a:ext cx="133349" cy="13334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54278" y="6309498"/>
            <a:ext cx="133349" cy="13334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3073465" y="3536053"/>
            <a:ext cx="5939155" cy="307340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10"/>
              </a:spcBef>
            </a:pPr>
            <a:r>
              <a:rPr sz="3400" dirty="0">
                <a:solidFill>
                  <a:srgbClr val="152540"/>
                </a:solidFill>
                <a:latin typeface="Trebuchet MS"/>
                <a:cs typeface="Trebuchet MS"/>
              </a:rPr>
              <a:t>Target</a:t>
            </a:r>
            <a:r>
              <a:rPr sz="3400" spc="5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400" spc="45" dirty="0">
                <a:solidFill>
                  <a:srgbClr val="152540"/>
                </a:solidFill>
                <a:latin typeface="Trebuchet MS"/>
                <a:cs typeface="Trebuchet MS"/>
              </a:rPr>
              <a:t>Variable</a:t>
            </a:r>
            <a:r>
              <a:rPr sz="3400" spc="5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400" dirty="0">
                <a:solidFill>
                  <a:srgbClr val="152540"/>
                </a:solidFill>
                <a:latin typeface="Trebuchet MS"/>
                <a:cs typeface="Trebuchet MS"/>
              </a:rPr>
              <a:t>Type</a:t>
            </a:r>
            <a:r>
              <a:rPr sz="3400" spc="690" dirty="0">
                <a:solidFill>
                  <a:srgbClr val="152540"/>
                </a:solidFill>
                <a:latin typeface="Trebuchet MS"/>
                <a:cs typeface="Trebuchet MS"/>
              </a:rPr>
              <a:t>      </a:t>
            </a:r>
            <a:r>
              <a:rPr sz="3400" b="1" spc="-415" dirty="0">
                <a:solidFill>
                  <a:srgbClr val="152540"/>
                </a:solidFill>
                <a:latin typeface="Trebuchet MS"/>
                <a:cs typeface="Trebuchet MS"/>
              </a:rPr>
              <a:t>01</a:t>
            </a:r>
            <a:endParaRPr sz="3400">
              <a:latin typeface="Trebuchet MS"/>
              <a:cs typeface="Trebuchet MS"/>
            </a:endParaRPr>
          </a:p>
          <a:p>
            <a:pPr marL="12700" marR="5080" algn="just">
              <a:lnSpc>
                <a:spcPct val="117600"/>
              </a:lnSpc>
              <a:spcBef>
                <a:spcPts val="5"/>
              </a:spcBef>
              <a:tabLst>
                <a:tab pos="5400040" algn="l"/>
              </a:tabLst>
            </a:pPr>
            <a:r>
              <a:rPr sz="3400" spc="75" dirty="0">
                <a:solidFill>
                  <a:srgbClr val="152540"/>
                </a:solidFill>
                <a:latin typeface="Trebuchet MS"/>
                <a:cs typeface="Trebuchet MS"/>
              </a:rPr>
              <a:t>Assigned</a:t>
            </a:r>
            <a:r>
              <a:rPr sz="3400" spc="20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400" spc="85" dirty="0">
                <a:solidFill>
                  <a:srgbClr val="152540"/>
                </a:solidFill>
                <a:latin typeface="Trebuchet MS"/>
                <a:cs typeface="Trebuchet MS"/>
              </a:rPr>
              <a:t>Model</a:t>
            </a:r>
            <a:r>
              <a:rPr sz="3400" spc="20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400" dirty="0">
                <a:solidFill>
                  <a:srgbClr val="152540"/>
                </a:solidFill>
                <a:latin typeface="Trebuchet MS"/>
                <a:cs typeface="Trebuchet MS"/>
              </a:rPr>
              <a:t>Type</a:t>
            </a:r>
            <a:r>
              <a:rPr sz="3400" spc="615" dirty="0">
                <a:solidFill>
                  <a:srgbClr val="152540"/>
                </a:solidFill>
                <a:latin typeface="Trebuchet MS"/>
                <a:cs typeface="Trebuchet MS"/>
              </a:rPr>
              <a:t>      </a:t>
            </a:r>
            <a:r>
              <a:rPr sz="3400" b="1" spc="-25" dirty="0">
                <a:solidFill>
                  <a:srgbClr val="152540"/>
                </a:solidFill>
                <a:latin typeface="Trebuchet MS"/>
                <a:cs typeface="Trebuchet MS"/>
              </a:rPr>
              <a:t>02 </a:t>
            </a:r>
            <a:r>
              <a:rPr sz="3400" dirty="0">
                <a:solidFill>
                  <a:srgbClr val="152540"/>
                </a:solidFill>
                <a:latin typeface="Trebuchet MS"/>
                <a:cs typeface="Trebuchet MS"/>
              </a:rPr>
              <a:t>Understanding</a:t>
            </a:r>
            <a:r>
              <a:rPr sz="3400" spc="90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400" spc="114" dirty="0">
                <a:solidFill>
                  <a:srgbClr val="152540"/>
                </a:solidFill>
                <a:latin typeface="Trebuchet MS"/>
                <a:cs typeface="Trebuchet MS"/>
              </a:rPr>
              <a:t>Gamma</a:t>
            </a:r>
            <a:r>
              <a:rPr sz="3400" spc="750" dirty="0">
                <a:solidFill>
                  <a:srgbClr val="152540"/>
                </a:solidFill>
                <a:latin typeface="Trebuchet MS"/>
                <a:cs typeface="Trebuchet MS"/>
              </a:rPr>
              <a:t>    </a:t>
            </a:r>
            <a:r>
              <a:rPr sz="3400" b="1" spc="-35" dirty="0">
                <a:solidFill>
                  <a:srgbClr val="152540"/>
                </a:solidFill>
                <a:latin typeface="Trebuchet MS"/>
                <a:cs typeface="Trebuchet MS"/>
              </a:rPr>
              <a:t>03 </a:t>
            </a:r>
            <a:r>
              <a:rPr sz="3400" spc="60" dirty="0">
                <a:solidFill>
                  <a:srgbClr val="152540"/>
                </a:solidFill>
                <a:latin typeface="Trebuchet MS"/>
                <a:cs typeface="Trebuchet MS"/>
              </a:rPr>
              <a:t>Comparison</a:t>
            </a:r>
            <a:r>
              <a:rPr sz="3400" spc="-85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400" spc="-25" dirty="0">
                <a:solidFill>
                  <a:srgbClr val="152540"/>
                </a:solidFill>
                <a:latin typeface="Trebuchet MS"/>
                <a:cs typeface="Trebuchet MS"/>
              </a:rPr>
              <a:t>with</a:t>
            </a:r>
            <a:r>
              <a:rPr sz="3400" spc="-85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400" dirty="0">
                <a:solidFill>
                  <a:srgbClr val="152540"/>
                </a:solidFill>
                <a:latin typeface="Trebuchet MS"/>
                <a:cs typeface="Trebuchet MS"/>
              </a:rPr>
              <a:t>Binomial</a:t>
            </a:r>
            <a:r>
              <a:rPr sz="3400" spc="85" dirty="0">
                <a:solidFill>
                  <a:srgbClr val="152540"/>
                </a:solidFill>
                <a:latin typeface="Trebuchet MS"/>
                <a:cs typeface="Trebuchet MS"/>
              </a:rPr>
              <a:t>  </a:t>
            </a:r>
            <a:r>
              <a:rPr sz="3400" b="1" spc="-25" dirty="0">
                <a:solidFill>
                  <a:srgbClr val="152540"/>
                </a:solidFill>
                <a:latin typeface="Trebuchet MS"/>
                <a:cs typeface="Trebuchet MS"/>
              </a:rPr>
              <a:t>05 </a:t>
            </a:r>
            <a:r>
              <a:rPr sz="3400" spc="100" dirty="0">
                <a:solidFill>
                  <a:srgbClr val="152540"/>
                </a:solidFill>
                <a:latin typeface="Trebuchet MS"/>
                <a:cs typeface="Trebuchet MS"/>
              </a:rPr>
              <a:t>Six-</a:t>
            </a:r>
            <a:r>
              <a:rPr sz="3400" spc="165" dirty="0">
                <a:solidFill>
                  <a:srgbClr val="152540"/>
                </a:solidFill>
                <a:latin typeface="Trebuchet MS"/>
                <a:cs typeface="Trebuchet MS"/>
              </a:rPr>
              <a:t>Stage</a:t>
            </a:r>
            <a:r>
              <a:rPr sz="3400" spc="70" dirty="0">
                <a:solidFill>
                  <a:srgbClr val="152540"/>
                </a:solidFill>
                <a:latin typeface="Trebuchet MS"/>
                <a:cs typeface="Trebuchet MS"/>
              </a:rPr>
              <a:t> Approach</a:t>
            </a:r>
            <a:r>
              <a:rPr sz="3400" dirty="0">
                <a:solidFill>
                  <a:srgbClr val="152540"/>
                </a:solidFill>
                <a:latin typeface="Trebuchet MS"/>
                <a:cs typeface="Trebuchet MS"/>
              </a:rPr>
              <a:t>	</a:t>
            </a:r>
            <a:r>
              <a:rPr sz="3400" b="1" spc="40" dirty="0">
                <a:solidFill>
                  <a:srgbClr val="152540"/>
                </a:solidFill>
                <a:latin typeface="Trebuchet MS"/>
                <a:cs typeface="Trebuchet MS"/>
              </a:rPr>
              <a:t>06</a:t>
            </a:r>
            <a:endParaRPr sz="3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21280" y="0"/>
            <a:ext cx="10722610" cy="1243965"/>
          </a:xfrm>
          <a:custGeom>
            <a:avLst/>
            <a:gdLst/>
            <a:ahLst/>
            <a:cxnLst/>
            <a:rect l="l" t="t" r="r" b="b"/>
            <a:pathLst>
              <a:path w="10722610" h="1243965">
                <a:moveTo>
                  <a:pt x="10722433" y="0"/>
                </a:moveTo>
                <a:lnTo>
                  <a:pt x="10686578" y="49341"/>
                </a:lnTo>
                <a:lnTo>
                  <a:pt x="10657315" y="88144"/>
                </a:lnTo>
                <a:lnTo>
                  <a:pt x="10627494" y="126484"/>
                </a:lnTo>
                <a:lnTo>
                  <a:pt x="10597111" y="164357"/>
                </a:lnTo>
                <a:lnTo>
                  <a:pt x="10566161" y="201758"/>
                </a:lnTo>
                <a:lnTo>
                  <a:pt x="10534639" y="238684"/>
                </a:lnTo>
                <a:lnTo>
                  <a:pt x="10502541" y="275129"/>
                </a:lnTo>
                <a:lnTo>
                  <a:pt x="10469863" y="311089"/>
                </a:lnTo>
                <a:lnTo>
                  <a:pt x="10436600" y="346560"/>
                </a:lnTo>
                <a:lnTo>
                  <a:pt x="10402747" y="381538"/>
                </a:lnTo>
                <a:lnTo>
                  <a:pt x="10368301" y="416018"/>
                </a:lnTo>
                <a:lnTo>
                  <a:pt x="10333256" y="449996"/>
                </a:lnTo>
                <a:lnTo>
                  <a:pt x="10297609" y="483467"/>
                </a:lnTo>
                <a:lnTo>
                  <a:pt x="10261354" y="516427"/>
                </a:lnTo>
                <a:lnTo>
                  <a:pt x="10224488" y="548872"/>
                </a:lnTo>
                <a:lnTo>
                  <a:pt x="10187006" y="580798"/>
                </a:lnTo>
                <a:lnTo>
                  <a:pt x="10148903" y="612199"/>
                </a:lnTo>
                <a:lnTo>
                  <a:pt x="10110176" y="643073"/>
                </a:lnTo>
                <a:lnTo>
                  <a:pt x="10070819" y="673413"/>
                </a:lnTo>
                <a:lnTo>
                  <a:pt x="10030828" y="703217"/>
                </a:lnTo>
                <a:lnTo>
                  <a:pt x="9990199" y="732479"/>
                </a:lnTo>
                <a:lnTo>
                  <a:pt x="9948927" y="761195"/>
                </a:lnTo>
                <a:lnTo>
                  <a:pt x="9907008" y="789361"/>
                </a:lnTo>
                <a:lnTo>
                  <a:pt x="9864437" y="816972"/>
                </a:lnTo>
                <a:lnTo>
                  <a:pt x="9821210" y="844025"/>
                </a:lnTo>
                <a:lnTo>
                  <a:pt x="9777323" y="870514"/>
                </a:lnTo>
                <a:lnTo>
                  <a:pt x="9732770" y="896436"/>
                </a:lnTo>
                <a:lnTo>
                  <a:pt x="9672046" y="930363"/>
                </a:lnTo>
                <a:lnTo>
                  <a:pt x="9639687" y="947796"/>
                </a:lnTo>
                <a:lnTo>
                  <a:pt x="9623378" y="957599"/>
                </a:lnTo>
                <a:lnTo>
                  <a:pt x="9579657" y="979874"/>
                </a:lnTo>
                <a:lnTo>
                  <a:pt x="9535631" y="1001183"/>
                </a:lnTo>
                <a:lnTo>
                  <a:pt x="9491312" y="1021527"/>
                </a:lnTo>
                <a:lnTo>
                  <a:pt x="9446715" y="1040908"/>
                </a:lnTo>
                <a:lnTo>
                  <a:pt x="9401852" y="1059329"/>
                </a:lnTo>
                <a:lnTo>
                  <a:pt x="9356739" y="1076792"/>
                </a:lnTo>
                <a:lnTo>
                  <a:pt x="9311388" y="1093299"/>
                </a:lnTo>
                <a:lnTo>
                  <a:pt x="9265814" y="1108853"/>
                </a:lnTo>
                <a:lnTo>
                  <a:pt x="9220029" y="1123456"/>
                </a:lnTo>
                <a:lnTo>
                  <a:pt x="9174049" y="1137110"/>
                </a:lnTo>
                <a:lnTo>
                  <a:pt x="9127885" y="1149818"/>
                </a:lnTo>
                <a:lnTo>
                  <a:pt x="9081553" y="1161582"/>
                </a:lnTo>
                <a:lnTo>
                  <a:pt x="9035067" y="1172403"/>
                </a:lnTo>
                <a:lnTo>
                  <a:pt x="8988438" y="1182285"/>
                </a:lnTo>
                <a:lnTo>
                  <a:pt x="8941682" y="1191229"/>
                </a:lnTo>
                <a:lnTo>
                  <a:pt x="8894813" y="1199239"/>
                </a:lnTo>
                <a:lnTo>
                  <a:pt x="8847843" y="1206315"/>
                </a:lnTo>
                <a:lnTo>
                  <a:pt x="8800787" y="1212462"/>
                </a:lnTo>
                <a:lnTo>
                  <a:pt x="8753658" y="1217679"/>
                </a:lnTo>
                <a:lnTo>
                  <a:pt x="8706470" y="1221972"/>
                </a:lnTo>
                <a:lnTo>
                  <a:pt x="8659237" y="1225340"/>
                </a:lnTo>
                <a:lnTo>
                  <a:pt x="8611972" y="1227787"/>
                </a:lnTo>
                <a:lnTo>
                  <a:pt x="8564690" y="1229315"/>
                </a:lnTo>
                <a:lnTo>
                  <a:pt x="8517404" y="1229926"/>
                </a:lnTo>
                <a:lnTo>
                  <a:pt x="8470127" y="1229623"/>
                </a:lnTo>
                <a:lnTo>
                  <a:pt x="8422874" y="1228407"/>
                </a:lnTo>
                <a:lnTo>
                  <a:pt x="8375658" y="1226282"/>
                </a:lnTo>
                <a:lnTo>
                  <a:pt x="8328492" y="1223249"/>
                </a:lnTo>
                <a:lnTo>
                  <a:pt x="8281392" y="1219311"/>
                </a:lnTo>
                <a:lnTo>
                  <a:pt x="8234369" y="1214469"/>
                </a:lnTo>
                <a:lnTo>
                  <a:pt x="8187439" y="1208727"/>
                </a:lnTo>
                <a:lnTo>
                  <a:pt x="8140615" y="1202087"/>
                </a:lnTo>
                <a:lnTo>
                  <a:pt x="8093910" y="1194550"/>
                </a:lnTo>
                <a:lnTo>
                  <a:pt x="8047338" y="1186119"/>
                </a:lnTo>
                <a:lnTo>
                  <a:pt x="8000913" y="1176797"/>
                </a:lnTo>
                <a:lnTo>
                  <a:pt x="7954649" y="1166585"/>
                </a:lnTo>
                <a:lnTo>
                  <a:pt x="7908560" y="1155487"/>
                </a:lnTo>
                <a:lnTo>
                  <a:pt x="7862658" y="1143503"/>
                </a:lnTo>
                <a:lnTo>
                  <a:pt x="7816959" y="1130638"/>
                </a:lnTo>
                <a:lnTo>
                  <a:pt x="7771475" y="1116892"/>
                </a:lnTo>
                <a:lnTo>
                  <a:pt x="7726220" y="1102268"/>
                </a:lnTo>
                <a:lnTo>
                  <a:pt x="7681209" y="1086768"/>
                </a:lnTo>
                <a:lnTo>
                  <a:pt x="7636454" y="1070396"/>
                </a:lnTo>
                <a:lnTo>
                  <a:pt x="7591970" y="1053152"/>
                </a:lnTo>
                <a:lnTo>
                  <a:pt x="7547770" y="1035039"/>
                </a:lnTo>
                <a:lnTo>
                  <a:pt x="7503868" y="1016060"/>
                </a:lnTo>
                <a:lnTo>
                  <a:pt x="7460277" y="996217"/>
                </a:lnTo>
                <a:lnTo>
                  <a:pt x="7417012" y="975512"/>
                </a:lnTo>
                <a:lnTo>
                  <a:pt x="7374087" y="953948"/>
                </a:lnTo>
                <a:lnTo>
                  <a:pt x="7331514" y="931526"/>
                </a:lnTo>
                <a:lnTo>
                  <a:pt x="7289307" y="908249"/>
                </a:lnTo>
                <a:lnTo>
                  <a:pt x="7247481" y="884120"/>
                </a:lnTo>
                <a:lnTo>
                  <a:pt x="7206050" y="859140"/>
                </a:lnTo>
                <a:lnTo>
                  <a:pt x="7165026" y="833312"/>
                </a:lnTo>
                <a:lnTo>
                  <a:pt x="7124423" y="806638"/>
                </a:lnTo>
                <a:lnTo>
                  <a:pt x="7084256" y="779120"/>
                </a:lnTo>
                <a:lnTo>
                  <a:pt x="7044537" y="750761"/>
                </a:lnTo>
                <a:lnTo>
                  <a:pt x="7005282" y="721563"/>
                </a:lnTo>
                <a:lnTo>
                  <a:pt x="6966503" y="691529"/>
                </a:lnTo>
                <a:lnTo>
                  <a:pt x="6858511" y="604918"/>
                </a:lnTo>
                <a:lnTo>
                  <a:pt x="6822719" y="575583"/>
                </a:lnTo>
                <a:lnTo>
                  <a:pt x="6787723" y="545723"/>
                </a:lnTo>
                <a:lnTo>
                  <a:pt x="6746706" y="512237"/>
                </a:lnTo>
                <a:lnTo>
                  <a:pt x="6705276" y="480884"/>
                </a:lnTo>
                <a:lnTo>
                  <a:pt x="6663442" y="451638"/>
                </a:lnTo>
                <a:lnTo>
                  <a:pt x="6621209" y="424469"/>
                </a:lnTo>
                <a:lnTo>
                  <a:pt x="6578586" y="399351"/>
                </a:lnTo>
                <a:lnTo>
                  <a:pt x="6535580" y="376256"/>
                </a:lnTo>
                <a:lnTo>
                  <a:pt x="6492197" y="355155"/>
                </a:lnTo>
                <a:lnTo>
                  <a:pt x="6448444" y="336022"/>
                </a:lnTo>
                <a:lnTo>
                  <a:pt x="6404330" y="318829"/>
                </a:lnTo>
                <a:lnTo>
                  <a:pt x="6359860" y="303547"/>
                </a:lnTo>
                <a:lnTo>
                  <a:pt x="6315043" y="290150"/>
                </a:lnTo>
                <a:lnTo>
                  <a:pt x="6269885" y="278609"/>
                </a:lnTo>
                <a:lnTo>
                  <a:pt x="6224394" y="268897"/>
                </a:lnTo>
                <a:lnTo>
                  <a:pt x="6178577" y="260985"/>
                </a:lnTo>
                <a:lnTo>
                  <a:pt x="6132440" y="254847"/>
                </a:lnTo>
                <a:lnTo>
                  <a:pt x="6085991" y="250455"/>
                </a:lnTo>
                <a:lnTo>
                  <a:pt x="6039238" y="247780"/>
                </a:lnTo>
                <a:lnTo>
                  <a:pt x="5992186" y="246795"/>
                </a:lnTo>
                <a:lnTo>
                  <a:pt x="5944845" y="247473"/>
                </a:lnTo>
                <a:lnTo>
                  <a:pt x="5897219" y="249786"/>
                </a:lnTo>
                <a:lnTo>
                  <a:pt x="5849318" y="253705"/>
                </a:lnTo>
                <a:lnTo>
                  <a:pt x="5801148" y="259203"/>
                </a:lnTo>
                <a:lnTo>
                  <a:pt x="5752715" y="266254"/>
                </a:lnTo>
                <a:lnTo>
                  <a:pt x="5704028" y="274827"/>
                </a:lnTo>
                <a:lnTo>
                  <a:pt x="5655093" y="284897"/>
                </a:lnTo>
                <a:lnTo>
                  <a:pt x="5605918" y="296436"/>
                </a:lnTo>
                <a:lnTo>
                  <a:pt x="5556510" y="309415"/>
                </a:lnTo>
                <a:lnTo>
                  <a:pt x="5506875" y="323806"/>
                </a:lnTo>
                <a:lnTo>
                  <a:pt x="5458388" y="338561"/>
                </a:lnTo>
                <a:lnTo>
                  <a:pt x="5410203" y="354030"/>
                </a:lnTo>
                <a:lnTo>
                  <a:pt x="5362305" y="370177"/>
                </a:lnTo>
                <a:lnTo>
                  <a:pt x="5314676" y="386963"/>
                </a:lnTo>
                <a:lnTo>
                  <a:pt x="5267300" y="404354"/>
                </a:lnTo>
                <a:lnTo>
                  <a:pt x="5220163" y="422310"/>
                </a:lnTo>
                <a:lnTo>
                  <a:pt x="5173247" y="440796"/>
                </a:lnTo>
                <a:lnTo>
                  <a:pt x="5080015" y="479209"/>
                </a:lnTo>
                <a:lnTo>
                  <a:pt x="4987475" y="519294"/>
                </a:lnTo>
                <a:lnTo>
                  <a:pt x="4895500" y="560758"/>
                </a:lnTo>
                <a:lnTo>
                  <a:pt x="4758312" y="624889"/>
                </a:lnTo>
                <a:lnTo>
                  <a:pt x="4485133" y="756457"/>
                </a:lnTo>
                <a:lnTo>
                  <a:pt x="4143934" y="919001"/>
                </a:lnTo>
                <a:lnTo>
                  <a:pt x="4096132" y="940692"/>
                </a:lnTo>
                <a:lnTo>
                  <a:pt x="4048312" y="961599"/>
                </a:lnTo>
                <a:lnTo>
                  <a:pt x="4000475" y="981727"/>
                </a:lnTo>
                <a:lnTo>
                  <a:pt x="3952621" y="1001078"/>
                </a:lnTo>
                <a:lnTo>
                  <a:pt x="3904751" y="1019657"/>
                </a:lnTo>
                <a:lnTo>
                  <a:pt x="3856864" y="1037467"/>
                </a:lnTo>
                <a:lnTo>
                  <a:pt x="3808961" y="1054512"/>
                </a:lnTo>
                <a:lnTo>
                  <a:pt x="3761042" y="1070795"/>
                </a:lnTo>
                <a:lnTo>
                  <a:pt x="3713107" y="1086320"/>
                </a:lnTo>
                <a:lnTo>
                  <a:pt x="3665158" y="1101092"/>
                </a:lnTo>
                <a:lnTo>
                  <a:pt x="3617193" y="1115112"/>
                </a:lnTo>
                <a:lnTo>
                  <a:pt x="3569214" y="1128386"/>
                </a:lnTo>
                <a:lnTo>
                  <a:pt x="3521220" y="1140916"/>
                </a:lnTo>
                <a:lnTo>
                  <a:pt x="3473212" y="1152707"/>
                </a:lnTo>
                <a:lnTo>
                  <a:pt x="3425191" y="1163762"/>
                </a:lnTo>
                <a:lnTo>
                  <a:pt x="3377155" y="1174084"/>
                </a:lnTo>
                <a:lnTo>
                  <a:pt x="3329107" y="1183678"/>
                </a:lnTo>
                <a:lnTo>
                  <a:pt x="3281045" y="1192547"/>
                </a:lnTo>
                <a:lnTo>
                  <a:pt x="3232971" y="1200695"/>
                </a:lnTo>
                <a:lnTo>
                  <a:pt x="3184884" y="1208125"/>
                </a:lnTo>
                <a:lnTo>
                  <a:pt x="3136785" y="1214841"/>
                </a:lnTo>
                <a:lnTo>
                  <a:pt x="3088675" y="1220846"/>
                </a:lnTo>
                <a:lnTo>
                  <a:pt x="3040552" y="1226145"/>
                </a:lnTo>
                <a:lnTo>
                  <a:pt x="2992419" y="1230741"/>
                </a:lnTo>
                <a:lnTo>
                  <a:pt x="2944274" y="1234637"/>
                </a:lnTo>
                <a:lnTo>
                  <a:pt x="2896119" y="1237838"/>
                </a:lnTo>
                <a:lnTo>
                  <a:pt x="2847953" y="1240347"/>
                </a:lnTo>
                <a:lnTo>
                  <a:pt x="2799777" y="1242167"/>
                </a:lnTo>
                <a:lnTo>
                  <a:pt x="2751591" y="1243302"/>
                </a:lnTo>
                <a:lnTo>
                  <a:pt x="2703395" y="1243756"/>
                </a:lnTo>
                <a:lnTo>
                  <a:pt x="2655191" y="1243533"/>
                </a:lnTo>
                <a:lnTo>
                  <a:pt x="2606977" y="1242636"/>
                </a:lnTo>
                <a:lnTo>
                  <a:pt x="2558754" y="1241069"/>
                </a:lnTo>
                <a:lnTo>
                  <a:pt x="2510523" y="1238835"/>
                </a:lnTo>
                <a:lnTo>
                  <a:pt x="2462284" y="1235939"/>
                </a:lnTo>
                <a:lnTo>
                  <a:pt x="2414036" y="1232383"/>
                </a:lnTo>
                <a:lnTo>
                  <a:pt x="2365782" y="1228172"/>
                </a:lnTo>
                <a:lnTo>
                  <a:pt x="2317519" y="1223309"/>
                </a:lnTo>
                <a:lnTo>
                  <a:pt x="2269250" y="1217798"/>
                </a:lnTo>
                <a:lnTo>
                  <a:pt x="2220974" y="1211642"/>
                </a:lnTo>
                <a:lnTo>
                  <a:pt x="2172691" y="1204845"/>
                </a:lnTo>
                <a:lnTo>
                  <a:pt x="2124403" y="1197411"/>
                </a:lnTo>
                <a:lnTo>
                  <a:pt x="2076108" y="1189343"/>
                </a:lnTo>
                <a:lnTo>
                  <a:pt x="2027807" y="1180645"/>
                </a:lnTo>
                <a:lnTo>
                  <a:pt x="1979502" y="1171322"/>
                </a:lnTo>
                <a:lnTo>
                  <a:pt x="1931191" y="1161375"/>
                </a:lnTo>
                <a:lnTo>
                  <a:pt x="1882875" y="1150809"/>
                </a:lnTo>
                <a:lnTo>
                  <a:pt x="1834555" y="1139629"/>
                </a:lnTo>
                <a:lnTo>
                  <a:pt x="1786231" y="1127836"/>
                </a:lnTo>
                <a:lnTo>
                  <a:pt x="1737902" y="1115435"/>
                </a:lnTo>
                <a:lnTo>
                  <a:pt x="1689570" y="1102431"/>
                </a:lnTo>
                <a:lnTo>
                  <a:pt x="1641235" y="1088825"/>
                </a:lnTo>
                <a:lnTo>
                  <a:pt x="1592896" y="1074622"/>
                </a:lnTo>
                <a:lnTo>
                  <a:pt x="1544554" y="1059826"/>
                </a:lnTo>
                <a:lnTo>
                  <a:pt x="1496210" y="1044440"/>
                </a:lnTo>
                <a:lnTo>
                  <a:pt x="1447864" y="1028469"/>
                </a:lnTo>
                <a:lnTo>
                  <a:pt x="1399516" y="1011914"/>
                </a:lnTo>
                <a:lnTo>
                  <a:pt x="1351166" y="994781"/>
                </a:lnTo>
                <a:lnTo>
                  <a:pt x="1302815" y="977073"/>
                </a:lnTo>
                <a:lnTo>
                  <a:pt x="1254462" y="958793"/>
                </a:lnTo>
                <a:lnTo>
                  <a:pt x="1206361" y="939988"/>
                </a:lnTo>
                <a:lnTo>
                  <a:pt x="1158554" y="920676"/>
                </a:lnTo>
                <a:lnTo>
                  <a:pt x="1111059" y="900827"/>
                </a:lnTo>
                <a:lnTo>
                  <a:pt x="1063893" y="880410"/>
                </a:lnTo>
                <a:lnTo>
                  <a:pt x="1017075" y="859395"/>
                </a:lnTo>
                <a:lnTo>
                  <a:pt x="970623" y="837751"/>
                </a:lnTo>
                <a:lnTo>
                  <a:pt x="924555" y="815450"/>
                </a:lnTo>
                <a:lnTo>
                  <a:pt x="878890" y="792460"/>
                </a:lnTo>
                <a:lnTo>
                  <a:pt x="833645" y="768750"/>
                </a:lnTo>
                <a:lnTo>
                  <a:pt x="788839" y="744292"/>
                </a:lnTo>
                <a:lnTo>
                  <a:pt x="744490" y="719054"/>
                </a:lnTo>
                <a:lnTo>
                  <a:pt x="700616" y="693006"/>
                </a:lnTo>
                <a:lnTo>
                  <a:pt x="657235" y="666119"/>
                </a:lnTo>
                <a:lnTo>
                  <a:pt x="614365" y="638361"/>
                </a:lnTo>
                <a:lnTo>
                  <a:pt x="572026" y="609702"/>
                </a:lnTo>
                <a:lnTo>
                  <a:pt x="530234" y="580113"/>
                </a:lnTo>
                <a:lnTo>
                  <a:pt x="489007" y="549562"/>
                </a:lnTo>
                <a:lnTo>
                  <a:pt x="448365" y="518020"/>
                </a:lnTo>
                <a:lnTo>
                  <a:pt x="408325" y="485457"/>
                </a:lnTo>
                <a:lnTo>
                  <a:pt x="368906" y="451842"/>
                </a:lnTo>
                <a:lnTo>
                  <a:pt x="330125" y="417144"/>
                </a:lnTo>
                <a:lnTo>
                  <a:pt x="292000" y="381334"/>
                </a:lnTo>
                <a:lnTo>
                  <a:pt x="255691" y="345780"/>
                </a:lnTo>
                <a:lnTo>
                  <a:pt x="220951" y="309591"/>
                </a:lnTo>
                <a:lnTo>
                  <a:pt x="187782" y="272789"/>
                </a:lnTo>
                <a:lnTo>
                  <a:pt x="156190" y="235395"/>
                </a:lnTo>
                <a:lnTo>
                  <a:pt x="126176" y="197432"/>
                </a:lnTo>
                <a:lnTo>
                  <a:pt x="97745" y="158920"/>
                </a:lnTo>
                <a:lnTo>
                  <a:pt x="70899" y="119883"/>
                </a:lnTo>
                <a:lnTo>
                  <a:pt x="45642" y="80342"/>
                </a:lnTo>
                <a:lnTo>
                  <a:pt x="21978" y="40318"/>
                </a:lnTo>
                <a:lnTo>
                  <a:pt x="0" y="0"/>
                </a:lnTo>
                <a:lnTo>
                  <a:pt x="10722433" y="0"/>
                </a:lnTo>
                <a:close/>
              </a:path>
            </a:pathLst>
          </a:custGeom>
          <a:solidFill>
            <a:srgbClr val="E3D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408377"/>
            <a:ext cx="5308600" cy="1878964"/>
          </a:xfrm>
          <a:custGeom>
            <a:avLst/>
            <a:gdLst/>
            <a:ahLst/>
            <a:cxnLst/>
            <a:rect l="l" t="t" r="r" b="b"/>
            <a:pathLst>
              <a:path w="5308600" h="1878965">
                <a:moveTo>
                  <a:pt x="2881014" y="1878622"/>
                </a:moveTo>
                <a:lnTo>
                  <a:pt x="2195178" y="909290"/>
                </a:lnTo>
                <a:lnTo>
                  <a:pt x="2225727" y="948609"/>
                </a:lnTo>
                <a:lnTo>
                  <a:pt x="2258191" y="984873"/>
                </a:lnTo>
                <a:lnTo>
                  <a:pt x="2292520" y="1018151"/>
                </a:lnTo>
                <a:lnTo>
                  <a:pt x="2328661" y="1048517"/>
                </a:lnTo>
                <a:lnTo>
                  <a:pt x="2366564" y="1076040"/>
                </a:lnTo>
                <a:lnTo>
                  <a:pt x="2406176" y="1100793"/>
                </a:lnTo>
                <a:lnTo>
                  <a:pt x="2447446" y="1122847"/>
                </a:lnTo>
                <a:lnTo>
                  <a:pt x="2490323" y="1142274"/>
                </a:lnTo>
                <a:lnTo>
                  <a:pt x="2534754" y="1159144"/>
                </a:lnTo>
                <a:lnTo>
                  <a:pt x="2580689" y="1173529"/>
                </a:lnTo>
                <a:lnTo>
                  <a:pt x="2628075" y="1185501"/>
                </a:lnTo>
                <a:lnTo>
                  <a:pt x="2676862" y="1195131"/>
                </a:lnTo>
                <a:lnTo>
                  <a:pt x="2726998" y="1202490"/>
                </a:lnTo>
                <a:lnTo>
                  <a:pt x="2778430" y="1207650"/>
                </a:lnTo>
                <a:lnTo>
                  <a:pt x="2827514" y="1211194"/>
                </a:lnTo>
                <a:lnTo>
                  <a:pt x="2876564" y="1213510"/>
                </a:lnTo>
                <a:lnTo>
                  <a:pt x="2925586" y="1214709"/>
                </a:lnTo>
                <a:lnTo>
                  <a:pt x="2974583" y="1214904"/>
                </a:lnTo>
                <a:lnTo>
                  <a:pt x="3023560" y="1214206"/>
                </a:lnTo>
                <a:lnTo>
                  <a:pt x="3072521" y="1212729"/>
                </a:lnTo>
                <a:lnTo>
                  <a:pt x="3121470" y="1210583"/>
                </a:lnTo>
                <a:lnTo>
                  <a:pt x="3170412" y="1207882"/>
                </a:lnTo>
                <a:lnTo>
                  <a:pt x="3219350" y="1204738"/>
                </a:lnTo>
                <a:lnTo>
                  <a:pt x="3268290" y="1201262"/>
                </a:lnTo>
                <a:lnTo>
                  <a:pt x="3415157" y="1189968"/>
                </a:lnTo>
                <a:lnTo>
                  <a:pt x="3469143" y="1186159"/>
                </a:lnTo>
                <a:lnTo>
                  <a:pt x="3577575" y="1178215"/>
                </a:lnTo>
                <a:lnTo>
                  <a:pt x="3631561" y="1174405"/>
                </a:lnTo>
                <a:lnTo>
                  <a:pt x="3683054" y="1171917"/>
                </a:lnTo>
                <a:lnTo>
                  <a:pt x="3734093" y="1170667"/>
                </a:lnTo>
                <a:lnTo>
                  <a:pt x="3784683" y="1170645"/>
                </a:lnTo>
                <a:lnTo>
                  <a:pt x="3834827" y="1171839"/>
                </a:lnTo>
                <a:lnTo>
                  <a:pt x="3884527" y="1174241"/>
                </a:lnTo>
                <a:lnTo>
                  <a:pt x="3933787" y="1177840"/>
                </a:lnTo>
                <a:lnTo>
                  <a:pt x="3982610" y="1182625"/>
                </a:lnTo>
                <a:lnTo>
                  <a:pt x="4030999" y="1188587"/>
                </a:lnTo>
                <a:lnTo>
                  <a:pt x="4078957" y="1195716"/>
                </a:lnTo>
                <a:lnTo>
                  <a:pt x="4126487" y="1204001"/>
                </a:lnTo>
                <a:lnTo>
                  <a:pt x="4173592" y="1213432"/>
                </a:lnTo>
                <a:lnTo>
                  <a:pt x="4220275" y="1223999"/>
                </a:lnTo>
                <a:lnTo>
                  <a:pt x="4266540" y="1235692"/>
                </a:lnTo>
                <a:lnTo>
                  <a:pt x="4312389" y="1248501"/>
                </a:lnTo>
                <a:lnTo>
                  <a:pt x="4357826" y="1262416"/>
                </a:lnTo>
                <a:lnTo>
                  <a:pt x="4402854" y="1277426"/>
                </a:lnTo>
                <a:lnTo>
                  <a:pt x="4447475" y="1293522"/>
                </a:lnTo>
                <a:lnTo>
                  <a:pt x="4491693" y="1310692"/>
                </a:lnTo>
                <a:lnTo>
                  <a:pt x="4535512" y="1328928"/>
                </a:lnTo>
                <a:lnTo>
                  <a:pt x="4578933" y="1348219"/>
                </a:lnTo>
                <a:lnTo>
                  <a:pt x="4621960" y="1368555"/>
                </a:lnTo>
                <a:lnTo>
                  <a:pt x="4664596" y="1389925"/>
                </a:lnTo>
                <a:lnTo>
                  <a:pt x="4706845" y="1412320"/>
                </a:lnTo>
                <a:lnTo>
                  <a:pt x="4748709" y="1435729"/>
                </a:lnTo>
                <a:lnTo>
                  <a:pt x="4790192" y="1460142"/>
                </a:lnTo>
                <a:lnTo>
                  <a:pt x="4831296" y="1485550"/>
                </a:lnTo>
                <a:lnTo>
                  <a:pt x="4872024" y="1511941"/>
                </a:lnTo>
                <a:lnTo>
                  <a:pt x="4912381" y="1539306"/>
                </a:lnTo>
                <a:lnTo>
                  <a:pt x="4952368" y="1567635"/>
                </a:lnTo>
                <a:lnTo>
                  <a:pt x="4991990" y="1596917"/>
                </a:lnTo>
                <a:lnTo>
                  <a:pt x="5031248" y="1627143"/>
                </a:lnTo>
                <a:lnTo>
                  <a:pt x="5070146" y="1658302"/>
                </a:lnTo>
                <a:lnTo>
                  <a:pt x="5108688" y="1690384"/>
                </a:lnTo>
                <a:lnTo>
                  <a:pt x="5146875" y="1723379"/>
                </a:lnTo>
                <a:lnTo>
                  <a:pt x="5184713" y="1757277"/>
                </a:lnTo>
                <a:lnTo>
                  <a:pt x="5221426" y="1791433"/>
                </a:lnTo>
                <a:lnTo>
                  <a:pt x="5257355" y="1826215"/>
                </a:lnTo>
                <a:lnTo>
                  <a:pt x="5292421" y="1861682"/>
                </a:lnTo>
                <a:lnTo>
                  <a:pt x="5308385" y="1878622"/>
                </a:lnTo>
                <a:lnTo>
                  <a:pt x="2881014" y="1878622"/>
                </a:lnTo>
                <a:close/>
              </a:path>
              <a:path w="5308600" h="1878965">
                <a:moveTo>
                  <a:pt x="0" y="1878622"/>
                </a:moveTo>
                <a:lnTo>
                  <a:pt x="0" y="242342"/>
                </a:lnTo>
                <a:lnTo>
                  <a:pt x="54132" y="211755"/>
                </a:lnTo>
                <a:lnTo>
                  <a:pt x="97363" y="189154"/>
                </a:lnTo>
                <a:lnTo>
                  <a:pt x="141233" y="167717"/>
                </a:lnTo>
                <a:lnTo>
                  <a:pt x="185752" y="147463"/>
                </a:lnTo>
                <a:lnTo>
                  <a:pt x="230926" y="128410"/>
                </a:lnTo>
                <a:lnTo>
                  <a:pt x="276763" y="110574"/>
                </a:lnTo>
                <a:lnTo>
                  <a:pt x="323272" y="93974"/>
                </a:lnTo>
                <a:lnTo>
                  <a:pt x="370461" y="78626"/>
                </a:lnTo>
                <a:lnTo>
                  <a:pt x="418337" y="64548"/>
                </a:lnTo>
                <a:lnTo>
                  <a:pt x="466907" y="51759"/>
                </a:lnTo>
                <a:lnTo>
                  <a:pt x="516181" y="40274"/>
                </a:lnTo>
                <a:lnTo>
                  <a:pt x="566166" y="30112"/>
                </a:lnTo>
                <a:lnTo>
                  <a:pt x="616869" y="21291"/>
                </a:lnTo>
                <a:lnTo>
                  <a:pt x="668298" y="13827"/>
                </a:lnTo>
                <a:lnTo>
                  <a:pt x="688738" y="11286"/>
                </a:lnTo>
                <a:lnTo>
                  <a:pt x="699326" y="9928"/>
                </a:lnTo>
                <a:lnTo>
                  <a:pt x="710094" y="8097"/>
                </a:lnTo>
                <a:lnTo>
                  <a:pt x="758714" y="3664"/>
                </a:lnTo>
                <a:lnTo>
                  <a:pt x="807203" y="972"/>
                </a:lnTo>
                <a:lnTo>
                  <a:pt x="855525" y="0"/>
                </a:lnTo>
                <a:lnTo>
                  <a:pt x="903643" y="724"/>
                </a:lnTo>
                <a:lnTo>
                  <a:pt x="951522" y="3126"/>
                </a:lnTo>
                <a:lnTo>
                  <a:pt x="999127" y="7182"/>
                </a:lnTo>
                <a:lnTo>
                  <a:pt x="1046421" y="12872"/>
                </a:lnTo>
                <a:lnTo>
                  <a:pt x="1093369" y="20174"/>
                </a:lnTo>
                <a:lnTo>
                  <a:pt x="1139934" y="29068"/>
                </a:lnTo>
                <a:lnTo>
                  <a:pt x="1186081" y="39530"/>
                </a:lnTo>
                <a:lnTo>
                  <a:pt x="1231774" y="51541"/>
                </a:lnTo>
                <a:lnTo>
                  <a:pt x="1276977" y="65078"/>
                </a:lnTo>
                <a:lnTo>
                  <a:pt x="1321654" y="80121"/>
                </a:lnTo>
                <a:lnTo>
                  <a:pt x="1365770" y="96647"/>
                </a:lnTo>
                <a:lnTo>
                  <a:pt x="1409288" y="114637"/>
                </a:lnTo>
                <a:lnTo>
                  <a:pt x="1452173" y="134067"/>
                </a:lnTo>
                <a:lnTo>
                  <a:pt x="1494389" y="154917"/>
                </a:lnTo>
                <a:lnTo>
                  <a:pt x="1535900" y="177165"/>
                </a:lnTo>
                <a:lnTo>
                  <a:pt x="1576670" y="200791"/>
                </a:lnTo>
                <a:lnTo>
                  <a:pt x="1616663" y="225772"/>
                </a:lnTo>
                <a:lnTo>
                  <a:pt x="1655844" y="252087"/>
                </a:lnTo>
                <a:lnTo>
                  <a:pt x="1694176" y="279715"/>
                </a:lnTo>
                <a:lnTo>
                  <a:pt x="1731624" y="308634"/>
                </a:lnTo>
                <a:lnTo>
                  <a:pt x="1768152" y="338823"/>
                </a:lnTo>
                <a:lnTo>
                  <a:pt x="1803724" y="370261"/>
                </a:lnTo>
                <a:lnTo>
                  <a:pt x="1838502" y="403126"/>
                </a:lnTo>
                <a:lnTo>
                  <a:pt x="1871857" y="436798"/>
                </a:lnTo>
                <a:lnTo>
                  <a:pt x="1904346" y="471853"/>
                </a:lnTo>
                <a:lnTo>
                  <a:pt x="1935736" y="508072"/>
                </a:lnTo>
                <a:lnTo>
                  <a:pt x="1965990" y="545432"/>
                </a:lnTo>
                <a:lnTo>
                  <a:pt x="1995073" y="583913"/>
                </a:lnTo>
                <a:lnTo>
                  <a:pt x="2021358" y="621062"/>
                </a:lnTo>
                <a:lnTo>
                  <a:pt x="2049583" y="664150"/>
                </a:lnTo>
                <a:lnTo>
                  <a:pt x="2074939" y="705863"/>
                </a:lnTo>
                <a:lnTo>
                  <a:pt x="2124358" y="792113"/>
                </a:lnTo>
                <a:lnTo>
                  <a:pt x="2140035" y="821197"/>
                </a:lnTo>
                <a:lnTo>
                  <a:pt x="2166597" y="866843"/>
                </a:lnTo>
                <a:lnTo>
                  <a:pt x="2195178" y="909290"/>
                </a:lnTo>
                <a:lnTo>
                  <a:pt x="2881014" y="1878622"/>
                </a:lnTo>
                <a:lnTo>
                  <a:pt x="0" y="1878622"/>
                </a:lnTo>
                <a:close/>
              </a:path>
            </a:pathLst>
          </a:custGeom>
          <a:solidFill>
            <a:srgbClr val="E3D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2639060" cy="2498725"/>
            <a:chOff x="0" y="0"/>
            <a:chExt cx="2639060" cy="249872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724025" cy="2498725"/>
            </a:xfrm>
            <a:custGeom>
              <a:avLst/>
              <a:gdLst/>
              <a:ahLst/>
              <a:cxnLst/>
              <a:rect l="l" t="t" r="r" b="b"/>
              <a:pathLst>
                <a:path w="1724025" h="2498725">
                  <a:moveTo>
                    <a:pt x="0" y="2498731"/>
                  </a:moveTo>
                  <a:lnTo>
                    <a:pt x="0" y="0"/>
                  </a:lnTo>
                  <a:lnTo>
                    <a:pt x="1723751" y="0"/>
                  </a:lnTo>
                  <a:lnTo>
                    <a:pt x="1681528" y="35925"/>
                  </a:lnTo>
                  <a:lnTo>
                    <a:pt x="1640761" y="70925"/>
                  </a:lnTo>
                  <a:lnTo>
                    <a:pt x="1599959" y="106414"/>
                  </a:lnTo>
                  <a:lnTo>
                    <a:pt x="1559310" y="142382"/>
                  </a:lnTo>
                  <a:lnTo>
                    <a:pt x="1519001" y="178820"/>
                  </a:lnTo>
                  <a:lnTo>
                    <a:pt x="1479221" y="215719"/>
                  </a:lnTo>
                  <a:lnTo>
                    <a:pt x="1440158" y="253071"/>
                  </a:lnTo>
                  <a:lnTo>
                    <a:pt x="1402000" y="290865"/>
                  </a:lnTo>
                  <a:lnTo>
                    <a:pt x="1364935" y="329094"/>
                  </a:lnTo>
                  <a:lnTo>
                    <a:pt x="1329151" y="367748"/>
                  </a:lnTo>
                  <a:lnTo>
                    <a:pt x="1294836" y="406817"/>
                  </a:lnTo>
                  <a:lnTo>
                    <a:pt x="1262178" y="446294"/>
                  </a:lnTo>
                  <a:lnTo>
                    <a:pt x="1231365" y="486169"/>
                  </a:lnTo>
                  <a:lnTo>
                    <a:pt x="1201220" y="528373"/>
                  </a:lnTo>
                  <a:lnTo>
                    <a:pt x="1173173" y="571005"/>
                  </a:lnTo>
                  <a:lnTo>
                    <a:pt x="1147093" y="614064"/>
                  </a:lnTo>
                  <a:lnTo>
                    <a:pt x="1122849" y="657551"/>
                  </a:lnTo>
                  <a:lnTo>
                    <a:pt x="1100310" y="701465"/>
                  </a:lnTo>
                  <a:lnTo>
                    <a:pt x="1079346" y="745806"/>
                  </a:lnTo>
                  <a:lnTo>
                    <a:pt x="1059826" y="790574"/>
                  </a:lnTo>
                  <a:lnTo>
                    <a:pt x="1041619" y="835769"/>
                  </a:lnTo>
                  <a:lnTo>
                    <a:pt x="1024594" y="881391"/>
                  </a:lnTo>
                  <a:lnTo>
                    <a:pt x="1008621" y="927440"/>
                  </a:lnTo>
                  <a:lnTo>
                    <a:pt x="993570" y="973915"/>
                  </a:lnTo>
                  <a:lnTo>
                    <a:pt x="979309" y="1020816"/>
                  </a:lnTo>
                  <a:lnTo>
                    <a:pt x="965708" y="1068144"/>
                  </a:lnTo>
                  <a:lnTo>
                    <a:pt x="952635" y="1115898"/>
                  </a:lnTo>
                  <a:lnTo>
                    <a:pt x="939961" y="1164079"/>
                  </a:lnTo>
                  <a:lnTo>
                    <a:pt x="927555" y="1212685"/>
                  </a:lnTo>
                  <a:lnTo>
                    <a:pt x="877992" y="1411367"/>
                  </a:lnTo>
                  <a:lnTo>
                    <a:pt x="864963" y="1462101"/>
                  </a:lnTo>
                  <a:lnTo>
                    <a:pt x="852612" y="1508787"/>
                  </a:lnTo>
                  <a:lnTo>
                    <a:pt x="839748" y="1555713"/>
                  </a:lnTo>
                  <a:lnTo>
                    <a:pt x="826291" y="1602763"/>
                  </a:lnTo>
                  <a:lnTo>
                    <a:pt x="812160" y="1649824"/>
                  </a:lnTo>
                  <a:lnTo>
                    <a:pt x="797274" y="1696780"/>
                  </a:lnTo>
                  <a:lnTo>
                    <a:pt x="781552" y="1743515"/>
                  </a:lnTo>
                  <a:lnTo>
                    <a:pt x="764914" y="1789915"/>
                  </a:lnTo>
                  <a:lnTo>
                    <a:pt x="747278" y="1835864"/>
                  </a:lnTo>
                  <a:lnTo>
                    <a:pt x="728564" y="1881247"/>
                  </a:lnTo>
                  <a:lnTo>
                    <a:pt x="708692" y="1925950"/>
                  </a:lnTo>
                  <a:lnTo>
                    <a:pt x="687579" y="1969856"/>
                  </a:lnTo>
                  <a:lnTo>
                    <a:pt x="665146" y="2012851"/>
                  </a:lnTo>
                  <a:lnTo>
                    <a:pt x="641311" y="2054820"/>
                  </a:lnTo>
                  <a:lnTo>
                    <a:pt x="615994" y="2095647"/>
                  </a:lnTo>
                  <a:lnTo>
                    <a:pt x="589114" y="2135218"/>
                  </a:lnTo>
                  <a:lnTo>
                    <a:pt x="560590" y="2173416"/>
                  </a:lnTo>
                  <a:lnTo>
                    <a:pt x="530342" y="2210128"/>
                  </a:lnTo>
                  <a:lnTo>
                    <a:pt x="498287" y="2245238"/>
                  </a:lnTo>
                  <a:lnTo>
                    <a:pt x="464347" y="2278630"/>
                  </a:lnTo>
                  <a:lnTo>
                    <a:pt x="428439" y="2310190"/>
                  </a:lnTo>
                  <a:lnTo>
                    <a:pt x="390483" y="2339802"/>
                  </a:lnTo>
                  <a:lnTo>
                    <a:pt x="350398" y="2367351"/>
                  </a:lnTo>
                  <a:lnTo>
                    <a:pt x="308103" y="2392723"/>
                  </a:lnTo>
                  <a:lnTo>
                    <a:pt x="272950" y="2411230"/>
                  </a:lnTo>
                  <a:lnTo>
                    <a:pt x="236408" y="2428296"/>
                  </a:lnTo>
                  <a:lnTo>
                    <a:pt x="198529" y="2443922"/>
                  </a:lnTo>
                  <a:lnTo>
                    <a:pt x="159365" y="2458108"/>
                  </a:lnTo>
                  <a:lnTo>
                    <a:pt x="118969" y="2470857"/>
                  </a:lnTo>
                  <a:lnTo>
                    <a:pt x="77392" y="2482168"/>
                  </a:lnTo>
                  <a:lnTo>
                    <a:pt x="34686" y="2492044"/>
                  </a:lnTo>
                  <a:lnTo>
                    <a:pt x="0" y="2498731"/>
                  </a:lnTo>
                  <a:close/>
                </a:path>
              </a:pathLst>
            </a:custGeom>
            <a:solidFill>
              <a:srgbClr val="253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2639060" cy="2446655"/>
            </a:xfrm>
            <a:custGeom>
              <a:avLst/>
              <a:gdLst/>
              <a:ahLst/>
              <a:cxnLst/>
              <a:rect l="l" t="t" r="r" b="b"/>
              <a:pathLst>
                <a:path w="2639060" h="2446655">
                  <a:moveTo>
                    <a:pt x="0" y="2446563"/>
                  </a:moveTo>
                  <a:lnTo>
                    <a:pt x="0" y="2378488"/>
                  </a:lnTo>
                  <a:lnTo>
                    <a:pt x="2818" y="2376603"/>
                  </a:lnTo>
                  <a:lnTo>
                    <a:pt x="43958" y="2346743"/>
                  </a:lnTo>
                  <a:lnTo>
                    <a:pt x="84344" y="2315092"/>
                  </a:lnTo>
                  <a:lnTo>
                    <a:pt x="123960" y="2281708"/>
                  </a:lnTo>
                  <a:lnTo>
                    <a:pt x="162787" y="2246653"/>
                  </a:lnTo>
                  <a:lnTo>
                    <a:pt x="200808" y="2209987"/>
                  </a:lnTo>
                  <a:lnTo>
                    <a:pt x="235717" y="2174187"/>
                  </a:lnTo>
                  <a:lnTo>
                    <a:pt x="270065" y="2137118"/>
                  </a:lnTo>
                  <a:lnTo>
                    <a:pt x="303931" y="2098963"/>
                  </a:lnTo>
                  <a:lnTo>
                    <a:pt x="337394" y="2059905"/>
                  </a:lnTo>
                  <a:lnTo>
                    <a:pt x="370533" y="2020124"/>
                  </a:lnTo>
                  <a:lnTo>
                    <a:pt x="403427" y="1979805"/>
                  </a:lnTo>
                  <a:lnTo>
                    <a:pt x="436156" y="1939128"/>
                  </a:lnTo>
                  <a:lnTo>
                    <a:pt x="501567" y="1857294"/>
                  </a:lnTo>
                  <a:lnTo>
                    <a:pt x="534430" y="1816473"/>
                  </a:lnTo>
                  <a:lnTo>
                    <a:pt x="567480" y="1775979"/>
                  </a:lnTo>
                  <a:lnTo>
                    <a:pt x="600810" y="1735974"/>
                  </a:lnTo>
                  <a:lnTo>
                    <a:pt x="634215" y="1696975"/>
                  </a:lnTo>
                  <a:lnTo>
                    <a:pt x="668686" y="1658095"/>
                  </a:lnTo>
                  <a:lnTo>
                    <a:pt x="703417" y="1620549"/>
                  </a:lnTo>
                  <a:lnTo>
                    <a:pt x="738803" y="1584151"/>
                  </a:lnTo>
                  <a:lnTo>
                    <a:pt x="769732" y="1554119"/>
                  </a:lnTo>
                  <a:lnTo>
                    <a:pt x="774936" y="1549066"/>
                  </a:lnTo>
                  <a:lnTo>
                    <a:pt x="811910" y="1515458"/>
                  </a:lnTo>
                  <a:lnTo>
                    <a:pt x="849818" y="1483491"/>
                  </a:lnTo>
                  <a:lnTo>
                    <a:pt x="888753" y="1453330"/>
                  </a:lnTo>
                  <a:lnTo>
                    <a:pt x="928810" y="1425139"/>
                  </a:lnTo>
                  <a:lnTo>
                    <a:pt x="970081" y="1399083"/>
                  </a:lnTo>
                  <a:lnTo>
                    <a:pt x="1012660" y="1375325"/>
                  </a:lnTo>
                  <a:lnTo>
                    <a:pt x="1056640" y="1354032"/>
                  </a:lnTo>
                  <a:lnTo>
                    <a:pt x="1102114" y="1335366"/>
                  </a:lnTo>
                  <a:lnTo>
                    <a:pt x="1149177" y="1319492"/>
                  </a:lnTo>
                  <a:lnTo>
                    <a:pt x="1197922" y="1306575"/>
                  </a:lnTo>
                  <a:lnTo>
                    <a:pt x="1244495" y="1297349"/>
                  </a:lnTo>
                  <a:lnTo>
                    <a:pt x="1292298" y="1290661"/>
                  </a:lnTo>
                  <a:lnTo>
                    <a:pt x="1341186" y="1286321"/>
                  </a:lnTo>
                  <a:lnTo>
                    <a:pt x="1391016" y="1284137"/>
                  </a:lnTo>
                  <a:lnTo>
                    <a:pt x="1441643" y="1283918"/>
                  </a:lnTo>
                  <a:lnTo>
                    <a:pt x="1492922" y="1285473"/>
                  </a:lnTo>
                  <a:lnTo>
                    <a:pt x="1544709" y="1288611"/>
                  </a:lnTo>
                  <a:lnTo>
                    <a:pt x="1596859" y="1293139"/>
                  </a:lnTo>
                  <a:lnTo>
                    <a:pt x="1649229" y="1298868"/>
                  </a:lnTo>
                  <a:lnTo>
                    <a:pt x="1701674" y="1305606"/>
                  </a:lnTo>
                  <a:lnTo>
                    <a:pt x="1754049" y="1313161"/>
                  </a:lnTo>
                  <a:lnTo>
                    <a:pt x="1806211" y="1321343"/>
                  </a:lnTo>
                  <a:lnTo>
                    <a:pt x="1858014" y="1329961"/>
                  </a:lnTo>
                  <a:lnTo>
                    <a:pt x="2082289" y="1368872"/>
                  </a:lnTo>
                  <a:lnTo>
                    <a:pt x="2140704" y="1378161"/>
                  </a:lnTo>
                  <a:lnTo>
                    <a:pt x="2196839" y="1386094"/>
                  </a:lnTo>
                  <a:lnTo>
                    <a:pt x="2250358" y="1392295"/>
                  </a:lnTo>
                  <a:lnTo>
                    <a:pt x="2300923" y="1396388"/>
                  </a:lnTo>
                  <a:lnTo>
                    <a:pt x="2348198" y="1397995"/>
                  </a:lnTo>
                  <a:lnTo>
                    <a:pt x="2391846" y="1396741"/>
                  </a:lnTo>
                  <a:lnTo>
                    <a:pt x="2431530" y="1392248"/>
                  </a:lnTo>
                  <a:lnTo>
                    <a:pt x="2497659" y="1372038"/>
                  </a:lnTo>
                  <a:lnTo>
                    <a:pt x="2547374" y="1330213"/>
                  </a:lnTo>
                  <a:lnTo>
                    <a:pt x="2575412" y="1265982"/>
                  </a:lnTo>
                  <a:lnTo>
                    <a:pt x="2581428" y="1225574"/>
                  </a:lnTo>
                  <a:lnTo>
                    <a:pt x="2582176" y="1179698"/>
                  </a:lnTo>
                  <a:lnTo>
                    <a:pt x="2577705" y="1128398"/>
                  </a:lnTo>
                  <a:lnTo>
                    <a:pt x="2568065" y="1071718"/>
                  </a:lnTo>
                  <a:lnTo>
                    <a:pt x="2553308" y="1009703"/>
                  </a:lnTo>
                  <a:lnTo>
                    <a:pt x="2533482" y="942397"/>
                  </a:lnTo>
                  <a:lnTo>
                    <a:pt x="2509723" y="873073"/>
                  </a:lnTo>
                  <a:lnTo>
                    <a:pt x="2496133" y="836721"/>
                  </a:lnTo>
                  <a:lnTo>
                    <a:pt x="2481409" y="799248"/>
                  </a:lnTo>
                  <a:lnTo>
                    <a:pt x="2465556" y="760660"/>
                  </a:lnTo>
                  <a:lnTo>
                    <a:pt x="2448579" y="720961"/>
                  </a:lnTo>
                  <a:lnTo>
                    <a:pt x="2430483" y="680154"/>
                  </a:lnTo>
                  <a:lnTo>
                    <a:pt x="2411273" y="638245"/>
                  </a:lnTo>
                  <a:lnTo>
                    <a:pt x="2390955" y="595239"/>
                  </a:lnTo>
                  <a:lnTo>
                    <a:pt x="2369533" y="551139"/>
                  </a:lnTo>
                  <a:lnTo>
                    <a:pt x="2347012" y="505950"/>
                  </a:lnTo>
                  <a:lnTo>
                    <a:pt x="2323399" y="459677"/>
                  </a:lnTo>
                  <a:lnTo>
                    <a:pt x="2272911" y="363897"/>
                  </a:lnTo>
                  <a:lnTo>
                    <a:pt x="2218109" y="263835"/>
                  </a:lnTo>
                  <a:lnTo>
                    <a:pt x="2159036" y="159527"/>
                  </a:lnTo>
                  <a:lnTo>
                    <a:pt x="2065370" y="0"/>
                  </a:lnTo>
                  <a:lnTo>
                    <a:pt x="2131113" y="0"/>
                  </a:lnTo>
                  <a:lnTo>
                    <a:pt x="2208472" y="132150"/>
                  </a:lnTo>
                  <a:lnTo>
                    <a:pt x="2268129" y="237511"/>
                  </a:lnTo>
                  <a:lnTo>
                    <a:pt x="2323491" y="338643"/>
                  </a:lnTo>
                  <a:lnTo>
                    <a:pt x="2374517" y="435509"/>
                  </a:lnTo>
                  <a:lnTo>
                    <a:pt x="2398391" y="482332"/>
                  </a:lnTo>
                  <a:lnTo>
                    <a:pt x="2421165" y="528076"/>
                  </a:lnTo>
                  <a:lnTo>
                    <a:pt x="2442835" y="572736"/>
                  </a:lnTo>
                  <a:lnTo>
                    <a:pt x="2463395" y="616308"/>
                  </a:lnTo>
                  <a:lnTo>
                    <a:pt x="2482839" y="658788"/>
                  </a:lnTo>
                  <a:lnTo>
                    <a:pt x="2501164" y="700170"/>
                  </a:lnTo>
                  <a:lnTo>
                    <a:pt x="2518363" y="740452"/>
                  </a:lnTo>
                  <a:lnTo>
                    <a:pt x="2534432" y="779628"/>
                  </a:lnTo>
                  <a:lnTo>
                    <a:pt x="2549365" y="817695"/>
                  </a:lnTo>
                  <a:lnTo>
                    <a:pt x="2563157" y="854647"/>
                  </a:lnTo>
                  <a:lnTo>
                    <a:pt x="2587299" y="925191"/>
                  </a:lnTo>
                  <a:lnTo>
                    <a:pt x="2606214" y="989064"/>
                  </a:lnTo>
                  <a:lnTo>
                    <a:pt x="2620832" y="1048953"/>
                  </a:lnTo>
                  <a:lnTo>
                    <a:pt x="2631118" y="1104829"/>
                  </a:lnTo>
                  <a:lnTo>
                    <a:pt x="2637039" y="1156665"/>
                  </a:lnTo>
                  <a:lnTo>
                    <a:pt x="2638560" y="1204433"/>
                  </a:lnTo>
                  <a:lnTo>
                    <a:pt x="2635648" y="1248105"/>
                  </a:lnTo>
                  <a:lnTo>
                    <a:pt x="2628270" y="1287653"/>
                  </a:lnTo>
                  <a:lnTo>
                    <a:pt x="2599979" y="1354269"/>
                  </a:lnTo>
                  <a:lnTo>
                    <a:pt x="2553417" y="1404058"/>
                  </a:lnTo>
                  <a:lnTo>
                    <a:pt x="2491128" y="1435758"/>
                  </a:lnTo>
                  <a:lnTo>
                    <a:pt x="2416391" y="1451142"/>
                  </a:lnTo>
                  <a:lnTo>
                    <a:pt x="2374180" y="1453991"/>
                  </a:lnTo>
                  <a:lnTo>
                    <a:pt x="2329044" y="1454046"/>
                  </a:lnTo>
                  <a:lnTo>
                    <a:pt x="2281209" y="1451631"/>
                  </a:lnTo>
                  <a:lnTo>
                    <a:pt x="2230903" y="1447072"/>
                  </a:lnTo>
                  <a:lnTo>
                    <a:pt x="2178352" y="1440694"/>
                  </a:lnTo>
                  <a:lnTo>
                    <a:pt x="2123783" y="1432822"/>
                  </a:lnTo>
                  <a:lnTo>
                    <a:pt x="2067424" y="1423780"/>
                  </a:lnTo>
                  <a:lnTo>
                    <a:pt x="1850440" y="1386077"/>
                  </a:lnTo>
                  <a:lnTo>
                    <a:pt x="1799757" y="1377627"/>
                  </a:lnTo>
                  <a:lnTo>
                    <a:pt x="1748757" y="1369595"/>
                  </a:lnTo>
                  <a:lnTo>
                    <a:pt x="1697592" y="1362166"/>
                  </a:lnTo>
                  <a:lnTo>
                    <a:pt x="1646415" y="1355525"/>
                  </a:lnTo>
                  <a:lnTo>
                    <a:pt x="1595379" y="1349856"/>
                  </a:lnTo>
                  <a:lnTo>
                    <a:pt x="1544637" y="1345343"/>
                  </a:lnTo>
                  <a:lnTo>
                    <a:pt x="1494342" y="1342173"/>
                  </a:lnTo>
                  <a:lnTo>
                    <a:pt x="1444648" y="1340528"/>
                  </a:lnTo>
                  <a:lnTo>
                    <a:pt x="1395706" y="1340595"/>
                  </a:lnTo>
                  <a:lnTo>
                    <a:pt x="1347670" y="1342557"/>
                  </a:lnTo>
                  <a:lnTo>
                    <a:pt x="1300692" y="1346599"/>
                  </a:lnTo>
                  <a:lnTo>
                    <a:pt x="1254927" y="1352905"/>
                  </a:lnTo>
                  <a:lnTo>
                    <a:pt x="1210526" y="1361662"/>
                  </a:lnTo>
                  <a:lnTo>
                    <a:pt x="1164717" y="1373865"/>
                  </a:lnTo>
                  <a:lnTo>
                    <a:pt x="1120383" y="1388972"/>
                  </a:lnTo>
                  <a:lnTo>
                    <a:pt x="1077441" y="1406821"/>
                  </a:lnTo>
                  <a:lnTo>
                    <a:pt x="1035810" y="1427251"/>
                  </a:lnTo>
                  <a:lnTo>
                    <a:pt x="995407" y="1450100"/>
                  </a:lnTo>
                  <a:lnTo>
                    <a:pt x="956152" y="1475207"/>
                  </a:lnTo>
                  <a:lnTo>
                    <a:pt x="917962" y="1502410"/>
                  </a:lnTo>
                  <a:lnTo>
                    <a:pt x="880756" y="1531550"/>
                  </a:lnTo>
                  <a:lnTo>
                    <a:pt x="844452" y="1562463"/>
                  </a:lnTo>
                  <a:lnTo>
                    <a:pt x="808968" y="1594990"/>
                  </a:lnTo>
                  <a:lnTo>
                    <a:pt x="778145" y="1625133"/>
                  </a:lnTo>
                  <a:lnTo>
                    <a:pt x="740134" y="1664237"/>
                  </a:lnTo>
                  <a:lnTo>
                    <a:pt x="706620" y="1700634"/>
                  </a:lnTo>
                  <a:lnTo>
                    <a:pt x="673903" y="1737655"/>
                  </a:lnTo>
                  <a:lnTo>
                    <a:pt x="640989" y="1776172"/>
                  </a:lnTo>
                  <a:lnTo>
                    <a:pt x="608710" y="1814989"/>
                  </a:lnTo>
                  <a:lnTo>
                    <a:pt x="576678" y="1854290"/>
                  </a:lnTo>
                  <a:lnTo>
                    <a:pt x="544812" y="1893914"/>
                  </a:lnTo>
                  <a:lnTo>
                    <a:pt x="513031" y="1933699"/>
                  </a:lnTo>
                  <a:lnTo>
                    <a:pt x="480047" y="1974938"/>
                  </a:lnTo>
                  <a:lnTo>
                    <a:pt x="446955" y="2016023"/>
                  </a:lnTo>
                  <a:lnTo>
                    <a:pt x="413655" y="2056791"/>
                  </a:lnTo>
                  <a:lnTo>
                    <a:pt x="380046" y="2097081"/>
                  </a:lnTo>
                  <a:lnTo>
                    <a:pt x="346030" y="2136730"/>
                  </a:lnTo>
                  <a:lnTo>
                    <a:pt x="311505" y="2175577"/>
                  </a:lnTo>
                  <a:lnTo>
                    <a:pt x="276371" y="2213459"/>
                  </a:lnTo>
                  <a:lnTo>
                    <a:pt x="240528" y="2250214"/>
                  </a:lnTo>
                  <a:lnTo>
                    <a:pt x="201913" y="2287410"/>
                  </a:lnTo>
                  <a:lnTo>
                    <a:pt x="166229" y="2319833"/>
                  </a:lnTo>
                  <a:lnTo>
                    <a:pt x="127977" y="2352441"/>
                  </a:lnTo>
                  <a:lnTo>
                    <a:pt x="89007" y="2383513"/>
                  </a:lnTo>
                  <a:lnTo>
                    <a:pt x="49334" y="2412998"/>
                  </a:lnTo>
                  <a:lnTo>
                    <a:pt x="8971" y="2440845"/>
                  </a:lnTo>
                  <a:lnTo>
                    <a:pt x="0" y="2446563"/>
                  </a:lnTo>
                  <a:close/>
                </a:path>
              </a:pathLst>
            </a:custGeom>
            <a:solidFill>
              <a:srgbClr val="D89C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5803984" y="8382282"/>
            <a:ext cx="2484120" cy="1905000"/>
            <a:chOff x="15803984" y="8382282"/>
            <a:chExt cx="2484120" cy="1905000"/>
          </a:xfrm>
        </p:grpSpPr>
        <p:sp>
          <p:nvSpPr>
            <p:cNvPr id="8" name="object 8"/>
            <p:cNvSpPr/>
            <p:nvPr/>
          </p:nvSpPr>
          <p:spPr>
            <a:xfrm>
              <a:off x="15803984" y="8660712"/>
              <a:ext cx="2484120" cy="1626870"/>
            </a:xfrm>
            <a:custGeom>
              <a:avLst/>
              <a:gdLst/>
              <a:ahLst/>
              <a:cxnLst/>
              <a:rect l="l" t="t" r="r" b="b"/>
              <a:pathLst>
                <a:path w="2484119" h="1626870">
                  <a:moveTo>
                    <a:pt x="0" y="1626286"/>
                  </a:moveTo>
                  <a:lnTo>
                    <a:pt x="20876" y="1588850"/>
                  </a:lnTo>
                  <a:lnTo>
                    <a:pt x="47819" y="1542998"/>
                  </a:lnTo>
                  <a:lnTo>
                    <a:pt x="75802" y="1497663"/>
                  </a:lnTo>
                  <a:lnTo>
                    <a:pt x="104688" y="1453014"/>
                  </a:lnTo>
                  <a:lnTo>
                    <a:pt x="134338" y="1409222"/>
                  </a:lnTo>
                  <a:lnTo>
                    <a:pt x="164613" y="1366458"/>
                  </a:lnTo>
                  <a:lnTo>
                    <a:pt x="195376" y="1324893"/>
                  </a:lnTo>
                  <a:lnTo>
                    <a:pt x="226486" y="1284696"/>
                  </a:lnTo>
                  <a:lnTo>
                    <a:pt x="257807" y="1246038"/>
                  </a:lnTo>
                  <a:lnTo>
                    <a:pt x="289199" y="1209090"/>
                  </a:lnTo>
                  <a:lnTo>
                    <a:pt x="320524" y="1174023"/>
                  </a:lnTo>
                  <a:lnTo>
                    <a:pt x="351643" y="1141006"/>
                  </a:lnTo>
                  <a:lnTo>
                    <a:pt x="394225" y="1098873"/>
                  </a:lnTo>
                  <a:lnTo>
                    <a:pt x="436208" y="1060600"/>
                  </a:lnTo>
                  <a:lnTo>
                    <a:pt x="477653" y="1025787"/>
                  </a:lnTo>
                  <a:lnTo>
                    <a:pt x="518618" y="994034"/>
                  </a:lnTo>
                  <a:lnTo>
                    <a:pt x="559161" y="964938"/>
                  </a:lnTo>
                  <a:lnTo>
                    <a:pt x="599344" y="938100"/>
                  </a:lnTo>
                  <a:lnTo>
                    <a:pt x="639223" y="913119"/>
                  </a:lnTo>
                  <a:lnTo>
                    <a:pt x="678859" y="889593"/>
                  </a:lnTo>
                  <a:lnTo>
                    <a:pt x="718310" y="867122"/>
                  </a:lnTo>
                  <a:lnTo>
                    <a:pt x="757635" y="845305"/>
                  </a:lnTo>
                  <a:lnTo>
                    <a:pt x="796894" y="823740"/>
                  </a:lnTo>
                  <a:lnTo>
                    <a:pt x="836145" y="802028"/>
                  </a:lnTo>
                  <a:lnTo>
                    <a:pt x="875448" y="779767"/>
                  </a:lnTo>
                  <a:lnTo>
                    <a:pt x="918171" y="754673"/>
                  </a:lnTo>
                  <a:lnTo>
                    <a:pt x="960966" y="728571"/>
                  </a:lnTo>
                  <a:lnTo>
                    <a:pt x="1003776" y="701561"/>
                  </a:lnTo>
                  <a:lnTo>
                    <a:pt x="1046544" y="673745"/>
                  </a:lnTo>
                  <a:lnTo>
                    <a:pt x="1089213" y="645222"/>
                  </a:lnTo>
                  <a:lnTo>
                    <a:pt x="1131726" y="616092"/>
                  </a:lnTo>
                  <a:lnTo>
                    <a:pt x="1174025" y="586457"/>
                  </a:lnTo>
                  <a:lnTo>
                    <a:pt x="1216052" y="556415"/>
                  </a:lnTo>
                  <a:lnTo>
                    <a:pt x="1257752" y="526068"/>
                  </a:lnTo>
                  <a:lnTo>
                    <a:pt x="1299066" y="495516"/>
                  </a:lnTo>
                  <a:lnTo>
                    <a:pt x="1339937" y="464859"/>
                  </a:lnTo>
                  <a:lnTo>
                    <a:pt x="1380308" y="434197"/>
                  </a:lnTo>
                  <a:lnTo>
                    <a:pt x="1423725" y="400881"/>
                  </a:lnTo>
                  <a:lnTo>
                    <a:pt x="1466504" y="367916"/>
                  </a:lnTo>
                  <a:lnTo>
                    <a:pt x="1508676" y="335532"/>
                  </a:lnTo>
                  <a:lnTo>
                    <a:pt x="1550273" y="303957"/>
                  </a:lnTo>
                  <a:lnTo>
                    <a:pt x="1591328" y="273421"/>
                  </a:lnTo>
                  <a:lnTo>
                    <a:pt x="1631872" y="244153"/>
                  </a:lnTo>
                  <a:lnTo>
                    <a:pt x="1671939" y="216384"/>
                  </a:lnTo>
                  <a:lnTo>
                    <a:pt x="1711560" y="190342"/>
                  </a:lnTo>
                  <a:lnTo>
                    <a:pt x="1750768" y="166256"/>
                  </a:lnTo>
                  <a:lnTo>
                    <a:pt x="1789595" y="144356"/>
                  </a:lnTo>
                  <a:lnTo>
                    <a:pt x="1828073" y="124872"/>
                  </a:lnTo>
                  <a:lnTo>
                    <a:pt x="1874770" y="104541"/>
                  </a:lnTo>
                  <a:lnTo>
                    <a:pt x="1921483" y="87638"/>
                  </a:lnTo>
                  <a:lnTo>
                    <a:pt x="1968708" y="73647"/>
                  </a:lnTo>
                  <a:lnTo>
                    <a:pt x="2016937" y="62051"/>
                  </a:lnTo>
                  <a:lnTo>
                    <a:pt x="2066668" y="52333"/>
                  </a:lnTo>
                  <a:lnTo>
                    <a:pt x="2118393" y="43978"/>
                  </a:lnTo>
                  <a:lnTo>
                    <a:pt x="2172609" y="36468"/>
                  </a:lnTo>
                  <a:lnTo>
                    <a:pt x="2229810" y="29288"/>
                  </a:lnTo>
                  <a:lnTo>
                    <a:pt x="2374228" y="11752"/>
                  </a:lnTo>
                  <a:lnTo>
                    <a:pt x="2418522" y="6670"/>
                  </a:lnTo>
                  <a:lnTo>
                    <a:pt x="2464407" y="1828"/>
                  </a:lnTo>
                  <a:lnTo>
                    <a:pt x="2484017" y="0"/>
                  </a:lnTo>
                  <a:lnTo>
                    <a:pt x="2484017" y="1626286"/>
                  </a:lnTo>
                  <a:lnTo>
                    <a:pt x="0" y="1626286"/>
                  </a:lnTo>
                  <a:close/>
                </a:path>
              </a:pathLst>
            </a:custGeom>
            <a:solidFill>
              <a:srgbClr val="253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962827" y="8382282"/>
              <a:ext cx="2325370" cy="1905000"/>
            </a:xfrm>
            <a:custGeom>
              <a:avLst/>
              <a:gdLst/>
              <a:ahLst/>
              <a:cxnLst/>
              <a:rect l="l" t="t" r="r" b="b"/>
              <a:pathLst>
                <a:path w="2325369" h="1905000">
                  <a:moveTo>
                    <a:pt x="0" y="1904717"/>
                  </a:moveTo>
                  <a:lnTo>
                    <a:pt x="12376" y="1865319"/>
                  </a:lnTo>
                  <a:lnTo>
                    <a:pt x="28857" y="1816209"/>
                  </a:lnTo>
                  <a:lnTo>
                    <a:pt x="46476" y="1766866"/>
                  </a:lnTo>
                  <a:lnTo>
                    <a:pt x="65247" y="1717291"/>
                  </a:lnTo>
                  <a:lnTo>
                    <a:pt x="85184" y="1667486"/>
                  </a:lnTo>
                  <a:lnTo>
                    <a:pt x="106300" y="1617453"/>
                  </a:lnTo>
                  <a:lnTo>
                    <a:pt x="128607" y="1567193"/>
                  </a:lnTo>
                  <a:lnTo>
                    <a:pt x="152120" y="1516707"/>
                  </a:lnTo>
                  <a:lnTo>
                    <a:pt x="172479" y="1474787"/>
                  </a:lnTo>
                  <a:lnTo>
                    <a:pt x="193660" y="1432747"/>
                  </a:lnTo>
                  <a:lnTo>
                    <a:pt x="215651" y="1390623"/>
                  </a:lnTo>
                  <a:lnTo>
                    <a:pt x="238436" y="1348455"/>
                  </a:lnTo>
                  <a:lnTo>
                    <a:pt x="262002" y="1306278"/>
                  </a:lnTo>
                  <a:lnTo>
                    <a:pt x="286334" y="1264130"/>
                  </a:lnTo>
                  <a:lnTo>
                    <a:pt x="311418" y="1222049"/>
                  </a:lnTo>
                  <a:lnTo>
                    <a:pt x="337240" y="1180071"/>
                  </a:lnTo>
                  <a:lnTo>
                    <a:pt x="363786" y="1138234"/>
                  </a:lnTo>
                  <a:lnTo>
                    <a:pt x="391041" y="1096576"/>
                  </a:lnTo>
                  <a:lnTo>
                    <a:pt x="418992" y="1055133"/>
                  </a:lnTo>
                  <a:lnTo>
                    <a:pt x="447625" y="1013942"/>
                  </a:lnTo>
                  <a:lnTo>
                    <a:pt x="476924" y="973042"/>
                  </a:lnTo>
                  <a:lnTo>
                    <a:pt x="506876" y="932470"/>
                  </a:lnTo>
                  <a:lnTo>
                    <a:pt x="537467" y="892262"/>
                  </a:lnTo>
                  <a:lnTo>
                    <a:pt x="568683" y="852455"/>
                  </a:lnTo>
                  <a:lnTo>
                    <a:pt x="600508" y="813089"/>
                  </a:lnTo>
                  <a:lnTo>
                    <a:pt x="632930" y="774198"/>
                  </a:lnTo>
                  <a:lnTo>
                    <a:pt x="665934" y="735822"/>
                  </a:lnTo>
                  <a:lnTo>
                    <a:pt x="699506" y="697996"/>
                  </a:lnTo>
                  <a:lnTo>
                    <a:pt x="733631" y="660759"/>
                  </a:lnTo>
                  <a:lnTo>
                    <a:pt x="768296" y="624148"/>
                  </a:lnTo>
                  <a:lnTo>
                    <a:pt x="803486" y="588199"/>
                  </a:lnTo>
                  <a:lnTo>
                    <a:pt x="839187" y="552951"/>
                  </a:lnTo>
                  <a:lnTo>
                    <a:pt x="867060" y="526378"/>
                  </a:lnTo>
                  <a:lnTo>
                    <a:pt x="912066" y="484705"/>
                  </a:lnTo>
                  <a:lnTo>
                    <a:pt x="949215" y="451781"/>
                  </a:lnTo>
                  <a:lnTo>
                    <a:pt x="986819" y="419706"/>
                  </a:lnTo>
                  <a:lnTo>
                    <a:pt x="1024863" y="388519"/>
                  </a:lnTo>
                  <a:lnTo>
                    <a:pt x="1063333" y="358255"/>
                  </a:lnTo>
                  <a:lnTo>
                    <a:pt x="1102214" y="328952"/>
                  </a:lnTo>
                  <a:lnTo>
                    <a:pt x="1144046" y="298862"/>
                  </a:lnTo>
                  <a:lnTo>
                    <a:pt x="1186315" y="269941"/>
                  </a:lnTo>
                  <a:lnTo>
                    <a:pt x="1229005" y="242234"/>
                  </a:lnTo>
                  <a:lnTo>
                    <a:pt x="1272097" y="215785"/>
                  </a:lnTo>
                  <a:lnTo>
                    <a:pt x="1315577" y="190638"/>
                  </a:lnTo>
                  <a:lnTo>
                    <a:pt x="1359427" y="166839"/>
                  </a:lnTo>
                  <a:lnTo>
                    <a:pt x="1403629" y="144431"/>
                  </a:lnTo>
                  <a:lnTo>
                    <a:pt x="1448169" y="123460"/>
                  </a:lnTo>
                  <a:lnTo>
                    <a:pt x="1493028" y="103969"/>
                  </a:lnTo>
                  <a:lnTo>
                    <a:pt x="1538191" y="86003"/>
                  </a:lnTo>
                  <a:lnTo>
                    <a:pt x="1583640" y="69606"/>
                  </a:lnTo>
                  <a:lnTo>
                    <a:pt x="1629359" y="54823"/>
                  </a:lnTo>
                  <a:lnTo>
                    <a:pt x="1675330" y="41699"/>
                  </a:lnTo>
                  <a:lnTo>
                    <a:pt x="1721538" y="30278"/>
                  </a:lnTo>
                  <a:lnTo>
                    <a:pt x="1767966" y="20604"/>
                  </a:lnTo>
                  <a:lnTo>
                    <a:pt x="1814596" y="12721"/>
                  </a:lnTo>
                  <a:lnTo>
                    <a:pt x="1861412" y="6675"/>
                  </a:lnTo>
                  <a:lnTo>
                    <a:pt x="1908398" y="2510"/>
                  </a:lnTo>
                  <a:lnTo>
                    <a:pt x="1955536" y="270"/>
                  </a:lnTo>
                  <a:lnTo>
                    <a:pt x="2002811" y="0"/>
                  </a:lnTo>
                  <a:lnTo>
                    <a:pt x="2050204" y="1743"/>
                  </a:lnTo>
                  <a:lnTo>
                    <a:pt x="2097700" y="5546"/>
                  </a:lnTo>
                  <a:lnTo>
                    <a:pt x="2145281" y="11451"/>
                  </a:lnTo>
                  <a:lnTo>
                    <a:pt x="2192932" y="19504"/>
                  </a:lnTo>
                  <a:lnTo>
                    <a:pt x="2235082" y="28424"/>
                  </a:lnTo>
                  <a:lnTo>
                    <a:pt x="2277242" y="39020"/>
                  </a:lnTo>
                  <a:lnTo>
                    <a:pt x="2319402" y="51254"/>
                  </a:lnTo>
                  <a:lnTo>
                    <a:pt x="2325173" y="112616"/>
                  </a:lnTo>
                  <a:lnTo>
                    <a:pt x="2304816" y="105902"/>
                  </a:lnTo>
                  <a:lnTo>
                    <a:pt x="2263983" y="94005"/>
                  </a:lnTo>
                  <a:lnTo>
                    <a:pt x="2223176" y="83719"/>
                  </a:lnTo>
                  <a:lnTo>
                    <a:pt x="2182405" y="75082"/>
                  </a:lnTo>
                  <a:lnTo>
                    <a:pt x="2134923" y="67126"/>
                  </a:lnTo>
                  <a:lnTo>
                    <a:pt x="2087491" y="61416"/>
                  </a:lnTo>
                  <a:lnTo>
                    <a:pt x="2040127" y="57903"/>
                  </a:lnTo>
                  <a:lnTo>
                    <a:pt x="1992849" y="56539"/>
                  </a:lnTo>
                  <a:lnTo>
                    <a:pt x="1945676" y="57276"/>
                  </a:lnTo>
                  <a:lnTo>
                    <a:pt x="1898626" y="60065"/>
                  </a:lnTo>
                  <a:lnTo>
                    <a:pt x="1851719" y="64857"/>
                  </a:lnTo>
                  <a:lnTo>
                    <a:pt x="1804972" y="71605"/>
                  </a:lnTo>
                  <a:lnTo>
                    <a:pt x="1758405" y="80259"/>
                  </a:lnTo>
                  <a:lnTo>
                    <a:pt x="1712036" y="90772"/>
                  </a:lnTo>
                  <a:lnTo>
                    <a:pt x="1665884" y="103094"/>
                  </a:lnTo>
                  <a:lnTo>
                    <a:pt x="1619967" y="117179"/>
                  </a:lnTo>
                  <a:lnTo>
                    <a:pt x="1574303" y="132976"/>
                  </a:lnTo>
                  <a:lnTo>
                    <a:pt x="1528912" y="150438"/>
                  </a:lnTo>
                  <a:lnTo>
                    <a:pt x="1483813" y="169516"/>
                  </a:lnTo>
                  <a:lnTo>
                    <a:pt x="1439022" y="190162"/>
                  </a:lnTo>
                  <a:lnTo>
                    <a:pt x="1394560" y="212327"/>
                  </a:lnTo>
                  <a:lnTo>
                    <a:pt x="1350445" y="235963"/>
                  </a:lnTo>
                  <a:lnTo>
                    <a:pt x="1306696" y="261021"/>
                  </a:lnTo>
                  <a:lnTo>
                    <a:pt x="1263330" y="287454"/>
                  </a:lnTo>
                  <a:lnTo>
                    <a:pt x="1220367" y="315212"/>
                  </a:lnTo>
                  <a:lnTo>
                    <a:pt x="1177825" y="344247"/>
                  </a:lnTo>
                  <a:lnTo>
                    <a:pt x="1135724" y="374511"/>
                  </a:lnTo>
                  <a:lnTo>
                    <a:pt x="1096345" y="404222"/>
                  </a:lnTo>
                  <a:lnTo>
                    <a:pt x="1057394" y="434943"/>
                  </a:lnTo>
                  <a:lnTo>
                    <a:pt x="1018886" y="466635"/>
                  </a:lnTo>
                  <a:lnTo>
                    <a:pt x="980837" y="499255"/>
                  </a:lnTo>
                  <a:lnTo>
                    <a:pt x="943261" y="532765"/>
                  </a:lnTo>
                  <a:lnTo>
                    <a:pt x="906175" y="567124"/>
                  </a:lnTo>
                  <a:lnTo>
                    <a:pt x="869594" y="602290"/>
                  </a:lnTo>
                  <a:lnTo>
                    <a:pt x="833533" y="638224"/>
                  </a:lnTo>
                  <a:lnTo>
                    <a:pt x="798008" y="674885"/>
                  </a:lnTo>
                  <a:lnTo>
                    <a:pt x="763034" y="712233"/>
                  </a:lnTo>
                  <a:lnTo>
                    <a:pt x="728627" y="750227"/>
                  </a:lnTo>
                  <a:lnTo>
                    <a:pt x="694803" y="788826"/>
                  </a:lnTo>
                  <a:lnTo>
                    <a:pt x="661576" y="827991"/>
                  </a:lnTo>
                  <a:lnTo>
                    <a:pt x="628962" y="867680"/>
                  </a:lnTo>
                  <a:lnTo>
                    <a:pt x="596977" y="907853"/>
                  </a:lnTo>
                  <a:lnTo>
                    <a:pt x="565636" y="948470"/>
                  </a:lnTo>
                  <a:lnTo>
                    <a:pt x="534955" y="989491"/>
                  </a:lnTo>
                  <a:lnTo>
                    <a:pt x="504948" y="1030874"/>
                  </a:lnTo>
                  <a:lnTo>
                    <a:pt x="475633" y="1072579"/>
                  </a:lnTo>
                  <a:lnTo>
                    <a:pt x="447023" y="1114567"/>
                  </a:lnTo>
                  <a:lnTo>
                    <a:pt x="419135" y="1156795"/>
                  </a:lnTo>
                  <a:lnTo>
                    <a:pt x="391984" y="1199224"/>
                  </a:lnTo>
                  <a:lnTo>
                    <a:pt x="365585" y="1241814"/>
                  </a:lnTo>
                  <a:lnTo>
                    <a:pt x="339954" y="1284523"/>
                  </a:lnTo>
                  <a:lnTo>
                    <a:pt x="315107" y="1327312"/>
                  </a:lnTo>
                  <a:lnTo>
                    <a:pt x="291058" y="1370140"/>
                  </a:lnTo>
                  <a:lnTo>
                    <a:pt x="267824" y="1412966"/>
                  </a:lnTo>
                  <a:lnTo>
                    <a:pt x="245420" y="1455750"/>
                  </a:lnTo>
                  <a:lnTo>
                    <a:pt x="223860" y="1498451"/>
                  </a:lnTo>
                  <a:lnTo>
                    <a:pt x="203162" y="1541029"/>
                  </a:lnTo>
                  <a:lnTo>
                    <a:pt x="179095" y="1592800"/>
                  </a:lnTo>
                  <a:lnTo>
                    <a:pt x="156321" y="1644321"/>
                  </a:lnTo>
                  <a:lnTo>
                    <a:pt x="134826" y="1695591"/>
                  </a:lnTo>
                  <a:lnTo>
                    <a:pt x="114593" y="1746609"/>
                  </a:lnTo>
                  <a:lnTo>
                    <a:pt x="95609" y="1797373"/>
                  </a:lnTo>
                  <a:lnTo>
                    <a:pt x="77857" y="1847880"/>
                  </a:lnTo>
                  <a:lnTo>
                    <a:pt x="61324" y="1898130"/>
                  </a:lnTo>
                  <a:lnTo>
                    <a:pt x="59304" y="1904717"/>
                  </a:lnTo>
                  <a:lnTo>
                    <a:pt x="0" y="1904717"/>
                  </a:lnTo>
                  <a:close/>
                </a:path>
              </a:pathLst>
            </a:custGeom>
            <a:solidFill>
              <a:srgbClr val="D89C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095" dirty="0"/>
              <a:t>1</a:t>
            </a:r>
            <a:r>
              <a:rPr spc="-1515" dirty="0"/>
              <a:t> </a:t>
            </a:r>
            <a:r>
              <a:rPr spc="-645" dirty="0"/>
              <a:t>.</a:t>
            </a:r>
            <a:r>
              <a:rPr spc="1010" dirty="0"/>
              <a:t> </a:t>
            </a:r>
            <a:r>
              <a:rPr spc="720" dirty="0"/>
              <a:t>Targe</a:t>
            </a:r>
            <a:r>
              <a:rPr spc="35" dirty="0"/>
              <a:t>t</a:t>
            </a:r>
            <a:r>
              <a:rPr spc="1015" dirty="0"/>
              <a:t> </a:t>
            </a:r>
            <a:r>
              <a:rPr spc="835" dirty="0"/>
              <a:t>Variabl</a:t>
            </a:r>
            <a:r>
              <a:rPr spc="150" dirty="0"/>
              <a:t>e</a:t>
            </a:r>
            <a:r>
              <a:rPr spc="1015" dirty="0"/>
              <a:t> </a:t>
            </a:r>
            <a:r>
              <a:rPr spc="515" dirty="0"/>
              <a:t>Typ</a:t>
            </a:r>
            <a:r>
              <a:rPr spc="-170" dirty="0"/>
              <a:t>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40427" y="3432174"/>
            <a:ext cx="15208250" cy="52635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 algn="just">
              <a:lnSpc>
                <a:spcPct val="100000"/>
              </a:lnSpc>
              <a:spcBef>
                <a:spcPts val="90"/>
              </a:spcBef>
            </a:pPr>
            <a:r>
              <a:rPr sz="3000" b="1" spc="55" dirty="0">
                <a:solidFill>
                  <a:srgbClr val="152540"/>
                </a:solidFill>
                <a:latin typeface="Trebuchet MS"/>
                <a:cs typeface="Trebuchet MS"/>
              </a:rPr>
              <a:t>Broad</a:t>
            </a:r>
            <a:r>
              <a:rPr sz="3000" b="1" spc="-25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b="1" spc="90" dirty="0">
                <a:solidFill>
                  <a:srgbClr val="152540"/>
                </a:solidFill>
                <a:latin typeface="Trebuchet MS"/>
                <a:cs typeface="Trebuchet MS"/>
              </a:rPr>
              <a:t>Category:</a:t>
            </a:r>
            <a:r>
              <a:rPr sz="3000" b="1" spc="40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152540"/>
                </a:solidFill>
                <a:latin typeface="Trebuchet MS"/>
                <a:cs typeface="Trebuchet MS"/>
              </a:rPr>
              <a:t>Continuous</a:t>
            </a:r>
            <a:r>
              <a:rPr sz="3000" spc="35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spc="-25" dirty="0">
                <a:solidFill>
                  <a:srgbClr val="152540"/>
                </a:solidFill>
                <a:latin typeface="Trebuchet MS"/>
                <a:cs typeface="Trebuchet MS"/>
              </a:rPr>
              <a:t>Positive</a:t>
            </a:r>
            <a:r>
              <a:rPr sz="3000" spc="40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152540"/>
                </a:solidFill>
                <a:latin typeface="Trebuchet MS"/>
                <a:cs typeface="Trebuchet MS"/>
              </a:rPr>
              <a:t>Variables</a:t>
            </a:r>
            <a:endParaRPr sz="3000">
              <a:latin typeface="Trebuchet MS"/>
              <a:cs typeface="Trebuchet MS"/>
            </a:endParaRPr>
          </a:p>
          <a:p>
            <a:pPr marL="63500" marR="2541270" algn="just">
              <a:lnSpc>
                <a:spcPct val="114599"/>
              </a:lnSpc>
              <a:spcBef>
                <a:spcPts val="2325"/>
              </a:spcBef>
            </a:pPr>
            <a:r>
              <a:rPr sz="3000" dirty="0">
                <a:solidFill>
                  <a:srgbClr val="152540"/>
                </a:solidFill>
                <a:latin typeface="Trebuchet MS"/>
                <a:cs typeface="Trebuchet MS"/>
              </a:rPr>
              <a:t>The</a:t>
            </a:r>
            <a:r>
              <a:rPr sz="3000" spc="160" dirty="0">
                <a:solidFill>
                  <a:srgbClr val="152540"/>
                </a:solidFill>
                <a:latin typeface="Trebuchet MS"/>
                <a:cs typeface="Trebuchet MS"/>
              </a:rPr>
              <a:t>  </a:t>
            </a:r>
            <a:r>
              <a:rPr sz="3000" b="1" spc="190" dirty="0">
                <a:solidFill>
                  <a:srgbClr val="152540"/>
                </a:solidFill>
                <a:latin typeface="Trebuchet MS"/>
                <a:cs typeface="Trebuchet MS"/>
              </a:rPr>
              <a:t>Gamma</a:t>
            </a:r>
            <a:r>
              <a:rPr sz="3000" b="1" spc="135" dirty="0">
                <a:solidFill>
                  <a:srgbClr val="152540"/>
                </a:solidFill>
                <a:latin typeface="Trebuchet MS"/>
                <a:cs typeface="Trebuchet MS"/>
              </a:rPr>
              <a:t>  </a:t>
            </a:r>
            <a:r>
              <a:rPr sz="3000" b="1" dirty="0">
                <a:solidFill>
                  <a:srgbClr val="152540"/>
                </a:solidFill>
                <a:latin typeface="Trebuchet MS"/>
                <a:cs typeface="Trebuchet MS"/>
              </a:rPr>
              <a:t>Distribution</a:t>
            </a:r>
            <a:r>
              <a:rPr sz="3000" b="1" spc="165" dirty="0">
                <a:solidFill>
                  <a:srgbClr val="152540"/>
                </a:solidFill>
                <a:latin typeface="Trebuchet MS"/>
                <a:cs typeface="Trebuchet MS"/>
              </a:rPr>
              <a:t>  </a:t>
            </a:r>
            <a:r>
              <a:rPr sz="3000" dirty="0">
                <a:solidFill>
                  <a:srgbClr val="152540"/>
                </a:solidFill>
                <a:latin typeface="Trebuchet MS"/>
                <a:cs typeface="Trebuchet MS"/>
              </a:rPr>
              <a:t>is</a:t>
            </a:r>
            <a:r>
              <a:rPr sz="3000" spc="160" dirty="0">
                <a:solidFill>
                  <a:srgbClr val="152540"/>
                </a:solidFill>
                <a:latin typeface="Trebuchet MS"/>
                <a:cs typeface="Trebuchet MS"/>
              </a:rPr>
              <a:t>  </a:t>
            </a:r>
            <a:r>
              <a:rPr sz="3000" spc="125" dirty="0">
                <a:solidFill>
                  <a:srgbClr val="152540"/>
                </a:solidFill>
                <a:latin typeface="Trebuchet MS"/>
                <a:cs typeface="Trebuchet MS"/>
              </a:rPr>
              <a:t>a</a:t>
            </a:r>
            <a:r>
              <a:rPr sz="3000" spc="165" dirty="0">
                <a:solidFill>
                  <a:srgbClr val="152540"/>
                </a:solidFill>
                <a:latin typeface="Trebuchet MS"/>
                <a:cs typeface="Trebuchet MS"/>
              </a:rPr>
              <a:t>  </a:t>
            </a:r>
            <a:r>
              <a:rPr sz="3000" dirty="0">
                <a:solidFill>
                  <a:srgbClr val="152540"/>
                </a:solidFill>
                <a:latin typeface="Trebuchet MS"/>
                <a:cs typeface="Trebuchet MS"/>
              </a:rPr>
              <a:t>type</a:t>
            </a:r>
            <a:r>
              <a:rPr sz="3000" spc="160" dirty="0">
                <a:solidFill>
                  <a:srgbClr val="152540"/>
                </a:solidFill>
                <a:latin typeface="Trebuchet MS"/>
                <a:cs typeface="Trebuchet MS"/>
              </a:rPr>
              <a:t>  </a:t>
            </a:r>
            <a:r>
              <a:rPr sz="3000" dirty="0">
                <a:solidFill>
                  <a:srgbClr val="152540"/>
                </a:solidFill>
                <a:latin typeface="Trebuchet MS"/>
                <a:cs typeface="Trebuchet MS"/>
              </a:rPr>
              <a:t>of</a:t>
            </a:r>
            <a:r>
              <a:rPr sz="3000" spc="165" dirty="0">
                <a:solidFill>
                  <a:srgbClr val="152540"/>
                </a:solidFill>
                <a:latin typeface="Trebuchet MS"/>
                <a:cs typeface="Trebuchet MS"/>
              </a:rPr>
              <a:t>  </a:t>
            </a:r>
            <a:r>
              <a:rPr sz="3000" dirty="0">
                <a:solidFill>
                  <a:srgbClr val="152540"/>
                </a:solidFill>
                <a:latin typeface="Trebuchet MS"/>
                <a:cs typeface="Trebuchet MS"/>
              </a:rPr>
              <a:t>distribution</a:t>
            </a:r>
            <a:r>
              <a:rPr sz="3000" spc="160" dirty="0">
                <a:solidFill>
                  <a:srgbClr val="152540"/>
                </a:solidFill>
                <a:latin typeface="Trebuchet MS"/>
                <a:cs typeface="Trebuchet MS"/>
              </a:rPr>
              <a:t>  </a:t>
            </a:r>
            <a:r>
              <a:rPr sz="3000" dirty="0">
                <a:solidFill>
                  <a:srgbClr val="152540"/>
                </a:solidFill>
                <a:latin typeface="Trebuchet MS"/>
                <a:cs typeface="Trebuchet MS"/>
              </a:rPr>
              <a:t>that</a:t>
            </a:r>
            <a:r>
              <a:rPr sz="3000" spc="165" dirty="0">
                <a:solidFill>
                  <a:srgbClr val="152540"/>
                </a:solidFill>
                <a:latin typeface="Trebuchet MS"/>
                <a:cs typeface="Trebuchet MS"/>
              </a:rPr>
              <a:t>  </a:t>
            </a:r>
            <a:r>
              <a:rPr sz="3000" dirty="0">
                <a:solidFill>
                  <a:srgbClr val="152540"/>
                </a:solidFill>
                <a:latin typeface="Trebuchet MS"/>
                <a:cs typeface="Trebuchet MS"/>
              </a:rPr>
              <a:t>works</a:t>
            </a:r>
            <a:r>
              <a:rPr sz="3000" spc="160" dirty="0">
                <a:solidFill>
                  <a:srgbClr val="152540"/>
                </a:solidFill>
                <a:latin typeface="Trebuchet MS"/>
                <a:cs typeface="Trebuchet MS"/>
              </a:rPr>
              <a:t>  </a:t>
            </a:r>
            <a:r>
              <a:rPr sz="3000" spc="-25" dirty="0">
                <a:solidFill>
                  <a:srgbClr val="152540"/>
                </a:solidFill>
                <a:latin typeface="Trebuchet MS"/>
                <a:cs typeface="Trebuchet MS"/>
              </a:rPr>
              <a:t>on </a:t>
            </a:r>
            <a:r>
              <a:rPr sz="3000" b="1" spc="70" dirty="0">
                <a:solidFill>
                  <a:srgbClr val="152540"/>
                </a:solidFill>
                <a:latin typeface="Trebuchet MS"/>
                <a:cs typeface="Trebuchet MS"/>
              </a:rPr>
              <a:t>supervised  </a:t>
            </a:r>
            <a:r>
              <a:rPr sz="3000" b="1" dirty="0">
                <a:solidFill>
                  <a:srgbClr val="152540"/>
                </a:solidFill>
                <a:latin typeface="Trebuchet MS"/>
                <a:cs typeface="Trebuchet MS"/>
              </a:rPr>
              <a:t>models</a:t>
            </a:r>
            <a:r>
              <a:rPr sz="3000" dirty="0">
                <a:solidFill>
                  <a:srgbClr val="152540"/>
                </a:solidFill>
                <a:latin typeface="Trebuchet MS"/>
                <a:cs typeface="Trebuchet MS"/>
              </a:rPr>
              <a:t>.</a:t>
            </a:r>
            <a:r>
              <a:rPr sz="3000" spc="95" dirty="0">
                <a:solidFill>
                  <a:srgbClr val="152540"/>
                </a:solidFill>
                <a:latin typeface="Trebuchet MS"/>
                <a:cs typeface="Trebuchet MS"/>
              </a:rPr>
              <a:t>  </a:t>
            </a:r>
            <a:r>
              <a:rPr sz="3000" dirty="0">
                <a:solidFill>
                  <a:srgbClr val="152540"/>
                </a:solidFill>
                <a:latin typeface="Trebuchet MS"/>
                <a:cs typeface="Trebuchet MS"/>
              </a:rPr>
              <a:t>This</a:t>
            </a:r>
            <a:r>
              <a:rPr sz="3000" spc="100" dirty="0">
                <a:solidFill>
                  <a:srgbClr val="152540"/>
                </a:solidFill>
                <a:latin typeface="Trebuchet MS"/>
                <a:cs typeface="Trebuchet MS"/>
              </a:rPr>
              <a:t>  </a:t>
            </a:r>
            <a:r>
              <a:rPr sz="3000" dirty="0">
                <a:solidFill>
                  <a:srgbClr val="152540"/>
                </a:solidFill>
                <a:latin typeface="Trebuchet MS"/>
                <a:cs typeface="Trebuchet MS"/>
              </a:rPr>
              <a:t>means</a:t>
            </a:r>
            <a:r>
              <a:rPr sz="3000" spc="100" dirty="0">
                <a:solidFill>
                  <a:srgbClr val="152540"/>
                </a:solidFill>
                <a:latin typeface="Trebuchet MS"/>
                <a:cs typeface="Trebuchet MS"/>
              </a:rPr>
              <a:t>  </a:t>
            </a:r>
            <a:r>
              <a:rPr sz="3000" dirty="0">
                <a:solidFill>
                  <a:srgbClr val="152540"/>
                </a:solidFill>
                <a:latin typeface="Trebuchet MS"/>
                <a:cs typeface="Trebuchet MS"/>
              </a:rPr>
              <a:t>that</a:t>
            </a:r>
            <a:r>
              <a:rPr sz="3000" spc="95" dirty="0">
                <a:solidFill>
                  <a:srgbClr val="152540"/>
                </a:solidFill>
                <a:latin typeface="Trebuchet MS"/>
                <a:cs typeface="Trebuchet MS"/>
              </a:rPr>
              <a:t>  </a:t>
            </a:r>
            <a:r>
              <a:rPr sz="3000" dirty="0">
                <a:solidFill>
                  <a:srgbClr val="152540"/>
                </a:solidFill>
                <a:latin typeface="Trebuchet MS"/>
                <a:cs typeface="Trebuchet MS"/>
              </a:rPr>
              <a:t>the</a:t>
            </a:r>
            <a:r>
              <a:rPr sz="3000" spc="100" dirty="0">
                <a:solidFill>
                  <a:srgbClr val="152540"/>
                </a:solidFill>
                <a:latin typeface="Trebuchet MS"/>
                <a:cs typeface="Trebuchet MS"/>
              </a:rPr>
              <a:t>  </a:t>
            </a:r>
            <a:r>
              <a:rPr sz="3000" dirty="0">
                <a:solidFill>
                  <a:srgbClr val="152540"/>
                </a:solidFill>
                <a:latin typeface="Trebuchet MS"/>
                <a:cs typeface="Trebuchet MS"/>
              </a:rPr>
              <a:t>target</a:t>
            </a:r>
            <a:r>
              <a:rPr sz="3000" spc="100" dirty="0">
                <a:solidFill>
                  <a:srgbClr val="152540"/>
                </a:solidFill>
                <a:latin typeface="Trebuchet MS"/>
                <a:cs typeface="Trebuchet MS"/>
              </a:rPr>
              <a:t>  </a:t>
            </a:r>
            <a:r>
              <a:rPr sz="3000" dirty="0">
                <a:solidFill>
                  <a:srgbClr val="152540"/>
                </a:solidFill>
                <a:latin typeface="Trebuchet MS"/>
                <a:cs typeface="Trebuchet MS"/>
              </a:rPr>
              <a:t>variable</a:t>
            </a:r>
            <a:r>
              <a:rPr sz="3000" spc="100" dirty="0">
                <a:solidFill>
                  <a:srgbClr val="152540"/>
                </a:solidFill>
                <a:latin typeface="Trebuchet MS"/>
                <a:cs typeface="Trebuchet MS"/>
              </a:rPr>
              <a:t>  </a:t>
            </a:r>
            <a:r>
              <a:rPr sz="3000" dirty="0">
                <a:solidFill>
                  <a:srgbClr val="152540"/>
                </a:solidFill>
                <a:latin typeface="Trebuchet MS"/>
                <a:cs typeface="Trebuchet MS"/>
              </a:rPr>
              <a:t>is</a:t>
            </a:r>
            <a:r>
              <a:rPr sz="3000" spc="95" dirty="0">
                <a:solidFill>
                  <a:srgbClr val="152540"/>
                </a:solidFill>
                <a:latin typeface="Trebuchet MS"/>
                <a:cs typeface="Trebuchet MS"/>
              </a:rPr>
              <a:t>  </a:t>
            </a:r>
            <a:r>
              <a:rPr sz="3000" spc="-10" dirty="0">
                <a:solidFill>
                  <a:srgbClr val="152540"/>
                </a:solidFill>
                <a:latin typeface="Trebuchet MS"/>
                <a:cs typeface="Trebuchet MS"/>
              </a:rPr>
              <a:t>clearly </a:t>
            </a:r>
            <a:r>
              <a:rPr sz="3000" dirty="0">
                <a:solidFill>
                  <a:srgbClr val="152540"/>
                </a:solidFill>
                <a:latin typeface="Trebuchet MS"/>
                <a:cs typeface="Trebuchet MS"/>
              </a:rPr>
              <a:t>defined</a:t>
            </a:r>
            <a:r>
              <a:rPr sz="3000" spc="-65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spc="50" dirty="0">
                <a:solidFill>
                  <a:srgbClr val="152540"/>
                </a:solidFill>
                <a:latin typeface="Trebuchet MS"/>
                <a:cs typeface="Trebuchet MS"/>
              </a:rPr>
              <a:t>and</a:t>
            </a:r>
            <a:r>
              <a:rPr sz="3000" spc="-65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152540"/>
                </a:solidFill>
                <a:latin typeface="Trebuchet MS"/>
                <a:cs typeface="Trebuchet MS"/>
              </a:rPr>
              <a:t>we</a:t>
            </a:r>
            <a:r>
              <a:rPr sz="3000" spc="-60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152540"/>
                </a:solidFill>
                <a:latin typeface="Trebuchet MS"/>
                <a:cs typeface="Trebuchet MS"/>
              </a:rPr>
              <a:t>want</a:t>
            </a:r>
            <a:r>
              <a:rPr sz="3000" spc="-65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152540"/>
                </a:solidFill>
                <a:latin typeface="Trebuchet MS"/>
                <a:cs typeface="Trebuchet MS"/>
              </a:rPr>
              <a:t>to</a:t>
            </a:r>
            <a:r>
              <a:rPr sz="3000" spc="-60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152540"/>
                </a:solidFill>
                <a:latin typeface="Trebuchet MS"/>
                <a:cs typeface="Trebuchet MS"/>
              </a:rPr>
              <a:t>find</a:t>
            </a:r>
            <a:r>
              <a:rPr sz="3000" spc="-65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152540"/>
                </a:solidFill>
                <a:latin typeface="Trebuchet MS"/>
                <a:cs typeface="Trebuchet MS"/>
              </a:rPr>
              <a:t>the</a:t>
            </a:r>
            <a:r>
              <a:rPr sz="3000" spc="-65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spc="-20" dirty="0">
                <a:solidFill>
                  <a:srgbClr val="152540"/>
                </a:solidFill>
                <a:latin typeface="Trebuchet MS"/>
                <a:cs typeface="Trebuchet MS"/>
              </a:rPr>
              <a:t>relation</a:t>
            </a:r>
            <a:r>
              <a:rPr sz="3000" spc="-60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152540"/>
                </a:solidFill>
                <a:latin typeface="Trebuchet MS"/>
                <a:cs typeface="Trebuchet MS"/>
              </a:rPr>
              <a:t>between</a:t>
            </a:r>
            <a:r>
              <a:rPr sz="3000" spc="-65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spc="-25" dirty="0">
                <a:solidFill>
                  <a:srgbClr val="152540"/>
                </a:solidFill>
                <a:latin typeface="Trebuchet MS"/>
                <a:cs typeface="Trebuchet MS"/>
              </a:rPr>
              <a:t>input</a:t>
            </a:r>
            <a:r>
              <a:rPr sz="3000" spc="-60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152540"/>
                </a:solidFill>
                <a:latin typeface="Trebuchet MS"/>
                <a:cs typeface="Trebuchet MS"/>
              </a:rPr>
              <a:t>variables</a:t>
            </a:r>
            <a:r>
              <a:rPr sz="3000" spc="-65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spc="50" dirty="0">
                <a:solidFill>
                  <a:srgbClr val="152540"/>
                </a:solidFill>
                <a:latin typeface="Trebuchet MS"/>
                <a:cs typeface="Trebuchet MS"/>
              </a:rPr>
              <a:t>and</a:t>
            </a:r>
            <a:r>
              <a:rPr sz="3000" spc="-65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spc="-25" dirty="0">
                <a:solidFill>
                  <a:srgbClr val="152540"/>
                </a:solidFill>
                <a:latin typeface="Trebuchet MS"/>
                <a:cs typeface="Trebuchet MS"/>
              </a:rPr>
              <a:t>the </a:t>
            </a:r>
            <a:r>
              <a:rPr sz="3000" dirty="0">
                <a:solidFill>
                  <a:srgbClr val="152540"/>
                </a:solidFill>
                <a:latin typeface="Trebuchet MS"/>
                <a:cs typeface="Trebuchet MS"/>
              </a:rPr>
              <a:t>target</a:t>
            </a:r>
            <a:r>
              <a:rPr sz="3000" spc="15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152540"/>
                </a:solidFill>
                <a:latin typeface="Trebuchet MS"/>
                <a:cs typeface="Trebuchet MS"/>
              </a:rPr>
              <a:t>variable.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endParaRPr sz="3000">
              <a:latin typeface="Trebuchet MS"/>
              <a:cs typeface="Trebuchet MS"/>
            </a:endParaRPr>
          </a:p>
          <a:p>
            <a:pPr marL="63500" marR="2541270" algn="just">
              <a:lnSpc>
                <a:spcPct val="114599"/>
              </a:lnSpc>
              <a:spcBef>
                <a:spcPts val="5"/>
              </a:spcBef>
            </a:pPr>
            <a:r>
              <a:rPr sz="3000" dirty="0">
                <a:solidFill>
                  <a:srgbClr val="152540"/>
                </a:solidFill>
                <a:latin typeface="Trebuchet MS"/>
                <a:cs typeface="Trebuchet MS"/>
              </a:rPr>
              <a:t>In</a:t>
            </a:r>
            <a:r>
              <a:rPr sz="3000" spc="10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152540"/>
                </a:solidFill>
                <a:latin typeface="Trebuchet MS"/>
                <a:cs typeface="Trebuchet MS"/>
              </a:rPr>
              <a:t>the</a:t>
            </a:r>
            <a:r>
              <a:rPr sz="3000" spc="10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spc="85" dirty="0">
                <a:solidFill>
                  <a:srgbClr val="152540"/>
                </a:solidFill>
                <a:latin typeface="Trebuchet MS"/>
                <a:cs typeface="Trebuchet MS"/>
              </a:rPr>
              <a:t>case</a:t>
            </a:r>
            <a:r>
              <a:rPr sz="3000" spc="10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152540"/>
                </a:solidFill>
                <a:latin typeface="Trebuchet MS"/>
                <a:cs typeface="Trebuchet MS"/>
              </a:rPr>
              <a:t>of</a:t>
            </a:r>
            <a:r>
              <a:rPr sz="3000" spc="10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spc="125" dirty="0">
                <a:solidFill>
                  <a:srgbClr val="152540"/>
                </a:solidFill>
                <a:latin typeface="Trebuchet MS"/>
                <a:cs typeface="Trebuchet MS"/>
              </a:rPr>
              <a:t>a</a:t>
            </a:r>
            <a:r>
              <a:rPr sz="3000" spc="10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spc="75" dirty="0">
                <a:solidFill>
                  <a:srgbClr val="152540"/>
                </a:solidFill>
                <a:latin typeface="Trebuchet MS"/>
                <a:cs typeface="Trebuchet MS"/>
              </a:rPr>
              <a:t>Gamma</a:t>
            </a:r>
            <a:r>
              <a:rPr sz="3000" spc="10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spc="-55" dirty="0">
                <a:solidFill>
                  <a:srgbClr val="152540"/>
                </a:solidFill>
                <a:latin typeface="Trebuchet MS"/>
                <a:cs typeface="Trebuchet MS"/>
              </a:rPr>
              <a:t>Distribution,</a:t>
            </a:r>
            <a:r>
              <a:rPr sz="3000" spc="10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152540"/>
                </a:solidFill>
                <a:latin typeface="Trebuchet MS"/>
                <a:cs typeface="Trebuchet MS"/>
              </a:rPr>
              <a:t>the</a:t>
            </a:r>
            <a:r>
              <a:rPr sz="3000" spc="10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152540"/>
                </a:solidFill>
                <a:latin typeface="Trebuchet MS"/>
                <a:cs typeface="Trebuchet MS"/>
              </a:rPr>
              <a:t>focus</a:t>
            </a:r>
            <a:r>
              <a:rPr sz="3000" spc="15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152540"/>
                </a:solidFill>
                <a:latin typeface="Trebuchet MS"/>
                <a:cs typeface="Trebuchet MS"/>
              </a:rPr>
              <a:t>is</a:t>
            </a:r>
            <a:r>
              <a:rPr sz="3000" spc="15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152540"/>
                </a:solidFill>
                <a:latin typeface="Trebuchet MS"/>
                <a:cs typeface="Trebuchet MS"/>
              </a:rPr>
              <a:t>on</a:t>
            </a:r>
            <a:r>
              <a:rPr sz="3000" spc="10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b="1" dirty="0">
                <a:solidFill>
                  <a:srgbClr val="152540"/>
                </a:solidFill>
                <a:latin typeface="Trebuchet MS"/>
                <a:cs typeface="Trebuchet MS"/>
              </a:rPr>
              <a:t>positive</a:t>
            </a:r>
            <a:r>
              <a:rPr sz="3000" b="1" spc="-45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b="1" spc="-10" dirty="0">
                <a:solidFill>
                  <a:srgbClr val="152540"/>
                </a:solidFill>
                <a:latin typeface="Trebuchet MS"/>
                <a:cs typeface="Trebuchet MS"/>
              </a:rPr>
              <a:t>continuous </a:t>
            </a:r>
            <a:r>
              <a:rPr sz="3000" b="1" spc="60" dirty="0">
                <a:solidFill>
                  <a:srgbClr val="152540"/>
                </a:solidFill>
                <a:latin typeface="Trebuchet MS"/>
                <a:cs typeface="Trebuchet MS"/>
              </a:rPr>
              <a:t>variables</a:t>
            </a:r>
            <a:r>
              <a:rPr sz="3000" spc="60" dirty="0">
                <a:solidFill>
                  <a:srgbClr val="152540"/>
                </a:solidFill>
                <a:latin typeface="Trebuchet MS"/>
                <a:cs typeface="Trebuchet MS"/>
              </a:rPr>
              <a:t>.</a:t>
            </a:r>
            <a:r>
              <a:rPr sz="3000" spc="80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152540"/>
                </a:solidFill>
                <a:latin typeface="Trebuchet MS"/>
                <a:cs typeface="Trebuchet MS"/>
              </a:rPr>
              <a:t>Variables</a:t>
            </a:r>
            <a:r>
              <a:rPr sz="3000" spc="80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152540"/>
                </a:solidFill>
                <a:latin typeface="Trebuchet MS"/>
                <a:cs typeface="Trebuchet MS"/>
              </a:rPr>
              <a:t>are</a:t>
            </a:r>
            <a:r>
              <a:rPr sz="3000" spc="85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spc="-30" dirty="0">
                <a:solidFill>
                  <a:srgbClr val="152540"/>
                </a:solidFill>
                <a:latin typeface="Trebuchet MS"/>
                <a:cs typeface="Trebuchet MS"/>
              </a:rPr>
              <a:t>commonly</a:t>
            </a:r>
            <a:r>
              <a:rPr sz="3000" spc="80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b="1" dirty="0">
                <a:solidFill>
                  <a:srgbClr val="152540"/>
                </a:solidFill>
                <a:latin typeface="Trebuchet MS"/>
                <a:cs typeface="Trebuchet MS"/>
              </a:rPr>
              <a:t>right-</a:t>
            </a:r>
            <a:r>
              <a:rPr sz="3000" b="1" spc="85" dirty="0">
                <a:solidFill>
                  <a:srgbClr val="152540"/>
                </a:solidFill>
                <a:latin typeface="Trebuchet MS"/>
                <a:cs typeface="Trebuchet MS"/>
              </a:rPr>
              <a:t>skewed</a:t>
            </a:r>
            <a:r>
              <a:rPr sz="3000" b="1" spc="80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spc="50" dirty="0">
                <a:solidFill>
                  <a:srgbClr val="152540"/>
                </a:solidFill>
                <a:latin typeface="Trebuchet MS"/>
                <a:cs typeface="Trebuchet MS"/>
              </a:rPr>
              <a:t>and</a:t>
            </a:r>
            <a:r>
              <a:rPr sz="3000" spc="85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b="1" spc="45" dirty="0">
                <a:solidFill>
                  <a:srgbClr val="152540"/>
                </a:solidFill>
                <a:latin typeface="Trebuchet MS"/>
                <a:cs typeface="Trebuchet MS"/>
              </a:rPr>
              <a:t>heteroscedastic</a:t>
            </a:r>
            <a:r>
              <a:rPr sz="3000" spc="45" dirty="0">
                <a:solidFill>
                  <a:srgbClr val="152540"/>
                </a:solidFill>
                <a:latin typeface="Trebuchet MS"/>
                <a:cs typeface="Trebuchet MS"/>
              </a:rPr>
              <a:t>.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850"/>
              </a:spcBef>
            </a:pPr>
            <a:r>
              <a:rPr sz="3000" b="1" dirty="0">
                <a:solidFill>
                  <a:srgbClr val="152540"/>
                </a:solidFill>
                <a:latin typeface="Trebuchet MS"/>
                <a:cs typeface="Trebuchet MS"/>
              </a:rPr>
              <a:t>Example:</a:t>
            </a:r>
            <a:r>
              <a:rPr sz="3000" b="1" spc="-50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152540"/>
                </a:solidFill>
                <a:latin typeface="Trebuchet MS"/>
                <a:cs typeface="Trebuchet MS"/>
              </a:rPr>
              <a:t>Insurance</a:t>
            </a:r>
            <a:r>
              <a:rPr sz="3000" spc="-50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spc="-35" dirty="0">
                <a:solidFill>
                  <a:srgbClr val="152540"/>
                </a:solidFill>
                <a:latin typeface="Trebuchet MS"/>
                <a:cs typeface="Trebuchet MS"/>
              </a:rPr>
              <a:t>claims,</a:t>
            </a:r>
            <a:r>
              <a:rPr sz="3000" spc="-45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152540"/>
                </a:solidFill>
                <a:latin typeface="Trebuchet MS"/>
                <a:cs typeface="Trebuchet MS"/>
              </a:rPr>
              <a:t>transaction</a:t>
            </a:r>
            <a:r>
              <a:rPr sz="3000" spc="-50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152540"/>
                </a:solidFill>
                <a:latin typeface="Trebuchet MS"/>
                <a:cs typeface="Trebuchet MS"/>
              </a:rPr>
              <a:t>amounts</a:t>
            </a:r>
            <a:r>
              <a:rPr sz="3000" spc="-45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152540"/>
                </a:solidFill>
                <a:latin typeface="Trebuchet MS"/>
                <a:cs typeface="Trebuchet MS"/>
              </a:rPr>
              <a:t>(these</a:t>
            </a:r>
            <a:r>
              <a:rPr sz="3000" spc="-50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152540"/>
                </a:solidFill>
                <a:latin typeface="Trebuchet MS"/>
                <a:cs typeface="Trebuchet MS"/>
              </a:rPr>
              <a:t>cannot</a:t>
            </a:r>
            <a:r>
              <a:rPr sz="3000" spc="-45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152540"/>
                </a:solidFill>
                <a:latin typeface="Trebuchet MS"/>
                <a:cs typeface="Trebuchet MS"/>
              </a:rPr>
              <a:t>be</a:t>
            </a:r>
            <a:r>
              <a:rPr sz="3000" spc="-50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spc="-25" dirty="0">
                <a:solidFill>
                  <a:srgbClr val="152540"/>
                </a:solidFill>
                <a:latin typeface="Trebuchet MS"/>
                <a:cs typeface="Trebuchet MS"/>
              </a:rPr>
              <a:t>negative),</a:t>
            </a:r>
            <a:r>
              <a:rPr sz="3000" spc="-45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spc="-60" dirty="0">
                <a:solidFill>
                  <a:srgbClr val="152540"/>
                </a:solidFill>
                <a:latin typeface="Trebuchet MS"/>
                <a:cs typeface="Trebuchet MS"/>
              </a:rPr>
              <a:t>time</a:t>
            </a:r>
            <a:r>
              <a:rPr sz="3000" spc="-50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152540"/>
                </a:solidFill>
                <a:latin typeface="Trebuchet MS"/>
                <a:cs typeface="Trebuchet MS"/>
              </a:rPr>
              <a:t>events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1047" y="5293943"/>
            <a:ext cx="3625850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712595" algn="l"/>
              </a:tabLst>
            </a:pPr>
            <a:r>
              <a:rPr sz="2750" spc="60" dirty="0">
                <a:solidFill>
                  <a:srgbClr val="152540"/>
                </a:solidFill>
                <a:latin typeface="Trebuchet MS"/>
                <a:cs typeface="Trebuchet MS"/>
              </a:rPr>
              <a:t>Gamma</a:t>
            </a:r>
            <a:r>
              <a:rPr sz="2750" dirty="0">
                <a:solidFill>
                  <a:srgbClr val="152540"/>
                </a:solidFill>
                <a:latin typeface="Trebuchet MS"/>
                <a:cs typeface="Trebuchet MS"/>
              </a:rPr>
              <a:t>	</a:t>
            </a:r>
            <a:r>
              <a:rPr sz="2750" spc="-35" dirty="0">
                <a:solidFill>
                  <a:srgbClr val="152540"/>
                </a:solidFill>
                <a:latin typeface="Trebuchet MS"/>
                <a:cs typeface="Trebuchet MS"/>
              </a:rPr>
              <a:t>distributions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1047" y="5779718"/>
            <a:ext cx="3560445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11070" algn="l"/>
              </a:tabLst>
            </a:pPr>
            <a:r>
              <a:rPr sz="2750" b="1" spc="-10" dirty="0">
                <a:solidFill>
                  <a:srgbClr val="152540"/>
                </a:solidFill>
                <a:latin typeface="Trebuchet MS"/>
                <a:cs typeface="Trebuchet MS"/>
              </a:rPr>
              <a:t>continuous</a:t>
            </a:r>
            <a:r>
              <a:rPr sz="2750" b="1" dirty="0">
                <a:solidFill>
                  <a:srgbClr val="152540"/>
                </a:solidFill>
                <a:latin typeface="Trebuchet MS"/>
                <a:cs typeface="Trebuchet MS"/>
              </a:rPr>
              <a:t>	</a:t>
            </a:r>
            <a:r>
              <a:rPr sz="2750" b="1" spc="35" dirty="0">
                <a:solidFill>
                  <a:srgbClr val="152540"/>
                </a:solidFill>
                <a:latin typeface="Trebuchet MS"/>
                <a:cs typeface="Trebuchet MS"/>
              </a:rPr>
              <a:t>positive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00495" y="5227991"/>
            <a:ext cx="3429635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1290">
              <a:lnSpc>
                <a:spcPct val="115900"/>
              </a:lnSpc>
              <a:spcBef>
                <a:spcPts val="100"/>
              </a:spcBef>
              <a:tabLst>
                <a:tab pos="1345565" algn="l"/>
                <a:tab pos="2197735" algn="l"/>
                <a:tab pos="3216275" algn="l"/>
              </a:tabLst>
            </a:pPr>
            <a:r>
              <a:rPr sz="2750" spc="-20" dirty="0">
                <a:solidFill>
                  <a:srgbClr val="152540"/>
                </a:solidFill>
                <a:latin typeface="Trebuchet MS"/>
                <a:cs typeface="Trebuchet MS"/>
              </a:rPr>
              <a:t>work</a:t>
            </a:r>
            <a:r>
              <a:rPr sz="2750" dirty="0">
                <a:solidFill>
                  <a:srgbClr val="152540"/>
                </a:solidFill>
                <a:latin typeface="Trebuchet MS"/>
                <a:cs typeface="Trebuchet MS"/>
              </a:rPr>
              <a:t>	</a:t>
            </a:r>
            <a:r>
              <a:rPr sz="2750" spc="-730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2750" dirty="0">
                <a:solidFill>
                  <a:srgbClr val="152540"/>
                </a:solidFill>
                <a:latin typeface="Trebuchet MS"/>
                <a:cs typeface="Trebuchet MS"/>
              </a:rPr>
              <a:t>on	</a:t>
            </a:r>
            <a:r>
              <a:rPr sz="2750" spc="-10" dirty="0">
                <a:solidFill>
                  <a:srgbClr val="152540"/>
                </a:solidFill>
                <a:latin typeface="Trebuchet MS"/>
                <a:cs typeface="Trebuchet MS"/>
              </a:rPr>
              <a:t>models target</a:t>
            </a:r>
            <a:r>
              <a:rPr sz="2750" dirty="0">
                <a:solidFill>
                  <a:srgbClr val="152540"/>
                </a:solidFill>
                <a:latin typeface="Trebuchet MS"/>
                <a:cs typeface="Trebuchet MS"/>
              </a:rPr>
              <a:t>	</a:t>
            </a:r>
            <a:r>
              <a:rPr sz="2750" spc="-10" dirty="0">
                <a:solidFill>
                  <a:srgbClr val="152540"/>
                </a:solidFill>
                <a:latin typeface="Trebuchet MS"/>
                <a:cs typeface="Trebuchet MS"/>
              </a:rPr>
              <a:t>variables.</a:t>
            </a:r>
            <a:r>
              <a:rPr sz="2750" dirty="0">
                <a:solidFill>
                  <a:srgbClr val="152540"/>
                </a:solidFill>
                <a:latin typeface="Trebuchet MS"/>
                <a:cs typeface="Trebuchet MS"/>
              </a:rPr>
              <a:t>	</a:t>
            </a:r>
            <a:r>
              <a:rPr sz="2750" spc="-155" dirty="0">
                <a:solidFill>
                  <a:srgbClr val="152540"/>
                </a:solidFill>
                <a:latin typeface="Trebuchet MS"/>
                <a:cs typeface="Trebuchet MS"/>
              </a:rPr>
              <a:t>It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51518" y="5227991"/>
            <a:ext cx="675640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" marR="5080" indent="-17780">
              <a:lnSpc>
                <a:spcPct val="115900"/>
              </a:lnSpc>
              <a:spcBef>
                <a:spcPts val="100"/>
              </a:spcBef>
            </a:pPr>
            <a:r>
              <a:rPr sz="2750" spc="-85" dirty="0">
                <a:solidFill>
                  <a:srgbClr val="152540"/>
                </a:solidFill>
                <a:latin typeface="Trebuchet MS"/>
                <a:cs typeface="Trebuchet MS"/>
              </a:rPr>
              <a:t>with </a:t>
            </a:r>
            <a:r>
              <a:rPr sz="2750" spc="-20" dirty="0">
                <a:solidFill>
                  <a:srgbClr val="152540"/>
                </a:solidFill>
                <a:latin typeface="Trebuchet MS"/>
                <a:cs typeface="Trebuchet MS"/>
              </a:rPr>
              <a:t>also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1047" y="6199541"/>
            <a:ext cx="8325484" cy="196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900"/>
              </a:lnSpc>
              <a:spcBef>
                <a:spcPts val="100"/>
              </a:spcBef>
            </a:pPr>
            <a:r>
              <a:rPr sz="2750" dirty="0">
                <a:solidFill>
                  <a:srgbClr val="152540"/>
                </a:solidFill>
                <a:latin typeface="Trebuchet MS"/>
                <a:cs typeface="Trebuchet MS"/>
              </a:rPr>
              <a:t>gallows</a:t>
            </a:r>
            <a:r>
              <a:rPr sz="2750" spc="565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2750" dirty="0">
                <a:solidFill>
                  <a:srgbClr val="152540"/>
                </a:solidFill>
                <a:latin typeface="Trebuchet MS"/>
                <a:cs typeface="Trebuchet MS"/>
              </a:rPr>
              <a:t>linear</a:t>
            </a:r>
            <a:r>
              <a:rPr sz="2750" spc="580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2750" dirty="0">
                <a:solidFill>
                  <a:srgbClr val="152540"/>
                </a:solidFill>
                <a:latin typeface="Trebuchet MS"/>
                <a:cs typeface="Trebuchet MS"/>
              </a:rPr>
              <a:t>models</a:t>
            </a:r>
            <a:r>
              <a:rPr sz="2750" spc="575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2750" dirty="0">
                <a:solidFill>
                  <a:srgbClr val="152540"/>
                </a:solidFill>
                <a:latin typeface="Trebuchet MS"/>
                <a:cs typeface="Trebuchet MS"/>
              </a:rPr>
              <a:t>to</a:t>
            </a:r>
            <a:r>
              <a:rPr sz="2750" spc="575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2750" dirty="0">
                <a:solidFill>
                  <a:srgbClr val="152540"/>
                </a:solidFill>
                <a:latin typeface="Trebuchet MS"/>
                <a:cs typeface="Trebuchet MS"/>
              </a:rPr>
              <a:t>be</a:t>
            </a:r>
            <a:r>
              <a:rPr sz="2750" spc="580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2750" dirty="0">
                <a:solidFill>
                  <a:srgbClr val="152540"/>
                </a:solidFill>
                <a:latin typeface="Trebuchet MS"/>
                <a:cs typeface="Trebuchet MS"/>
              </a:rPr>
              <a:t>extended</a:t>
            </a:r>
            <a:r>
              <a:rPr sz="2750" spc="575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2750" dirty="0">
                <a:solidFill>
                  <a:srgbClr val="152540"/>
                </a:solidFill>
                <a:latin typeface="Trebuchet MS"/>
                <a:cs typeface="Trebuchet MS"/>
              </a:rPr>
              <a:t>by</a:t>
            </a:r>
            <a:r>
              <a:rPr sz="2750" spc="580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2750" spc="-10" dirty="0">
                <a:solidFill>
                  <a:srgbClr val="152540"/>
                </a:solidFill>
                <a:latin typeface="Trebuchet MS"/>
                <a:cs typeface="Trebuchet MS"/>
              </a:rPr>
              <a:t>allowing </a:t>
            </a:r>
            <a:r>
              <a:rPr sz="2750" b="1" spc="-10" dirty="0">
                <a:solidFill>
                  <a:srgbClr val="152540"/>
                </a:solidFill>
                <a:latin typeface="Trebuchet MS"/>
                <a:cs typeface="Trebuchet MS"/>
              </a:rPr>
              <a:t>non-</a:t>
            </a:r>
            <a:r>
              <a:rPr sz="2750" b="1" dirty="0">
                <a:solidFill>
                  <a:srgbClr val="152540"/>
                </a:solidFill>
                <a:latin typeface="Trebuchet MS"/>
                <a:cs typeface="Trebuchet MS"/>
              </a:rPr>
              <a:t>normal</a:t>
            </a:r>
            <a:r>
              <a:rPr sz="2750" b="1" spc="155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2750" spc="-10" dirty="0">
                <a:solidFill>
                  <a:srgbClr val="152540"/>
                </a:solidFill>
                <a:latin typeface="Trebuchet MS"/>
                <a:cs typeface="Trebuchet MS"/>
              </a:rPr>
              <a:t>distributions.</a:t>
            </a:r>
            <a:r>
              <a:rPr sz="2750" spc="165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2750" spc="70" dirty="0">
                <a:solidFill>
                  <a:srgbClr val="152540"/>
                </a:solidFill>
                <a:latin typeface="Trebuchet MS"/>
                <a:cs typeface="Trebuchet MS"/>
              </a:rPr>
              <a:t>Gamma</a:t>
            </a:r>
            <a:r>
              <a:rPr sz="2750" spc="170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2750" dirty="0">
                <a:solidFill>
                  <a:srgbClr val="152540"/>
                </a:solidFill>
                <a:latin typeface="Trebuchet MS"/>
                <a:cs typeface="Trebuchet MS"/>
              </a:rPr>
              <a:t>distributions</a:t>
            </a:r>
            <a:r>
              <a:rPr sz="2750" spc="165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2750" spc="-20" dirty="0">
                <a:solidFill>
                  <a:srgbClr val="152540"/>
                </a:solidFill>
                <a:latin typeface="Trebuchet MS"/>
                <a:cs typeface="Trebuchet MS"/>
              </a:rPr>
              <a:t>also </a:t>
            </a:r>
            <a:r>
              <a:rPr sz="2750" dirty="0">
                <a:solidFill>
                  <a:srgbClr val="152540"/>
                </a:solidFill>
                <a:latin typeface="Trebuchet MS"/>
                <a:cs typeface="Trebuchet MS"/>
              </a:rPr>
              <a:t>handle</a:t>
            </a:r>
            <a:r>
              <a:rPr sz="2750" spc="210" dirty="0">
                <a:solidFill>
                  <a:srgbClr val="152540"/>
                </a:solidFill>
                <a:latin typeface="Trebuchet MS"/>
                <a:cs typeface="Trebuchet MS"/>
              </a:rPr>
              <a:t>  </a:t>
            </a:r>
            <a:r>
              <a:rPr sz="2750" b="1" dirty="0">
                <a:solidFill>
                  <a:srgbClr val="152540"/>
                </a:solidFill>
                <a:latin typeface="Trebuchet MS"/>
                <a:cs typeface="Trebuchet MS"/>
              </a:rPr>
              <a:t>right-</a:t>
            </a:r>
            <a:r>
              <a:rPr sz="2750" b="1" spc="80" dirty="0">
                <a:solidFill>
                  <a:srgbClr val="152540"/>
                </a:solidFill>
                <a:latin typeface="Trebuchet MS"/>
                <a:cs typeface="Trebuchet MS"/>
              </a:rPr>
              <a:t>skewed</a:t>
            </a:r>
            <a:r>
              <a:rPr sz="2750" b="1" spc="204" dirty="0">
                <a:solidFill>
                  <a:srgbClr val="152540"/>
                </a:solidFill>
                <a:latin typeface="Trebuchet MS"/>
                <a:cs typeface="Trebuchet MS"/>
              </a:rPr>
              <a:t>  </a:t>
            </a:r>
            <a:r>
              <a:rPr sz="2750" spc="60" dirty="0">
                <a:solidFill>
                  <a:srgbClr val="152540"/>
                </a:solidFill>
                <a:latin typeface="Trebuchet MS"/>
                <a:cs typeface="Trebuchet MS"/>
              </a:rPr>
              <a:t>data</a:t>
            </a:r>
            <a:r>
              <a:rPr sz="2750" spc="210" dirty="0">
                <a:solidFill>
                  <a:srgbClr val="152540"/>
                </a:solidFill>
                <a:latin typeface="Trebuchet MS"/>
                <a:cs typeface="Trebuchet MS"/>
              </a:rPr>
              <a:t>  </a:t>
            </a:r>
            <a:r>
              <a:rPr sz="2750" spc="50" dirty="0">
                <a:solidFill>
                  <a:srgbClr val="152540"/>
                </a:solidFill>
                <a:latin typeface="Trebuchet MS"/>
                <a:cs typeface="Trebuchet MS"/>
              </a:rPr>
              <a:t>and</a:t>
            </a:r>
            <a:r>
              <a:rPr sz="2750" spc="210" dirty="0">
                <a:solidFill>
                  <a:srgbClr val="152540"/>
                </a:solidFill>
                <a:latin typeface="Trebuchet MS"/>
                <a:cs typeface="Trebuchet MS"/>
              </a:rPr>
              <a:t>  </a:t>
            </a:r>
            <a:r>
              <a:rPr sz="2750" spc="114" dirty="0">
                <a:solidFill>
                  <a:srgbClr val="152540"/>
                </a:solidFill>
                <a:latin typeface="Trebuchet MS"/>
                <a:cs typeface="Trebuchet MS"/>
              </a:rPr>
              <a:t>a</a:t>
            </a:r>
            <a:r>
              <a:rPr sz="2750" spc="204" dirty="0">
                <a:solidFill>
                  <a:srgbClr val="152540"/>
                </a:solidFill>
                <a:latin typeface="Trebuchet MS"/>
                <a:cs typeface="Trebuchet MS"/>
              </a:rPr>
              <a:t>  </a:t>
            </a:r>
            <a:r>
              <a:rPr sz="2750" b="1" spc="-10" dirty="0">
                <a:solidFill>
                  <a:srgbClr val="152540"/>
                </a:solidFill>
                <a:latin typeface="Trebuchet MS"/>
                <a:cs typeface="Trebuchet MS"/>
              </a:rPr>
              <a:t>non-</a:t>
            </a:r>
            <a:r>
              <a:rPr sz="2750" b="1" spc="50" dirty="0">
                <a:solidFill>
                  <a:srgbClr val="152540"/>
                </a:solidFill>
                <a:latin typeface="Trebuchet MS"/>
                <a:cs typeface="Trebuchet MS"/>
              </a:rPr>
              <a:t>constant </a:t>
            </a:r>
            <a:r>
              <a:rPr sz="2750" dirty="0">
                <a:solidFill>
                  <a:srgbClr val="152540"/>
                </a:solidFill>
                <a:latin typeface="Trebuchet MS"/>
                <a:cs typeface="Trebuchet MS"/>
              </a:rPr>
              <a:t>(heteroscedastic)</a:t>
            </a:r>
            <a:r>
              <a:rPr sz="2750" spc="75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2750" spc="-10" dirty="0">
                <a:solidFill>
                  <a:srgbClr val="152540"/>
                </a:solidFill>
                <a:latin typeface="Trebuchet MS"/>
                <a:cs typeface="Trebuchet MS"/>
              </a:rPr>
              <a:t>variance.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91522" y="1540435"/>
            <a:ext cx="10194290" cy="1142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515" dirty="0"/>
              <a:t>2</a:t>
            </a:r>
            <a:r>
              <a:rPr spc="-1515" dirty="0"/>
              <a:t> </a:t>
            </a:r>
            <a:r>
              <a:rPr spc="-645" dirty="0"/>
              <a:t>.</a:t>
            </a:r>
            <a:r>
              <a:rPr spc="1019" dirty="0"/>
              <a:t> </a:t>
            </a:r>
            <a:r>
              <a:rPr spc="975" dirty="0"/>
              <a:t>ASSIGNE</a:t>
            </a:r>
            <a:r>
              <a:rPr spc="290" dirty="0"/>
              <a:t>D</a:t>
            </a:r>
            <a:r>
              <a:rPr spc="1019" dirty="0"/>
              <a:t> </a:t>
            </a:r>
            <a:r>
              <a:rPr spc="830" dirty="0"/>
              <a:t>MODE</a:t>
            </a:r>
            <a:r>
              <a:rPr spc="145" dirty="0"/>
              <a:t>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788221" y="1540435"/>
            <a:ext cx="2398395" cy="1142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300" b="1" spc="440" dirty="0">
                <a:solidFill>
                  <a:srgbClr val="152540"/>
                </a:solidFill>
                <a:latin typeface="Trebuchet MS"/>
                <a:cs typeface="Trebuchet MS"/>
              </a:rPr>
              <a:t>TYP</a:t>
            </a:r>
            <a:r>
              <a:rPr sz="7300" b="1" spc="-245" dirty="0">
                <a:solidFill>
                  <a:srgbClr val="152540"/>
                </a:solidFill>
                <a:latin typeface="Trebuchet MS"/>
                <a:cs typeface="Trebuchet MS"/>
              </a:rPr>
              <a:t>E</a:t>
            </a:r>
            <a:endParaRPr sz="73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65598" y="137394"/>
            <a:ext cx="8122399" cy="10151582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0" y="-2"/>
            <a:ext cx="3552190" cy="1885314"/>
            <a:chOff x="0" y="-2"/>
            <a:chExt cx="3552190" cy="1885314"/>
          </a:xfrm>
        </p:grpSpPr>
        <p:sp>
          <p:nvSpPr>
            <p:cNvPr id="11" name="object 11"/>
            <p:cNvSpPr/>
            <p:nvPr/>
          </p:nvSpPr>
          <p:spPr>
            <a:xfrm>
              <a:off x="0" y="-2"/>
              <a:ext cx="3148965" cy="1018540"/>
            </a:xfrm>
            <a:custGeom>
              <a:avLst/>
              <a:gdLst/>
              <a:ahLst/>
              <a:cxnLst/>
              <a:rect l="l" t="t" r="r" b="b"/>
              <a:pathLst>
                <a:path w="3148965" h="1018540">
                  <a:moveTo>
                    <a:pt x="0" y="1018138"/>
                  </a:moveTo>
                  <a:lnTo>
                    <a:pt x="0" y="0"/>
                  </a:lnTo>
                  <a:lnTo>
                    <a:pt x="3148962" y="0"/>
                  </a:lnTo>
                  <a:lnTo>
                    <a:pt x="3121085" y="16995"/>
                  </a:lnTo>
                  <a:lnTo>
                    <a:pt x="3077920" y="41697"/>
                  </a:lnTo>
                  <a:lnTo>
                    <a:pt x="3034234" y="65139"/>
                  </a:lnTo>
                  <a:lnTo>
                    <a:pt x="2990039" y="87349"/>
                  </a:lnTo>
                  <a:lnTo>
                    <a:pt x="2945347" y="108357"/>
                  </a:lnTo>
                  <a:lnTo>
                    <a:pt x="2900170" y="128193"/>
                  </a:lnTo>
                  <a:lnTo>
                    <a:pt x="2854521" y="146887"/>
                  </a:lnTo>
                  <a:lnTo>
                    <a:pt x="2808410" y="164467"/>
                  </a:lnTo>
                  <a:lnTo>
                    <a:pt x="2761850" y="180964"/>
                  </a:lnTo>
                  <a:lnTo>
                    <a:pt x="2714852" y="196407"/>
                  </a:lnTo>
                  <a:lnTo>
                    <a:pt x="2667429" y="210825"/>
                  </a:lnTo>
                  <a:lnTo>
                    <a:pt x="2619593" y="224249"/>
                  </a:lnTo>
                  <a:lnTo>
                    <a:pt x="2571354" y="236707"/>
                  </a:lnTo>
                  <a:lnTo>
                    <a:pt x="2522726" y="248229"/>
                  </a:lnTo>
                  <a:lnTo>
                    <a:pt x="2473719" y="258845"/>
                  </a:lnTo>
                  <a:lnTo>
                    <a:pt x="2424347" y="268584"/>
                  </a:lnTo>
                  <a:lnTo>
                    <a:pt x="2375284" y="277460"/>
                  </a:lnTo>
                  <a:lnTo>
                    <a:pt x="2128887" y="318421"/>
                  </a:lnTo>
                  <a:lnTo>
                    <a:pt x="2079737" y="327140"/>
                  </a:lnTo>
                  <a:lnTo>
                    <a:pt x="2030745" y="336440"/>
                  </a:lnTo>
                  <a:lnTo>
                    <a:pt x="1981960" y="346492"/>
                  </a:lnTo>
                  <a:lnTo>
                    <a:pt x="1933433" y="357470"/>
                  </a:lnTo>
                  <a:lnTo>
                    <a:pt x="1885213" y="369546"/>
                  </a:lnTo>
                  <a:lnTo>
                    <a:pt x="1837349" y="382894"/>
                  </a:lnTo>
                  <a:lnTo>
                    <a:pt x="1789890" y="397687"/>
                  </a:lnTo>
                  <a:lnTo>
                    <a:pt x="1742886" y="414097"/>
                  </a:lnTo>
                  <a:lnTo>
                    <a:pt x="1696387" y="432299"/>
                  </a:lnTo>
                  <a:lnTo>
                    <a:pt x="1650442" y="452464"/>
                  </a:lnTo>
                  <a:lnTo>
                    <a:pt x="1605100" y="474766"/>
                  </a:lnTo>
                  <a:lnTo>
                    <a:pt x="1560411" y="499378"/>
                  </a:lnTo>
                  <a:lnTo>
                    <a:pt x="1516424" y="526473"/>
                  </a:lnTo>
                  <a:lnTo>
                    <a:pt x="1472997" y="554915"/>
                  </a:lnTo>
                  <a:lnTo>
                    <a:pt x="1430193" y="584214"/>
                  </a:lnTo>
                  <a:lnTo>
                    <a:pt x="1388672" y="615041"/>
                  </a:lnTo>
                  <a:lnTo>
                    <a:pt x="1349092" y="648071"/>
                  </a:lnTo>
                  <a:lnTo>
                    <a:pt x="1312112" y="683975"/>
                  </a:lnTo>
                  <a:lnTo>
                    <a:pt x="1278392" y="723426"/>
                  </a:lnTo>
                  <a:lnTo>
                    <a:pt x="1248590" y="767098"/>
                  </a:lnTo>
                  <a:lnTo>
                    <a:pt x="1222383" y="762515"/>
                  </a:lnTo>
                  <a:lnTo>
                    <a:pt x="1198018" y="757780"/>
                  </a:lnTo>
                  <a:lnTo>
                    <a:pt x="1169405" y="753240"/>
                  </a:lnTo>
                  <a:lnTo>
                    <a:pt x="1142706" y="751189"/>
                  </a:lnTo>
                  <a:lnTo>
                    <a:pt x="1091872" y="751312"/>
                  </a:lnTo>
                  <a:lnTo>
                    <a:pt x="1041335" y="752496"/>
                  </a:lnTo>
                  <a:lnTo>
                    <a:pt x="991092" y="754728"/>
                  </a:lnTo>
                  <a:lnTo>
                    <a:pt x="941140" y="757993"/>
                  </a:lnTo>
                  <a:lnTo>
                    <a:pt x="891476" y="762276"/>
                  </a:lnTo>
                  <a:lnTo>
                    <a:pt x="842098" y="767566"/>
                  </a:lnTo>
                  <a:lnTo>
                    <a:pt x="793002" y="773846"/>
                  </a:lnTo>
                  <a:lnTo>
                    <a:pt x="744187" y="781103"/>
                  </a:lnTo>
                  <a:lnTo>
                    <a:pt x="695648" y="789323"/>
                  </a:lnTo>
                  <a:lnTo>
                    <a:pt x="647384" y="798493"/>
                  </a:lnTo>
                  <a:lnTo>
                    <a:pt x="599392" y="808597"/>
                  </a:lnTo>
                  <a:lnTo>
                    <a:pt x="551668" y="819622"/>
                  </a:lnTo>
                  <a:lnTo>
                    <a:pt x="504210" y="831554"/>
                  </a:lnTo>
                  <a:lnTo>
                    <a:pt x="457015" y="844379"/>
                  </a:lnTo>
                  <a:lnTo>
                    <a:pt x="410080" y="858083"/>
                  </a:lnTo>
                  <a:lnTo>
                    <a:pt x="363403" y="872651"/>
                  </a:lnTo>
                  <a:lnTo>
                    <a:pt x="316980" y="888070"/>
                  </a:lnTo>
                  <a:lnTo>
                    <a:pt x="270809" y="904326"/>
                  </a:lnTo>
                  <a:lnTo>
                    <a:pt x="224887" y="921405"/>
                  </a:lnTo>
                  <a:lnTo>
                    <a:pt x="179212" y="939292"/>
                  </a:lnTo>
                  <a:lnTo>
                    <a:pt x="133780" y="957974"/>
                  </a:lnTo>
                  <a:lnTo>
                    <a:pt x="88588" y="977436"/>
                  </a:lnTo>
                  <a:lnTo>
                    <a:pt x="43635" y="997665"/>
                  </a:lnTo>
                  <a:lnTo>
                    <a:pt x="0" y="1018138"/>
                  </a:lnTo>
                  <a:close/>
                </a:path>
              </a:pathLst>
            </a:custGeom>
            <a:solidFill>
              <a:srgbClr val="E3D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-2"/>
              <a:ext cx="3552190" cy="1240790"/>
            </a:xfrm>
            <a:custGeom>
              <a:avLst/>
              <a:gdLst/>
              <a:ahLst/>
              <a:cxnLst/>
              <a:rect l="l" t="t" r="r" b="b"/>
              <a:pathLst>
                <a:path w="3552190" h="1240790">
                  <a:moveTo>
                    <a:pt x="2882875" y="1228346"/>
                  </a:moveTo>
                  <a:lnTo>
                    <a:pt x="2582696" y="1170005"/>
                  </a:lnTo>
                  <a:lnTo>
                    <a:pt x="2632817" y="1177551"/>
                  </a:lnTo>
                  <a:lnTo>
                    <a:pt x="2683316" y="1182215"/>
                  </a:lnTo>
                  <a:lnTo>
                    <a:pt x="2734246" y="1183533"/>
                  </a:lnTo>
                  <a:lnTo>
                    <a:pt x="2785661" y="1181040"/>
                  </a:lnTo>
                  <a:lnTo>
                    <a:pt x="2838214" y="1174850"/>
                  </a:lnTo>
                  <a:lnTo>
                    <a:pt x="2888785" y="1165717"/>
                  </a:lnTo>
                  <a:lnTo>
                    <a:pt x="2937369" y="1153751"/>
                  </a:lnTo>
                  <a:lnTo>
                    <a:pt x="2983963" y="1139059"/>
                  </a:lnTo>
                  <a:lnTo>
                    <a:pt x="3028561" y="1121750"/>
                  </a:lnTo>
                  <a:lnTo>
                    <a:pt x="3071159" y="1101933"/>
                  </a:lnTo>
                  <a:lnTo>
                    <a:pt x="3111752" y="1079716"/>
                  </a:lnTo>
                  <a:lnTo>
                    <a:pt x="3150336" y="1055208"/>
                  </a:lnTo>
                  <a:lnTo>
                    <a:pt x="3186905" y="1028518"/>
                  </a:lnTo>
                  <a:lnTo>
                    <a:pt x="3221456" y="999754"/>
                  </a:lnTo>
                  <a:lnTo>
                    <a:pt x="3253983" y="969024"/>
                  </a:lnTo>
                  <a:lnTo>
                    <a:pt x="3284482" y="936438"/>
                  </a:lnTo>
                  <a:lnTo>
                    <a:pt x="3312948" y="902104"/>
                  </a:lnTo>
                  <a:lnTo>
                    <a:pt x="3339378" y="866130"/>
                  </a:lnTo>
                  <a:lnTo>
                    <a:pt x="3363765" y="828625"/>
                  </a:lnTo>
                  <a:lnTo>
                    <a:pt x="3386106" y="789698"/>
                  </a:lnTo>
                  <a:lnTo>
                    <a:pt x="3406395" y="749457"/>
                  </a:lnTo>
                  <a:lnTo>
                    <a:pt x="3424629" y="708011"/>
                  </a:lnTo>
                  <a:lnTo>
                    <a:pt x="3440803" y="665468"/>
                  </a:lnTo>
                  <a:lnTo>
                    <a:pt x="3454911" y="621937"/>
                  </a:lnTo>
                  <a:lnTo>
                    <a:pt x="3466950" y="577527"/>
                  </a:lnTo>
                  <a:lnTo>
                    <a:pt x="3476914" y="532345"/>
                  </a:lnTo>
                  <a:lnTo>
                    <a:pt x="3484800" y="486501"/>
                  </a:lnTo>
                  <a:lnTo>
                    <a:pt x="3490601" y="440104"/>
                  </a:lnTo>
                  <a:lnTo>
                    <a:pt x="3494315" y="393261"/>
                  </a:lnTo>
                  <a:lnTo>
                    <a:pt x="3495936" y="346082"/>
                  </a:lnTo>
                  <a:lnTo>
                    <a:pt x="3495322" y="295893"/>
                  </a:lnTo>
                  <a:lnTo>
                    <a:pt x="3492614" y="246182"/>
                  </a:lnTo>
                  <a:lnTo>
                    <a:pt x="3487903" y="196923"/>
                  </a:lnTo>
                  <a:lnTo>
                    <a:pt x="3481277" y="148093"/>
                  </a:lnTo>
                  <a:lnTo>
                    <a:pt x="3472825" y="99665"/>
                  </a:lnTo>
                  <a:lnTo>
                    <a:pt x="3462636" y="51616"/>
                  </a:lnTo>
                  <a:lnTo>
                    <a:pt x="3450800" y="3920"/>
                  </a:lnTo>
                  <a:lnTo>
                    <a:pt x="3449691" y="0"/>
                  </a:lnTo>
                  <a:lnTo>
                    <a:pt x="3505287" y="0"/>
                  </a:lnTo>
                  <a:lnTo>
                    <a:pt x="3521494" y="63530"/>
                  </a:lnTo>
                  <a:lnTo>
                    <a:pt x="3531544" y="114811"/>
                  </a:lnTo>
                  <a:lnTo>
                    <a:pt x="3539029" y="165375"/>
                  </a:lnTo>
                  <a:lnTo>
                    <a:pt x="3544901" y="215750"/>
                  </a:lnTo>
                  <a:lnTo>
                    <a:pt x="3549053" y="265897"/>
                  </a:lnTo>
                  <a:lnTo>
                    <a:pt x="3551377" y="315772"/>
                  </a:lnTo>
                  <a:lnTo>
                    <a:pt x="3551763" y="365335"/>
                  </a:lnTo>
                  <a:lnTo>
                    <a:pt x="3550105" y="414543"/>
                  </a:lnTo>
                  <a:lnTo>
                    <a:pt x="3546293" y="463356"/>
                  </a:lnTo>
                  <a:lnTo>
                    <a:pt x="3540219" y="511731"/>
                  </a:lnTo>
                  <a:lnTo>
                    <a:pt x="3531775" y="559628"/>
                  </a:lnTo>
                  <a:lnTo>
                    <a:pt x="3520854" y="607004"/>
                  </a:lnTo>
                  <a:lnTo>
                    <a:pt x="3507346" y="653819"/>
                  </a:lnTo>
                  <a:lnTo>
                    <a:pt x="3491143" y="700030"/>
                  </a:lnTo>
                  <a:lnTo>
                    <a:pt x="3472138" y="745595"/>
                  </a:lnTo>
                  <a:lnTo>
                    <a:pt x="3450222" y="790474"/>
                  </a:lnTo>
                  <a:lnTo>
                    <a:pt x="3425286" y="834625"/>
                  </a:lnTo>
                  <a:lnTo>
                    <a:pt x="3397223" y="878006"/>
                  </a:lnTo>
                  <a:lnTo>
                    <a:pt x="3368627" y="917788"/>
                  </a:lnTo>
                  <a:lnTo>
                    <a:pt x="3338502" y="955725"/>
                  </a:lnTo>
                  <a:lnTo>
                    <a:pt x="3306846" y="991723"/>
                  </a:lnTo>
                  <a:lnTo>
                    <a:pt x="3273660" y="1025689"/>
                  </a:lnTo>
                  <a:lnTo>
                    <a:pt x="3238941" y="1057527"/>
                  </a:lnTo>
                  <a:lnTo>
                    <a:pt x="3202689" y="1087144"/>
                  </a:lnTo>
                  <a:lnTo>
                    <a:pt x="3164902" y="1114445"/>
                  </a:lnTo>
                  <a:lnTo>
                    <a:pt x="3125581" y="1139336"/>
                  </a:lnTo>
                  <a:lnTo>
                    <a:pt x="3084722" y="1161723"/>
                  </a:lnTo>
                  <a:lnTo>
                    <a:pt x="3042327" y="1181511"/>
                  </a:lnTo>
                  <a:lnTo>
                    <a:pt x="2998393" y="1198605"/>
                  </a:lnTo>
                  <a:lnTo>
                    <a:pt x="2952919" y="1212913"/>
                  </a:lnTo>
                  <a:lnTo>
                    <a:pt x="2905905" y="1224339"/>
                  </a:lnTo>
                  <a:lnTo>
                    <a:pt x="2882875" y="1228346"/>
                  </a:lnTo>
                  <a:close/>
                </a:path>
                <a:path w="3552190" h="1240790">
                  <a:moveTo>
                    <a:pt x="0" y="1076066"/>
                  </a:moveTo>
                  <a:lnTo>
                    <a:pt x="0" y="1014783"/>
                  </a:lnTo>
                  <a:lnTo>
                    <a:pt x="40926" y="995582"/>
                  </a:lnTo>
                  <a:lnTo>
                    <a:pt x="85879" y="975353"/>
                  </a:lnTo>
                  <a:lnTo>
                    <a:pt x="131071" y="955891"/>
                  </a:lnTo>
                  <a:lnTo>
                    <a:pt x="176503" y="937209"/>
                  </a:lnTo>
                  <a:lnTo>
                    <a:pt x="222178" y="919322"/>
                  </a:lnTo>
                  <a:lnTo>
                    <a:pt x="268100" y="902243"/>
                  </a:lnTo>
                  <a:lnTo>
                    <a:pt x="314271" y="885987"/>
                  </a:lnTo>
                  <a:lnTo>
                    <a:pt x="360694" y="870568"/>
                  </a:lnTo>
                  <a:lnTo>
                    <a:pt x="407371" y="856000"/>
                  </a:lnTo>
                  <a:lnTo>
                    <a:pt x="454306" y="842296"/>
                  </a:lnTo>
                  <a:lnTo>
                    <a:pt x="501501" y="829471"/>
                  </a:lnTo>
                  <a:lnTo>
                    <a:pt x="548959" y="817539"/>
                  </a:lnTo>
                  <a:lnTo>
                    <a:pt x="596683" y="806514"/>
                  </a:lnTo>
                  <a:lnTo>
                    <a:pt x="644675" y="796409"/>
                  </a:lnTo>
                  <a:lnTo>
                    <a:pt x="692939" y="787240"/>
                  </a:lnTo>
                  <a:lnTo>
                    <a:pt x="741478" y="779020"/>
                  </a:lnTo>
                  <a:lnTo>
                    <a:pt x="790293" y="771763"/>
                  </a:lnTo>
                  <a:lnTo>
                    <a:pt x="839389" y="765482"/>
                  </a:lnTo>
                  <a:lnTo>
                    <a:pt x="888767" y="760193"/>
                  </a:lnTo>
                  <a:lnTo>
                    <a:pt x="938430" y="755909"/>
                  </a:lnTo>
                  <a:lnTo>
                    <a:pt x="988382" y="752645"/>
                  </a:lnTo>
                  <a:lnTo>
                    <a:pt x="1038626" y="750413"/>
                  </a:lnTo>
                  <a:lnTo>
                    <a:pt x="1089163" y="749229"/>
                  </a:lnTo>
                  <a:lnTo>
                    <a:pt x="1139996" y="749106"/>
                  </a:lnTo>
                  <a:lnTo>
                    <a:pt x="1166485" y="751116"/>
                  </a:lnTo>
                  <a:lnTo>
                    <a:pt x="1194721" y="755582"/>
                  </a:lnTo>
                  <a:lnTo>
                    <a:pt x="1219041" y="760309"/>
                  </a:lnTo>
                  <a:lnTo>
                    <a:pt x="1245881" y="765015"/>
                  </a:lnTo>
                  <a:lnTo>
                    <a:pt x="1295942" y="768423"/>
                  </a:lnTo>
                  <a:lnTo>
                    <a:pt x="1345458" y="774079"/>
                  </a:lnTo>
                  <a:lnTo>
                    <a:pt x="1396646" y="782057"/>
                  </a:lnTo>
                  <a:lnTo>
                    <a:pt x="1443195" y="791104"/>
                  </a:lnTo>
                  <a:lnTo>
                    <a:pt x="1491590" y="801961"/>
                  </a:lnTo>
                  <a:lnTo>
                    <a:pt x="1539785" y="814037"/>
                  </a:lnTo>
                  <a:lnTo>
                    <a:pt x="1587865" y="827076"/>
                  </a:lnTo>
                  <a:lnTo>
                    <a:pt x="1635918" y="840821"/>
                  </a:lnTo>
                  <a:lnTo>
                    <a:pt x="1683766" y="855421"/>
                  </a:lnTo>
                  <a:lnTo>
                    <a:pt x="1731214" y="871097"/>
                  </a:lnTo>
                  <a:lnTo>
                    <a:pt x="1778317" y="887701"/>
                  </a:lnTo>
                  <a:lnTo>
                    <a:pt x="1825132" y="905083"/>
                  </a:lnTo>
                  <a:lnTo>
                    <a:pt x="1871715" y="923095"/>
                  </a:lnTo>
                  <a:lnTo>
                    <a:pt x="1929146" y="946072"/>
                  </a:lnTo>
                  <a:lnTo>
                    <a:pt x="1385468" y="840405"/>
                  </a:lnTo>
                  <a:lnTo>
                    <a:pt x="1336868" y="831543"/>
                  </a:lnTo>
                  <a:lnTo>
                    <a:pt x="1289306" y="824769"/>
                  </a:lnTo>
                  <a:lnTo>
                    <a:pt x="1288673" y="824646"/>
                  </a:lnTo>
                  <a:lnTo>
                    <a:pt x="1247632" y="821400"/>
                  </a:lnTo>
                  <a:lnTo>
                    <a:pt x="1181380" y="808523"/>
                  </a:lnTo>
                  <a:lnTo>
                    <a:pt x="1129681" y="806861"/>
                  </a:lnTo>
                  <a:lnTo>
                    <a:pt x="1078223" y="806436"/>
                  </a:lnTo>
                  <a:lnTo>
                    <a:pt x="1027003" y="807232"/>
                  </a:lnTo>
                  <a:lnTo>
                    <a:pt x="976018" y="809233"/>
                  </a:lnTo>
                  <a:lnTo>
                    <a:pt x="925264" y="812421"/>
                  </a:lnTo>
                  <a:lnTo>
                    <a:pt x="874740" y="816781"/>
                  </a:lnTo>
                  <a:lnTo>
                    <a:pt x="824443" y="822296"/>
                  </a:lnTo>
                  <a:lnTo>
                    <a:pt x="774369" y="828948"/>
                  </a:lnTo>
                  <a:lnTo>
                    <a:pt x="724516" y="836721"/>
                  </a:lnTo>
                  <a:lnTo>
                    <a:pt x="674881" y="845599"/>
                  </a:lnTo>
                  <a:lnTo>
                    <a:pt x="625461" y="855565"/>
                  </a:lnTo>
                  <a:lnTo>
                    <a:pt x="576254" y="866602"/>
                  </a:lnTo>
                  <a:lnTo>
                    <a:pt x="527256" y="878693"/>
                  </a:lnTo>
                  <a:lnTo>
                    <a:pt x="478465" y="891822"/>
                  </a:lnTo>
                  <a:lnTo>
                    <a:pt x="429878" y="905971"/>
                  </a:lnTo>
                  <a:lnTo>
                    <a:pt x="381492" y="921126"/>
                  </a:lnTo>
                  <a:lnTo>
                    <a:pt x="333305" y="937267"/>
                  </a:lnTo>
                  <a:lnTo>
                    <a:pt x="285313" y="954380"/>
                  </a:lnTo>
                  <a:lnTo>
                    <a:pt x="237514" y="972448"/>
                  </a:lnTo>
                  <a:lnTo>
                    <a:pt x="189905" y="991452"/>
                  </a:lnTo>
                  <a:lnTo>
                    <a:pt x="142483" y="1011378"/>
                  </a:lnTo>
                  <a:lnTo>
                    <a:pt x="94879" y="1032178"/>
                  </a:lnTo>
                  <a:lnTo>
                    <a:pt x="47613" y="1053615"/>
                  </a:lnTo>
                  <a:lnTo>
                    <a:pt x="0" y="1076066"/>
                  </a:lnTo>
                  <a:close/>
                </a:path>
                <a:path w="3552190" h="1240790">
                  <a:moveTo>
                    <a:pt x="1434089" y="850049"/>
                  </a:moveTo>
                  <a:lnTo>
                    <a:pt x="1385466" y="840405"/>
                  </a:lnTo>
                  <a:lnTo>
                    <a:pt x="1482866" y="859335"/>
                  </a:lnTo>
                  <a:lnTo>
                    <a:pt x="1434089" y="850049"/>
                  </a:lnTo>
                  <a:close/>
                </a:path>
                <a:path w="3552190" h="1240790">
                  <a:moveTo>
                    <a:pt x="2558578" y="1220000"/>
                  </a:moveTo>
                  <a:lnTo>
                    <a:pt x="2509409" y="1209424"/>
                  </a:lnTo>
                  <a:lnTo>
                    <a:pt x="2460411" y="1197293"/>
                  </a:lnTo>
                  <a:lnTo>
                    <a:pt x="2411576" y="1183933"/>
                  </a:lnTo>
                  <a:lnTo>
                    <a:pt x="2362899" y="1169670"/>
                  </a:lnTo>
                  <a:lnTo>
                    <a:pt x="2314372" y="1154828"/>
                  </a:lnTo>
                  <a:lnTo>
                    <a:pt x="2267876" y="1139493"/>
                  </a:lnTo>
                  <a:lnTo>
                    <a:pt x="2221722" y="1123158"/>
                  </a:lnTo>
                  <a:lnTo>
                    <a:pt x="2175852" y="1105988"/>
                  </a:lnTo>
                  <a:lnTo>
                    <a:pt x="2130209" y="1088147"/>
                  </a:lnTo>
                  <a:lnTo>
                    <a:pt x="1857895" y="976139"/>
                  </a:lnTo>
                  <a:lnTo>
                    <a:pt x="1812232" y="958170"/>
                  </a:lnTo>
                  <a:lnTo>
                    <a:pt x="1766336" y="940837"/>
                  </a:lnTo>
                  <a:lnTo>
                    <a:pt x="1720150" y="924303"/>
                  </a:lnTo>
                  <a:lnTo>
                    <a:pt x="1673617" y="908731"/>
                  </a:lnTo>
                  <a:lnTo>
                    <a:pt x="1626680" y="894284"/>
                  </a:lnTo>
                  <a:lnTo>
                    <a:pt x="1579280" y="881127"/>
                  </a:lnTo>
                  <a:lnTo>
                    <a:pt x="1529779" y="869037"/>
                  </a:lnTo>
                  <a:lnTo>
                    <a:pt x="1525583" y="868221"/>
                  </a:lnTo>
                  <a:lnTo>
                    <a:pt x="1482866" y="859335"/>
                  </a:lnTo>
                  <a:lnTo>
                    <a:pt x="1929146" y="946072"/>
                  </a:lnTo>
                  <a:lnTo>
                    <a:pt x="2149495" y="1036070"/>
                  </a:lnTo>
                  <a:lnTo>
                    <a:pt x="2196030" y="1054328"/>
                  </a:lnTo>
                  <a:lnTo>
                    <a:pt x="2242783" y="1072027"/>
                  </a:lnTo>
                  <a:lnTo>
                    <a:pt x="2289812" y="1089018"/>
                  </a:lnTo>
                  <a:lnTo>
                    <a:pt x="2337170" y="1105151"/>
                  </a:lnTo>
                  <a:lnTo>
                    <a:pt x="2384916" y="1120279"/>
                  </a:lnTo>
                  <a:lnTo>
                    <a:pt x="2434063" y="1134714"/>
                  </a:lnTo>
                  <a:lnTo>
                    <a:pt x="2483373" y="1148122"/>
                  </a:lnTo>
                  <a:lnTo>
                    <a:pt x="2532899" y="1160041"/>
                  </a:lnTo>
                  <a:lnTo>
                    <a:pt x="2882875" y="1228346"/>
                  </a:lnTo>
                  <a:lnTo>
                    <a:pt x="2857349" y="1232788"/>
                  </a:lnTo>
                  <a:lnTo>
                    <a:pt x="2807250" y="1238168"/>
                  </a:lnTo>
                  <a:lnTo>
                    <a:pt x="2757115" y="1240248"/>
                  </a:lnTo>
                  <a:lnTo>
                    <a:pt x="2707188" y="1239146"/>
                  </a:lnTo>
                  <a:lnTo>
                    <a:pt x="2657461" y="1235186"/>
                  </a:lnTo>
                  <a:lnTo>
                    <a:pt x="2609894" y="1228954"/>
                  </a:lnTo>
                  <a:lnTo>
                    <a:pt x="2614794" y="1229906"/>
                  </a:lnTo>
                  <a:lnTo>
                    <a:pt x="2558578" y="1220000"/>
                  </a:lnTo>
                  <a:close/>
                </a:path>
                <a:path w="3552190" h="1240790">
                  <a:moveTo>
                    <a:pt x="1189840" y="821066"/>
                  </a:moveTo>
                  <a:lnTo>
                    <a:pt x="1187423" y="817482"/>
                  </a:lnTo>
                  <a:lnTo>
                    <a:pt x="1184380" y="809107"/>
                  </a:lnTo>
                  <a:lnTo>
                    <a:pt x="1247632" y="821400"/>
                  </a:lnTo>
                  <a:lnTo>
                    <a:pt x="1239189" y="820732"/>
                  </a:lnTo>
                  <a:lnTo>
                    <a:pt x="1189840" y="821066"/>
                  </a:lnTo>
                  <a:close/>
                </a:path>
              </a:pathLst>
            </a:custGeom>
            <a:solidFill>
              <a:srgbClr val="D89C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807405"/>
              <a:ext cx="1193165" cy="1078230"/>
            </a:xfrm>
            <a:custGeom>
              <a:avLst/>
              <a:gdLst/>
              <a:ahLst/>
              <a:cxnLst/>
              <a:rect l="l" t="t" r="r" b="b"/>
              <a:pathLst>
                <a:path w="1193165" h="1078230">
                  <a:moveTo>
                    <a:pt x="0" y="1077818"/>
                  </a:moveTo>
                  <a:lnTo>
                    <a:pt x="0" y="270237"/>
                  </a:lnTo>
                  <a:lnTo>
                    <a:pt x="50121" y="246696"/>
                  </a:lnTo>
                  <a:lnTo>
                    <a:pt x="97615" y="225302"/>
                  </a:lnTo>
                  <a:lnTo>
                    <a:pt x="145484" y="204554"/>
                  </a:lnTo>
                  <a:lnTo>
                    <a:pt x="192866" y="184832"/>
                  </a:lnTo>
                  <a:lnTo>
                    <a:pt x="240439" y="166011"/>
                  </a:lnTo>
                  <a:lnTo>
                    <a:pt x="288207" y="148107"/>
                  </a:lnTo>
                  <a:lnTo>
                    <a:pt x="336171" y="131137"/>
                  </a:lnTo>
                  <a:lnTo>
                    <a:pt x="384334" y="115118"/>
                  </a:lnTo>
                  <a:lnTo>
                    <a:pt x="432700" y="100066"/>
                  </a:lnTo>
                  <a:lnTo>
                    <a:pt x="481271" y="85998"/>
                  </a:lnTo>
                  <a:lnTo>
                    <a:pt x="530050" y="72930"/>
                  </a:lnTo>
                  <a:lnTo>
                    <a:pt x="579040" y="60880"/>
                  </a:lnTo>
                  <a:lnTo>
                    <a:pt x="628243" y="49863"/>
                  </a:lnTo>
                  <a:lnTo>
                    <a:pt x="677663" y="39898"/>
                  </a:lnTo>
                  <a:lnTo>
                    <a:pt x="727302" y="31000"/>
                  </a:lnTo>
                  <a:lnTo>
                    <a:pt x="777163" y="23185"/>
                  </a:lnTo>
                  <a:lnTo>
                    <a:pt x="827249" y="16472"/>
                  </a:lnTo>
                  <a:lnTo>
                    <a:pt x="877562" y="10876"/>
                  </a:lnTo>
                  <a:lnTo>
                    <a:pt x="928106" y="6414"/>
                  </a:lnTo>
                  <a:lnTo>
                    <a:pt x="978883" y="3103"/>
                  </a:lnTo>
                  <a:lnTo>
                    <a:pt x="1029896" y="959"/>
                  </a:lnTo>
                  <a:lnTo>
                    <a:pt x="1081148" y="0"/>
                  </a:lnTo>
                  <a:lnTo>
                    <a:pt x="1132642" y="241"/>
                  </a:lnTo>
                  <a:lnTo>
                    <a:pt x="1184380" y="1700"/>
                  </a:lnTo>
                  <a:lnTo>
                    <a:pt x="1187380" y="2283"/>
                  </a:lnTo>
                  <a:lnTo>
                    <a:pt x="1189215" y="8866"/>
                  </a:lnTo>
                  <a:lnTo>
                    <a:pt x="1192840" y="14242"/>
                  </a:lnTo>
                  <a:lnTo>
                    <a:pt x="1160760" y="54960"/>
                  </a:lnTo>
                  <a:lnTo>
                    <a:pt x="1129492" y="96282"/>
                  </a:lnTo>
                  <a:lnTo>
                    <a:pt x="1098890" y="138101"/>
                  </a:lnTo>
                  <a:lnTo>
                    <a:pt x="1068807" y="180311"/>
                  </a:lnTo>
                  <a:lnTo>
                    <a:pt x="1009618" y="265474"/>
                  </a:lnTo>
                  <a:lnTo>
                    <a:pt x="950755" y="350919"/>
                  </a:lnTo>
                  <a:lnTo>
                    <a:pt x="921081" y="393480"/>
                  </a:lnTo>
                  <a:lnTo>
                    <a:pt x="891050" y="435792"/>
                  </a:lnTo>
                  <a:lnTo>
                    <a:pt x="860517" y="477747"/>
                  </a:lnTo>
                  <a:lnTo>
                    <a:pt x="829335" y="519239"/>
                  </a:lnTo>
                  <a:lnTo>
                    <a:pt x="797358" y="560161"/>
                  </a:lnTo>
                  <a:lnTo>
                    <a:pt x="764440" y="600407"/>
                  </a:lnTo>
                  <a:lnTo>
                    <a:pt x="730748" y="639494"/>
                  </a:lnTo>
                  <a:lnTo>
                    <a:pt x="696347" y="677051"/>
                  </a:lnTo>
                  <a:lnTo>
                    <a:pt x="661231" y="713074"/>
                  </a:lnTo>
                  <a:lnTo>
                    <a:pt x="625397" y="747560"/>
                  </a:lnTo>
                  <a:lnTo>
                    <a:pt x="588839" y="780507"/>
                  </a:lnTo>
                  <a:lnTo>
                    <a:pt x="551552" y="811910"/>
                  </a:lnTo>
                  <a:lnTo>
                    <a:pt x="513533" y="841766"/>
                  </a:lnTo>
                  <a:lnTo>
                    <a:pt x="474776" y="870072"/>
                  </a:lnTo>
                  <a:lnTo>
                    <a:pt x="435277" y="896825"/>
                  </a:lnTo>
                  <a:lnTo>
                    <a:pt x="395030" y="922021"/>
                  </a:lnTo>
                  <a:lnTo>
                    <a:pt x="354031" y="945658"/>
                  </a:lnTo>
                  <a:lnTo>
                    <a:pt x="312276" y="967730"/>
                  </a:lnTo>
                  <a:lnTo>
                    <a:pt x="269759" y="988237"/>
                  </a:lnTo>
                  <a:lnTo>
                    <a:pt x="226477" y="1007173"/>
                  </a:lnTo>
                  <a:lnTo>
                    <a:pt x="182423" y="1024536"/>
                  </a:lnTo>
                  <a:lnTo>
                    <a:pt x="137593" y="1040323"/>
                  </a:lnTo>
                  <a:lnTo>
                    <a:pt x="91984" y="1054530"/>
                  </a:lnTo>
                  <a:lnTo>
                    <a:pt x="45589" y="1067154"/>
                  </a:lnTo>
                  <a:lnTo>
                    <a:pt x="0" y="1077818"/>
                  </a:lnTo>
                  <a:close/>
                </a:path>
              </a:pathLst>
            </a:custGeom>
            <a:solidFill>
              <a:srgbClr val="E3D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891522" y="3432371"/>
            <a:ext cx="7867015" cy="18966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b="1" spc="145" dirty="0">
                <a:solidFill>
                  <a:srgbClr val="152540"/>
                </a:solidFill>
                <a:latin typeface="Trebuchet MS"/>
                <a:cs typeface="Trebuchet MS"/>
              </a:rPr>
              <a:t>Model</a:t>
            </a:r>
            <a:r>
              <a:rPr sz="3000" b="1" spc="-50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b="1" dirty="0">
                <a:solidFill>
                  <a:srgbClr val="152540"/>
                </a:solidFill>
                <a:latin typeface="Trebuchet MS"/>
                <a:cs typeface="Trebuchet MS"/>
              </a:rPr>
              <a:t>Type:</a:t>
            </a:r>
            <a:r>
              <a:rPr sz="3000" b="1" spc="15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152540"/>
                </a:solidFill>
                <a:latin typeface="Trebuchet MS"/>
                <a:cs typeface="Trebuchet MS"/>
              </a:rPr>
              <a:t>Generalized</a:t>
            </a:r>
            <a:r>
              <a:rPr sz="3000" spc="10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spc="-30" dirty="0">
                <a:solidFill>
                  <a:srgbClr val="152540"/>
                </a:solidFill>
                <a:latin typeface="Trebuchet MS"/>
                <a:cs typeface="Trebuchet MS"/>
              </a:rPr>
              <a:t>Linear</a:t>
            </a:r>
            <a:r>
              <a:rPr sz="3000" spc="15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spc="50" dirty="0">
                <a:solidFill>
                  <a:srgbClr val="152540"/>
                </a:solidFill>
                <a:latin typeface="Trebuchet MS"/>
                <a:cs typeface="Trebuchet MS"/>
              </a:rPr>
              <a:t>Model</a:t>
            </a:r>
            <a:r>
              <a:rPr sz="3000" spc="15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152540"/>
                </a:solidFill>
                <a:latin typeface="Trebuchet MS"/>
                <a:cs typeface="Trebuchet MS"/>
              </a:rPr>
              <a:t>(GL</a:t>
            </a:r>
            <a:r>
              <a:rPr lang="en-GB" sz="3000" spc="-10" dirty="0">
                <a:solidFill>
                  <a:srgbClr val="152540"/>
                </a:solidFill>
                <a:latin typeface="Trebuchet MS"/>
                <a:cs typeface="Trebuchet MS"/>
              </a:rPr>
              <a:t>M</a:t>
            </a:r>
            <a:r>
              <a:rPr sz="3000" spc="-10" dirty="0">
                <a:solidFill>
                  <a:srgbClr val="152540"/>
                </a:solidFill>
                <a:latin typeface="Trebuchet MS"/>
                <a:cs typeface="Trebuchet MS"/>
              </a:rPr>
              <a:t>)</a:t>
            </a:r>
            <a:endParaRPr sz="3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3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000" b="1" spc="155" dirty="0">
                <a:solidFill>
                  <a:srgbClr val="152540"/>
                </a:solidFill>
                <a:latin typeface="Trebuchet MS"/>
                <a:cs typeface="Trebuchet MS"/>
              </a:rPr>
              <a:t>Assigned</a:t>
            </a:r>
            <a:r>
              <a:rPr sz="3000" b="1" spc="-25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b="1" dirty="0">
                <a:solidFill>
                  <a:srgbClr val="152540"/>
                </a:solidFill>
                <a:latin typeface="Trebuchet MS"/>
                <a:cs typeface="Trebuchet MS"/>
              </a:rPr>
              <a:t>Distribution:</a:t>
            </a:r>
            <a:r>
              <a:rPr sz="3000" b="1" spc="40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spc="75" dirty="0">
                <a:solidFill>
                  <a:srgbClr val="152540"/>
                </a:solidFill>
                <a:latin typeface="Trebuchet MS"/>
                <a:cs typeface="Trebuchet MS"/>
              </a:rPr>
              <a:t>Gamma</a:t>
            </a:r>
            <a:r>
              <a:rPr sz="3000" spc="35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152540"/>
                </a:solidFill>
                <a:latin typeface="Trebuchet MS"/>
                <a:cs typeface="Trebuchet MS"/>
              </a:rPr>
              <a:t>Distribution</a:t>
            </a:r>
            <a:endParaRPr sz="3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">
            <a:extLst>
              <a:ext uri="{FF2B5EF4-FFF2-40B4-BE49-F238E27FC236}">
                <a16:creationId xmlns:a16="http://schemas.microsoft.com/office/drawing/2014/main" id="{A8A6F82B-7E99-3C45-C0DC-5B8ADDB0A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0428" y="342900"/>
            <a:ext cx="14607144" cy="738664"/>
          </a:xfrm>
        </p:spPr>
        <p:txBody>
          <a:bodyPr/>
          <a:lstStyle/>
          <a:p>
            <a:r>
              <a:rPr lang="en-US" sz="4800" b="1" i="0" dirty="0">
                <a:solidFill>
                  <a:srgbClr val="152540"/>
                </a:solidFill>
                <a:effectLst/>
                <a:latin typeface="Trebuchet MS"/>
                <a:ea typeface="+mn-ea"/>
                <a:cs typeface="Trebuchet MS"/>
              </a:rPr>
              <a:t>The gamma distribution for various parameters</a:t>
            </a:r>
            <a:endParaRPr lang="en-US" sz="4800" dirty="0"/>
          </a:p>
        </p:txBody>
      </p:sp>
      <p:pic>
        <p:nvPicPr>
          <p:cNvPr id="1026" name="Picture 2" descr="Gamma Distribution | Brilliant Math &amp; Science Wiki">
            <a:extLst>
              <a:ext uri="{FF2B5EF4-FFF2-40B4-BE49-F238E27FC236}">
                <a16:creationId xmlns:a16="http://schemas.microsoft.com/office/drawing/2014/main" id="{3302A968-713D-DDB0-6DC7-B24895586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20" b="-2"/>
          <a:stretch>
            <a:fillRect/>
          </a:stretch>
        </p:blipFill>
        <p:spPr bwMode="auto">
          <a:xfrm>
            <a:off x="914400" y="2366010"/>
            <a:ext cx="7955280" cy="678942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F79BB8-2387-65E9-16B1-82DE3E757CB8}"/>
              </a:ext>
            </a:extLst>
          </p:cNvPr>
          <p:cNvSpPr txBox="1"/>
          <p:nvPr/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000" b="1" i="0" dirty="0">
                <a:solidFill>
                  <a:srgbClr val="152540"/>
                </a:solidFill>
                <a:effectLst/>
                <a:latin typeface="Trebuchet MS"/>
                <a:ea typeface="+mn-ea"/>
                <a:cs typeface="Trebuchet MS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en-US" sz="3000" b="1" i="0" dirty="0">
                <a:solidFill>
                  <a:srgbClr val="152540"/>
                </a:solidFill>
                <a:latin typeface="Trebuchet MS"/>
                <a:ea typeface="+mn-ea"/>
                <a:cs typeface="Trebuchet M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https://brilliant.org/wiki/gamma-distribution/</a:t>
            </a:r>
            <a:r>
              <a:rPr lang="en-US" sz="3000" b="1" i="0" dirty="0">
                <a:solidFill>
                  <a:srgbClr val="152540"/>
                </a:solidFill>
                <a:latin typeface="Trebuchet MS"/>
                <a:ea typeface="+mn-ea"/>
                <a:cs typeface="Trebuchet MS"/>
              </a:rPr>
              <a:t>  </a:t>
            </a:r>
          </a:p>
          <a:p>
            <a:pPr indent="-285750">
              <a:spcAft>
                <a:spcPts val="600"/>
              </a:spcAft>
              <a:buFontTx/>
              <a:buChar char="-"/>
            </a:pPr>
            <a:r>
              <a:rPr lang="en-US" sz="3000" b="1" i="0" dirty="0">
                <a:solidFill>
                  <a:srgbClr val="152540"/>
                </a:solidFill>
                <a:latin typeface="Trebuchet MS"/>
                <a:ea typeface="+mn-ea"/>
                <a:cs typeface="Trebuchet MS"/>
              </a:rPr>
              <a:t>Greater K moves to the right</a:t>
            </a:r>
          </a:p>
          <a:p>
            <a:pPr indent="-285750">
              <a:spcAft>
                <a:spcPts val="600"/>
              </a:spcAft>
              <a:buFontTx/>
              <a:buChar char="-"/>
            </a:pPr>
            <a:r>
              <a:rPr lang="en-US" sz="3000" b="1" i="0" dirty="0">
                <a:solidFill>
                  <a:srgbClr val="152540"/>
                </a:solidFill>
                <a:latin typeface="Trebuchet MS"/>
                <a:ea typeface="+mn-ea"/>
                <a:cs typeface="Trebuchet MS"/>
              </a:rPr>
              <a:t>Greater Theta taller distribution</a:t>
            </a:r>
          </a:p>
        </p:txBody>
      </p:sp>
    </p:spTree>
    <p:extLst>
      <p:ext uri="{BB962C8B-B14F-4D97-AF65-F5344CB8AC3E}">
        <p14:creationId xmlns:p14="http://schemas.microsoft.com/office/powerpoint/2010/main" val="266622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80129" cy="2983230"/>
            <a:chOff x="0" y="0"/>
            <a:chExt cx="3580129" cy="2983230"/>
          </a:xfrm>
        </p:grpSpPr>
        <p:sp>
          <p:nvSpPr>
            <p:cNvPr id="3" name="object 3"/>
            <p:cNvSpPr/>
            <p:nvPr/>
          </p:nvSpPr>
          <p:spPr>
            <a:xfrm>
              <a:off x="2342" y="0"/>
              <a:ext cx="3280410" cy="2867025"/>
            </a:xfrm>
            <a:custGeom>
              <a:avLst/>
              <a:gdLst/>
              <a:ahLst/>
              <a:cxnLst/>
              <a:rect l="l" t="t" r="r" b="b"/>
              <a:pathLst>
                <a:path w="3280410" h="2867025">
                  <a:moveTo>
                    <a:pt x="242" y="2866790"/>
                  </a:moveTo>
                  <a:lnTo>
                    <a:pt x="0" y="0"/>
                  </a:lnTo>
                  <a:lnTo>
                    <a:pt x="2955353" y="0"/>
                  </a:lnTo>
                  <a:lnTo>
                    <a:pt x="2968891" y="34684"/>
                  </a:lnTo>
                  <a:lnTo>
                    <a:pt x="2990163" y="82159"/>
                  </a:lnTo>
                  <a:lnTo>
                    <a:pt x="3013832" y="128889"/>
                  </a:lnTo>
                  <a:lnTo>
                    <a:pt x="3039829" y="174843"/>
                  </a:lnTo>
                  <a:lnTo>
                    <a:pt x="3065516" y="217740"/>
                  </a:lnTo>
                  <a:lnTo>
                    <a:pt x="3091682" y="260318"/>
                  </a:lnTo>
                  <a:lnTo>
                    <a:pt x="3118231" y="302641"/>
                  </a:lnTo>
                  <a:lnTo>
                    <a:pt x="3172094" y="386776"/>
                  </a:lnTo>
                  <a:lnTo>
                    <a:pt x="3253368" y="512660"/>
                  </a:lnTo>
                  <a:lnTo>
                    <a:pt x="3280204" y="554791"/>
                  </a:lnTo>
                  <a:lnTo>
                    <a:pt x="3255367" y="585222"/>
                  </a:lnTo>
                  <a:lnTo>
                    <a:pt x="3230772" y="616016"/>
                  </a:lnTo>
                  <a:lnTo>
                    <a:pt x="3205693" y="646568"/>
                  </a:lnTo>
                  <a:lnTo>
                    <a:pt x="3179402" y="676271"/>
                  </a:lnTo>
                  <a:lnTo>
                    <a:pt x="3143496" y="712739"/>
                  </a:lnTo>
                  <a:lnTo>
                    <a:pt x="3106616" y="747729"/>
                  </a:lnTo>
                  <a:lnTo>
                    <a:pt x="3068788" y="781282"/>
                  </a:lnTo>
                  <a:lnTo>
                    <a:pt x="3030035" y="813435"/>
                  </a:lnTo>
                  <a:lnTo>
                    <a:pt x="2990385" y="844228"/>
                  </a:lnTo>
                  <a:lnTo>
                    <a:pt x="2949861" y="873700"/>
                  </a:lnTo>
                  <a:lnTo>
                    <a:pt x="2908490" y="901889"/>
                  </a:lnTo>
                  <a:lnTo>
                    <a:pt x="2866296" y="928836"/>
                  </a:lnTo>
                  <a:lnTo>
                    <a:pt x="2823305" y="954579"/>
                  </a:lnTo>
                  <a:lnTo>
                    <a:pt x="2779542" y="979158"/>
                  </a:lnTo>
                  <a:lnTo>
                    <a:pt x="2735032" y="1002610"/>
                  </a:lnTo>
                  <a:lnTo>
                    <a:pt x="2689801" y="1024976"/>
                  </a:lnTo>
                  <a:lnTo>
                    <a:pt x="2643873" y="1046294"/>
                  </a:lnTo>
                  <a:lnTo>
                    <a:pt x="2597275" y="1066603"/>
                  </a:lnTo>
                  <a:lnTo>
                    <a:pt x="2550031" y="1085943"/>
                  </a:lnTo>
                  <a:lnTo>
                    <a:pt x="2503345" y="1104049"/>
                  </a:lnTo>
                  <a:lnTo>
                    <a:pt x="2456410" y="1121685"/>
                  </a:lnTo>
                  <a:lnTo>
                    <a:pt x="2362258" y="1156457"/>
                  </a:lnTo>
                  <a:lnTo>
                    <a:pt x="2315272" y="1174047"/>
                  </a:lnTo>
                  <a:lnTo>
                    <a:pt x="2268501" y="1192077"/>
                  </a:lnTo>
                  <a:lnTo>
                    <a:pt x="2222058" y="1210773"/>
                  </a:lnTo>
                  <a:lnTo>
                    <a:pt x="2176060" y="1230362"/>
                  </a:lnTo>
                  <a:lnTo>
                    <a:pt x="2130623" y="1251073"/>
                  </a:lnTo>
                  <a:lnTo>
                    <a:pt x="2085861" y="1273131"/>
                  </a:lnTo>
                  <a:lnTo>
                    <a:pt x="2041891" y="1296764"/>
                  </a:lnTo>
                  <a:lnTo>
                    <a:pt x="1998828" y="1322200"/>
                  </a:lnTo>
                  <a:lnTo>
                    <a:pt x="1956787" y="1349664"/>
                  </a:lnTo>
                  <a:lnTo>
                    <a:pt x="1915883" y="1379386"/>
                  </a:lnTo>
                  <a:lnTo>
                    <a:pt x="1876233" y="1411591"/>
                  </a:lnTo>
                  <a:lnTo>
                    <a:pt x="1837951" y="1446507"/>
                  </a:lnTo>
                  <a:lnTo>
                    <a:pt x="1801293" y="1482273"/>
                  </a:lnTo>
                  <a:lnTo>
                    <a:pt x="1765676" y="1518974"/>
                  </a:lnTo>
                  <a:lnTo>
                    <a:pt x="1732141" y="1557325"/>
                  </a:lnTo>
                  <a:lnTo>
                    <a:pt x="1701729" y="1598046"/>
                  </a:lnTo>
                  <a:lnTo>
                    <a:pt x="1675481" y="1641854"/>
                  </a:lnTo>
                  <a:lnTo>
                    <a:pt x="1654439" y="1689467"/>
                  </a:lnTo>
                  <a:lnTo>
                    <a:pt x="1631944" y="1689891"/>
                  </a:lnTo>
                  <a:lnTo>
                    <a:pt x="1586470" y="1690739"/>
                  </a:lnTo>
                  <a:lnTo>
                    <a:pt x="1513411" y="1703408"/>
                  </a:lnTo>
                  <a:lnTo>
                    <a:pt x="1463447" y="1714669"/>
                  </a:lnTo>
                  <a:lnTo>
                    <a:pt x="1414075" y="1727108"/>
                  </a:lnTo>
                  <a:lnTo>
                    <a:pt x="1365287" y="1740704"/>
                  </a:lnTo>
                  <a:lnTo>
                    <a:pt x="1317076" y="1755438"/>
                  </a:lnTo>
                  <a:lnTo>
                    <a:pt x="1269432" y="1771292"/>
                  </a:lnTo>
                  <a:lnTo>
                    <a:pt x="1222349" y="1788245"/>
                  </a:lnTo>
                  <a:lnTo>
                    <a:pt x="1175818" y="1806278"/>
                  </a:lnTo>
                  <a:lnTo>
                    <a:pt x="1129832" y="1825373"/>
                  </a:lnTo>
                  <a:lnTo>
                    <a:pt x="1084382" y="1845509"/>
                  </a:lnTo>
                  <a:lnTo>
                    <a:pt x="1039461" y="1866668"/>
                  </a:lnTo>
                  <a:lnTo>
                    <a:pt x="995060" y="1888829"/>
                  </a:lnTo>
                  <a:lnTo>
                    <a:pt x="951171" y="1911974"/>
                  </a:lnTo>
                  <a:lnTo>
                    <a:pt x="907788" y="1936083"/>
                  </a:lnTo>
                  <a:lnTo>
                    <a:pt x="864901" y="1961137"/>
                  </a:lnTo>
                  <a:lnTo>
                    <a:pt x="822503" y="1987117"/>
                  </a:lnTo>
                  <a:lnTo>
                    <a:pt x="780586" y="2014003"/>
                  </a:lnTo>
                  <a:lnTo>
                    <a:pt x="739142" y="2041775"/>
                  </a:lnTo>
                  <a:lnTo>
                    <a:pt x="698163" y="2070416"/>
                  </a:lnTo>
                  <a:lnTo>
                    <a:pt x="657641" y="2099904"/>
                  </a:lnTo>
                  <a:lnTo>
                    <a:pt x="617568" y="2130221"/>
                  </a:lnTo>
                  <a:lnTo>
                    <a:pt x="577936" y="2161347"/>
                  </a:lnTo>
                  <a:lnTo>
                    <a:pt x="538737" y="2193263"/>
                  </a:lnTo>
                  <a:lnTo>
                    <a:pt x="499964" y="2225950"/>
                  </a:lnTo>
                  <a:lnTo>
                    <a:pt x="461608" y="2259389"/>
                  </a:lnTo>
                  <a:lnTo>
                    <a:pt x="423324" y="2293921"/>
                  </a:lnTo>
                  <a:lnTo>
                    <a:pt x="386025" y="2329285"/>
                  </a:lnTo>
                  <a:lnTo>
                    <a:pt x="349732" y="2365485"/>
                  </a:lnTo>
                  <a:lnTo>
                    <a:pt x="314467" y="2402526"/>
                  </a:lnTo>
                  <a:lnTo>
                    <a:pt x="280249" y="2440413"/>
                  </a:lnTo>
                  <a:lnTo>
                    <a:pt x="247100" y="2479149"/>
                  </a:lnTo>
                  <a:lnTo>
                    <a:pt x="215039" y="2518741"/>
                  </a:lnTo>
                  <a:lnTo>
                    <a:pt x="184089" y="2559191"/>
                  </a:lnTo>
                  <a:lnTo>
                    <a:pt x="154268" y="2600505"/>
                  </a:lnTo>
                  <a:lnTo>
                    <a:pt x="125599" y="2642688"/>
                  </a:lnTo>
                  <a:lnTo>
                    <a:pt x="98101" y="2685744"/>
                  </a:lnTo>
                  <a:lnTo>
                    <a:pt x="71796" y="2729678"/>
                  </a:lnTo>
                  <a:lnTo>
                    <a:pt x="46704" y="2774493"/>
                  </a:lnTo>
                  <a:lnTo>
                    <a:pt x="22846" y="2820196"/>
                  </a:lnTo>
                  <a:lnTo>
                    <a:pt x="242" y="2866790"/>
                  </a:lnTo>
                  <a:close/>
                </a:path>
              </a:pathLst>
            </a:custGeom>
            <a:solidFill>
              <a:srgbClr val="253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519170" cy="2983230"/>
            </a:xfrm>
            <a:custGeom>
              <a:avLst/>
              <a:gdLst/>
              <a:ahLst/>
              <a:cxnLst/>
              <a:rect l="l" t="t" r="r" b="b"/>
              <a:pathLst>
                <a:path w="3519170" h="2983230">
                  <a:moveTo>
                    <a:pt x="0" y="2983100"/>
                  </a:moveTo>
                  <a:lnTo>
                    <a:pt x="0" y="2866790"/>
                  </a:lnTo>
                  <a:lnTo>
                    <a:pt x="22603" y="2820195"/>
                  </a:lnTo>
                  <a:lnTo>
                    <a:pt x="46462" y="2774490"/>
                  </a:lnTo>
                  <a:lnTo>
                    <a:pt x="71554" y="2729667"/>
                  </a:lnTo>
                  <a:lnTo>
                    <a:pt x="97859" y="2685719"/>
                  </a:lnTo>
                  <a:lnTo>
                    <a:pt x="125357" y="2642640"/>
                  </a:lnTo>
                  <a:lnTo>
                    <a:pt x="154026" y="2600423"/>
                  </a:lnTo>
                  <a:lnTo>
                    <a:pt x="183846" y="2559060"/>
                  </a:lnTo>
                  <a:lnTo>
                    <a:pt x="214797" y="2518545"/>
                  </a:lnTo>
                  <a:lnTo>
                    <a:pt x="246857" y="2478870"/>
                  </a:lnTo>
                  <a:lnTo>
                    <a:pt x="280007" y="2440030"/>
                  </a:lnTo>
                  <a:lnTo>
                    <a:pt x="314224" y="2402017"/>
                  </a:lnTo>
                  <a:lnTo>
                    <a:pt x="349490" y="2364824"/>
                  </a:lnTo>
                  <a:lnTo>
                    <a:pt x="385782" y="2328444"/>
                  </a:lnTo>
                  <a:lnTo>
                    <a:pt x="423081" y="2292871"/>
                  </a:lnTo>
                  <a:lnTo>
                    <a:pt x="461365" y="2258097"/>
                  </a:lnTo>
                  <a:lnTo>
                    <a:pt x="499721" y="2224658"/>
                  </a:lnTo>
                  <a:lnTo>
                    <a:pt x="538495" y="2191971"/>
                  </a:lnTo>
                  <a:lnTo>
                    <a:pt x="577693" y="2160055"/>
                  </a:lnTo>
                  <a:lnTo>
                    <a:pt x="617325" y="2128929"/>
                  </a:lnTo>
                  <a:lnTo>
                    <a:pt x="657398" y="2098612"/>
                  </a:lnTo>
                  <a:lnTo>
                    <a:pt x="697920" y="2069123"/>
                  </a:lnTo>
                  <a:lnTo>
                    <a:pt x="738899" y="2040483"/>
                  </a:lnTo>
                  <a:lnTo>
                    <a:pt x="780343" y="2012711"/>
                  </a:lnTo>
                  <a:lnTo>
                    <a:pt x="822261" y="1985825"/>
                  </a:lnTo>
                  <a:lnTo>
                    <a:pt x="864658" y="1959845"/>
                  </a:lnTo>
                  <a:lnTo>
                    <a:pt x="907545" y="1934791"/>
                  </a:lnTo>
                  <a:lnTo>
                    <a:pt x="950929" y="1910682"/>
                  </a:lnTo>
                  <a:lnTo>
                    <a:pt x="994817" y="1887537"/>
                  </a:lnTo>
                  <a:lnTo>
                    <a:pt x="1039218" y="1865375"/>
                  </a:lnTo>
                  <a:lnTo>
                    <a:pt x="1084139" y="1844217"/>
                  </a:lnTo>
                  <a:lnTo>
                    <a:pt x="1129589" y="1824081"/>
                  </a:lnTo>
                  <a:lnTo>
                    <a:pt x="1175576" y="1804986"/>
                  </a:lnTo>
                  <a:lnTo>
                    <a:pt x="1222107" y="1786953"/>
                  </a:lnTo>
                  <a:lnTo>
                    <a:pt x="1269190" y="1769999"/>
                  </a:lnTo>
                  <a:lnTo>
                    <a:pt x="1316833" y="1754146"/>
                  </a:lnTo>
                  <a:lnTo>
                    <a:pt x="1365045" y="1739411"/>
                  </a:lnTo>
                  <a:lnTo>
                    <a:pt x="1413833" y="1725815"/>
                  </a:lnTo>
                  <a:lnTo>
                    <a:pt x="1463205" y="1713377"/>
                  </a:lnTo>
                  <a:lnTo>
                    <a:pt x="1513168" y="1702116"/>
                  </a:lnTo>
                  <a:lnTo>
                    <a:pt x="1563732" y="1692052"/>
                  </a:lnTo>
                  <a:lnTo>
                    <a:pt x="1608480" y="1688659"/>
                  </a:lnTo>
                  <a:lnTo>
                    <a:pt x="1631156" y="1688599"/>
                  </a:lnTo>
                  <a:lnTo>
                    <a:pt x="1654196" y="1688175"/>
                  </a:lnTo>
                  <a:lnTo>
                    <a:pt x="1702311" y="1682342"/>
                  </a:lnTo>
                  <a:lnTo>
                    <a:pt x="1750312" y="1679019"/>
                  </a:lnTo>
                  <a:lnTo>
                    <a:pt x="1798245" y="1677866"/>
                  </a:lnTo>
                  <a:lnTo>
                    <a:pt x="1846156" y="1678544"/>
                  </a:lnTo>
                  <a:lnTo>
                    <a:pt x="1894090" y="1680715"/>
                  </a:lnTo>
                  <a:lnTo>
                    <a:pt x="1942091" y="1684038"/>
                  </a:lnTo>
                  <a:lnTo>
                    <a:pt x="1990205" y="1688175"/>
                  </a:lnTo>
                  <a:lnTo>
                    <a:pt x="2041967" y="1693731"/>
                  </a:lnTo>
                  <a:lnTo>
                    <a:pt x="2093496" y="1700692"/>
                  </a:lnTo>
                  <a:lnTo>
                    <a:pt x="2144834" y="1708811"/>
                  </a:lnTo>
                  <a:lnTo>
                    <a:pt x="2196024" y="1717840"/>
                  </a:lnTo>
                  <a:lnTo>
                    <a:pt x="2247109" y="1727533"/>
                  </a:lnTo>
                  <a:lnTo>
                    <a:pt x="2400150" y="1758122"/>
                  </a:lnTo>
                  <a:lnTo>
                    <a:pt x="2451234" y="1767999"/>
                  </a:lnTo>
                  <a:lnTo>
                    <a:pt x="2502424" y="1777303"/>
                  </a:lnTo>
                  <a:lnTo>
                    <a:pt x="2553762" y="1785789"/>
                  </a:lnTo>
                  <a:lnTo>
                    <a:pt x="2605291" y="1793209"/>
                  </a:lnTo>
                  <a:lnTo>
                    <a:pt x="2657053" y="1799316"/>
                  </a:lnTo>
                  <a:lnTo>
                    <a:pt x="2706339" y="1803886"/>
                  </a:lnTo>
                  <a:lnTo>
                    <a:pt x="2755580" y="1807236"/>
                  </a:lnTo>
                  <a:lnTo>
                    <a:pt x="2804730" y="1808777"/>
                  </a:lnTo>
                  <a:lnTo>
                    <a:pt x="2853745" y="1807922"/>
                  </a:lnTo>
                  <a:lnTo>
                    <a:pt x="2902579" y="1804082"/>
                  </a:lnTo>
                  <a:lnTo>
                    <a:pt x="2951187" y="1796671"/>
                  </a:lnTo>
                  <a:lnTo>
                    <a:pt x="2999524" y="1785100"/>
                  </a:lnTo>
                  <a:lnTo>
                    <a:pt x="3049672" y="1768776"/>
                  </a:lnTo>
                  <a:lnTo>
                    <a:pt x="3096864" y="1749510"/>
                  </a:lnTo>
                  <a:lnTo>
                    <a:pt x="3141121" y="1727452"/>
                  </a:lnTo>
                  <a:lnTo>
                    <a:pt x="3182465" y="1702752"/>
                  </a:lnTo>
                  <a:lnTo>
                    <a:pt x="3220920" y="1675560"/>
                  </a:lnTo>
                  <a:lnTo>
                    <a:pt x="3256508" y="1646026"/>
                  </a:lnTo>
                  <a:lnTo>
                    <a:pt x="3289252" y="1614300"/>
                  </a:lnTo>
                  <a:lnTo>
                    <a:pt x="3319174" y="1580532"/>
                  </a:lnTo>
                  <a:lnTo>
                    <a:pt x="3346296" y="1544872"/>
                  </a:lnTo>
                  <a:lnTo>
                    <a:pt x="3370642" y="1507470"/>
                  </a:lnTo>
                  <a:lnTo>
                    <a:pt x="3392234" y="1468477"/>
                  </a:lnTo>
                  <a:lnTo>
                    <a:pt x="3411094" y="1428041"/>
                  </a:lnTo>
                  <a:lnTo>
                    <a:pt x="3427245" y="1386314"/>
                  </a:lnTo>
                  <a:lnTo>
                    <a:pt x="3440710" y="1343445"/>
                  </a:lnTo>
                  <a:lnTo>
                    <a:pt x="3451511" y="1299584"/>
                  </a:lnTo>
                  <a:lnTo>
                    <a:pt x="3459671" y="1254881"/>
                  </a:lnTo>
                  <a:lnTo>
                    <a:pt x="3465212" y="1209486"/>
                  </a:lnTo>
                  <a:lnTo>
                    <a:pt x="3468157" y="1163550"/>
                  </a:lnTo>
                  <a:lnTo>
                    <a:pt x="3468529" y="1117222"/>
                  </a:lnTo>
                  <a:lnTo>
                    <a:pt x="3466349" y="1070652"/>
                  </a:lnTo>
                  <a:lnTo>
                    <a:pt x="3461642" y="1023990"/>
                  </a:lnTo>
                  <a:lnTo>
                    <a:pt x="3454428" y="977387"/>
                  </a:lnTo>
                  <a:lnTo>
                    <a:pt x="3443680" y="926688"/>
                  </a:lnTo>
                  <a:lnTo>
                    <a:pt x="3430474" y="877074"/>
                  </a:lnTo>
                  <a:lnTo>
                    <a:pt x="3414940" y="828481"/>
                  </a:lnTo>
                  <a:lnTo>
                    <a:pt x="3397203" y="780845"/>
                  </a:lnTo>
                  <a:lnTo>
                    <a:pt x="3377393" y="734102"/>
                  </a:lnTo>
                  <a:lnTo>
                    <a:pt x="3355636" y="688190"/>
                  </a:lnTo>
                  <a:lnTo>
                    <a:pt x="3332060" y="643043"/>
                  </a:lnTo>
                  <a:lnTo>
                    <a:pt x="3306793" y="598598"/>
                  </a:lnTo>
                  <a:lnTo>
                    <a:pt x="3279962" y="554791"/>
                  </a:lnTo>
                  <a:lnTo>
                    <a:pt x="3226098" y="470656"/>
                  </a:lnTo>
                  <a:lnTo>
                    <a:pt x="3144825" y="344773"/>
                  </a:lnTo>
                  <a:lnTo>
                    <a:pt x="3117989" y="302641"/>
                  </a:lnTo>
                  <a:lnTo>
                    <a:pt x="3091440" y="260318"/>
                  </a:lnTo>
                  <a:lnTo>
                    <a:pt x="3065274" y="217740"/>
                  </a:lnTo>
                  <a:lnTo>
                    <a:pt x="3039586" y="174843"/>
                  </a:lnTo>
                  <a:lnTo>
                    <a:pt x="3013614" y="128618"/>
                  </a:lnTo>
                  <a:lnTo>
                    <a:pt x="2990011" y="81711"/>
                  </a:lnTo>
                  <a:lnTo>
                    <a:pt x="2968831" y="34139"/>
                  </a:lnTo>
                  <a:lnTo>
                    <a:pt x="2955588" y="0"/>
                  </a:lnTo>
                  <a:lnTo>
                    <a:pt x="3005942" y="0"/>
                  </a:lnTo>
                  <a:lnTo>
                    <a:pt x="3018336" y="32393"/>
                  </a:lnTo>
                  <a:lnTo>
                    <a:pt x="3038294" y="77917"/>
                  </a:lnTo>
                  <a:lnTo>
                    <a:pt x="3060266" y="123357"/>
                  </a:lnTo>
                  <a:lnTo>
                    <a:pt x="3083494" y="168185"/>
                  </a:lnTo>
                  <a:lnTo>
                    <a:pt x="3107917" y="212407"/>
                  </a:lnTo>
                  <a:lnTo>
                    <a:pt x="3133472" y="256033"/>
                  </a:lnTo>
                  <a:lnTo>
                    <a:pt x="3160097" y="299069"/>
                  </a:lnTo>
                  <a:lnTo>
                    <a:pt x="3187730" y="341524"/>
                  </a:lnTo>
                  <a:lnTo>
                    <a:pt x="3216308" y="383405"/>
                  </a:lnTo>
                  <a:lnTo>
                    <a:pt x="3245771" y="424720"/>
                  </a:lnTo>
                  <a:lnTo>
                    <a:pt x="3276056" y="465476"/>
                  </a:lnTo>
                  <a:lnTo>
                    <a:pt x="3307101" y="505682"/>
                  </a:lnTo>
                  <a:lnTo>
                    <a:pt x="3331529" y="550657"/>
                  </a:lnTo>
                  <a:lnTo>
                    <a:pt x="3381249" y="640247"/>
                  </a:lnTo>
                  <a:lnTo>
                    <a:pt x="3405031" y="685653"/>
                  </a:lnTo>
                  <a:lnTo>
                    <a:pt x="3427091" y="731992"/>
                  </a:lnTo>
                  <a:lnTo>
                    <a:pt x="3446674" y="779659"/>
                  </a:lnTo>
                  <a:lnTo>
                    <a:pt x="3462988" y="826258"/>
                  </a:lnTo>
                  <a:lnTo>
                    <a:pt x="3477498" y="872990"/>
                  </a:lnTo>
                  <a:lnTo>
                    <a:pt x="3490057" y="919829"/>
                  </a:lnTo>
                  <a:lnTo>
                    <a:pt x="3500522" y="966751"/>
                  </a:lnTo>
                  <a:lnTo>
                    <a:pt x="3508750" y="1013728"/>
                  </a:lnTo>
                  <a:lnTo>
                    <a:pt x="3514595" y="1060737"/>
                  </a:lnTo>
                  <a:lnTo>
                    <a:pt x="3517914" y="1107752"/>
                  </a:lnTo>
                  <a:lnTo>
                    <a:pt x="3518562" y="1154747"/>
                  </a:lnTo>
                  <a:lnTo>
                    <a:pt x="3516396" y="1201696"/>
                  </a:lnTo>
                  <a:lnTo>
                    <a:pt x="3511272" y="1248575"/>
                  </a:lnTo>
                  <a:lnTo>
                    <a:pt x="3503044" y="1295358"/>
                  </a:lnTo>
                  <a:lnTo>
                    <a:pt x="3491570" y="1342019"/>
                  </a:lnTo>
                  <a:lnTo>
                    <a:pt x="3476705" y="1388534"/>
                  </a:lnTo>
                  <a:lnTo>
                    <a:pt x="3458304" y="1434876"/>
                  </a:lnTo>
                  <a:lnTo>
                    <a:pt x="3436410" y="1481725"/>
                  </a:lnTo>
                  <a:lnTo>
                    <a:pt x="3412061" y="1526536"/>
                  </a:lnTo>
                  <a:lnTo>
                    <a:pt x="3385227" y="1569158"/>
                  </a:lnTo>
                  <a:lnTo>
                    <a:pt x="3355875" y="1609437"/>
                  </a:lnTo>
                  <a:lnTo>
                    <a:pt x="3323974" y="1647222"/>
                  </a:lnTo>
                  <a:lnTo>
                    <a:pt x="3289492" y="1682359"/>
                  </a:lnTo>
                  <a:lnTo>
                    <a:pt x="3252400" y="1714696"/>
                  </a:lnTo>
                  <a:lnTo>
                    <a:pt x="3212664" y="1744080"/>
                  </a:lnTo>
                  <a:lnTo>
                    <a:pt x="3170254" y="1770359"/>
                  </a:lnTo>
                  <a:lnTo>
                    <a:pt x="3125138" y="1793381"/>
                  </a:lnTo>
                  <a:lnTo>
                    <a:pt x="3077285" y="1812992"/>
                  </a:lnTo>
                  <a:lnTo>
                    <a:pt x="3026663" y="1829040"/>
                  </a:lnTo>
                  <a:lnTo>
                    <a:pt x="2975004" y="1840880"/>
                  </a:lnTo>
                  <a:lnTo>
                    <a:pt x="2922831" y="1848647"/>
                  </a:lnTo>
                  <a:lnTo>
                    <a:pt x="2870234" y="1852870"/>
                  </a:lnTo>
                  <a:lnTo>
                    <a:pt x="2817303" y="1854079"/>
                  </a:lnTo>
                  <a:lnTo>
                    <a:pt x="2764130" y="1852804"/>
                  </a:lnTo>
                  <a:lnTo>
                    <a:pt x="2710806" y="1849576"/>
                  </a:lnTo>
                  <a:lnTo>
                    <a:pt x="2657421" y="1844924"/>
                  </a:lnTo>
                  <a:lnTo>
                    <a:pt x="2604067" y="1839378"/>
                  </a:lnTo>
                  <a:lnTo>
                    <a:pt x="2554797" y="1832993"/>
                  </a:lnTo>
                  <a:lnTo>
                    <a:pt x="2505697" y="1825376"/>
                  </a:lnTo>
                  <a:lnTo>
                    <a:pt x="2456730" y="1816778"/>
                  </a:lnTo>
                  <a:lnTo>
                    <a:pt x="2407859" y="1807449"/>
                  </a:lnTo>
                  <a:lnTo>
                    <a:pt x="2261459" y="1777584"/>
                  </a:lnTo>
                  <a:lnTo>
                    <a:pt x="2212607" y="1767837"/>
                  </a:lnTo>
                  <a:lnTo>
                    <a:pt x="2163668" y="1758612"/>
                  </a:lnTo>
                  <a:lnTo>
                    <a:pt x="2114605" y="1750159"/>
                  </a:lnTo>
                  <a:lnTo>
                    <a:pt x="2065381" y="1742728"/>
                  </a:lnTo>
                  <a:lnTo>
                    <a:pt x="2015959" y="1736570"/>
                  </a:lnTo>
                  <a:lnTo>
                    <a:pt x="1966303" y="1731935"/>
                  </a:lnTo>
                  <a:lnTo>
                    <a:pt x="1916375" y="1729074"/>
                  </a:lnTo>
                  <a:lnTo>
                    <a:pt x="1866140" y="1728237"/>
                  </a:lnTo>
                  <a:lnTo>
                    <a:pt x="1765503" y="1728299"/>
                  </a:lnTo>
                  <a:lnTo>
                    <a:pt x="1715495" y="1729726"/>
                  </a:lnTo>
                  <a:lnTo>
                    <a:pt x="1665858" y="1734316"/>
                  </a:lnTo>
                  <a:lnTo>
                    <a:pt x="1616718" y="1743745"/>
                  </a:lnTo>
                  <a:lnTo>
                    <a:pt x="1614134" y="1741160"/>
                  </a:lnTo>
                  <a:lnTo>
                    <a:pt x="1610257" y="1734699"/>
                  </a:lnTo>
                  <a:lnTo>
                    <a:pt x="1607672" y="1734699"/>
                  </a:lnTo>
                  <a:lnTo>
                    <a:pt x="1557329" y="1742916"/>
                  </a:lnTo>
                  <a:lnTo>
                    <a:pt x="1507529" y="1752476"/>
                  </a:lnTo>
                  <a:lnTo>
                    <a:pt x="1458263" y="1763358"/>
                  </a:lnTo>
                  <a:lnTo>
                    <a:pt x="1409524" y="1775540"/>
                  </a:lnTo>
                  <a:lnTo>
                    <a:pt x="1361303" y="1789001"/>
                  </a:lnTo>
                  <a:lnTo>
                    <a:pt x="1313593" y="1803719"/>
                  </a:lnTo>
                  <a:lnTo>
                    <a:pt x="1266385" y="1819675"/>
                  </a:lnTo>
                  <a:lnTo>
                    <a:pt x="1219672" y="1836845"/>
                  </a:lnTo>
                  <a:lnTo>
                    <a:pt x="1173445" y="1855210"/>
                  </a:lnTo>
                  <a:lnTo>
                    <a:pt x="1127697" y="1874747"/>
                  </a:lnTo>
                  <a:lnTo>
                    <a:pt x="1082420" y="1895435"/>
                  </a:lnTo>
                  <a:lnTo>
                    <a:pt x="1037606" y="1917254"/>
                  </a:lnTo>
                  <a:lnTo>
                    <a:pt x="993246" y="1940181"/>
                  </a:lnTo>
                  <a:lnTo>
                    <a:pt x="949333" y="1964197"/>
                  </a:lnTo>
                  <a:lnTo>
                    <a:pt x="905859" y="1989278"/>
                  </a:lnTo>
                  <a:lnTo>
                    <a:pt x="862815" y="2015404"/>
                  </a:lnTo>
                  <a:lnTo>
                    <a:pt x="820195" y="2042555"/>
                  </a:lnTo>
                  <a:lnTo>
                    <a:pt x="777989" y="2070707"/>
                  </a:lnTo>
                  <a:lnTo>
                    <a:pt x="736692" y="2099256"/>
                  </a:lnTo>
                  <a:lnTo>
                    <a:pt x="695901" y="2128430"/>
                  </a:lnTo>
                  <a:lnTo>
                    <a:pt x="655646" y="2158258"/>
                  </a:lnTo>
                  <a:lnTo>
                    <a:pt x="615960" y="2188774"/>
                  </a:lnTo>
                  <a:lnTo>
                    <a:pt x="576873" y="2220007"/>
                  </a:lnTo>
                  <a:lnTo>
                    <a:pt x="538416" y="2251989"/>
                  </a:lnTo>
                  <a:lnTo>
                    <a:pt x="500620" y="2284751"/>
                  </a:lnTo>
                  <a:lnTo>
                    <a:pt x="463517" y="2318325"/>
                  </a:lnTo>
                  <a:lnTo>
                    <a:pt x="427137" y="2352740"/>
                  </a:lnTo>
                  <a:lnTo>
                    <a:pt x="391511" y="2388028"/>
                  </a:lnTo>
                  <a:lnTo>
                    <a:pt x="356671" y="2424221"/>
                  </a:lnTo>
                  <a:lnTo>
                    <a:pt x="322648" y="2461349"/>
                  </a:lnTo>
                  <a:lnTo>
                    <a:pt x="289472" y="2499443"/>
                  </a:lnTo>
                  <a:lnTo>
                    <a:pt x="257175" y="2538535"/>
                  </a:lnTo>
                  <a:lnTo>
                    <a:pt x="224258" y="2581021"/>
                  </a:lnTo>
                  <a:lnTo>
                    <a:pt x="192538" y="2624234"/>
                  </a:lnTo>
                  <a:lnTo>
                    <a:pt x="162241" y="2668294"/>
                  </a:lnTo>
                  <a:lnTo>
                    <a:pt x="133595" y="2713324"/>
                  </a:lnTo>
                  <a:lnTo>
                    <a:pt x="106827" y="2759445"/>
                  </a:lnTo>
                  <a:lnTo>
                    <a:pt x="82164" y="2806777"/>
                  </a:lnTo>
                  <a:lnTo>
                    <a:pt x="59833" y="2855441"/>
                  </a:lnTo>
                  <a:lnTo>
                    <a:pt x="40062" y="2905560"/>
                  </a:lnTo>
                  <a:lnTo>
                    <a:pt x="0" y="2983100"/>
                  </a:lnTo>
                  <a:close/>
                </a:path>
              </a:pathLst>
            </a:custGeom>
            <a:solidFill>
              <a:srgbClr val="D89C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646" y="11"/>
              <a:ext cx="3537585" cy="2919095"/>
            </a:xfrm>
            <a:custGeom>
              <a:avLst/>
              <a:gdLst/>
              <a:ahLst/>
              <a:cxnLst/>
              <a:rect l="l" t="t" r="r" b="b"/>
              <a:pathLst>
                <a:path w="3537585" h="2919095">
                  <a:moveTo>
                    <a:pt x="1576654" y="1743735"/>
                  </a:moveTo>
                  <a:lnTo>
                    <a:pt x="1572768" y="1739861"/>
                  </a:lnTo>
                  <a:lnTo>
                    <a:pt x="1570189" y="1734693"/>
                  </a:lnTo>
                  <a:lnTo>
                    <a:pt x="1567599" y="1734693"/>
                  </a:lnTo>
                  <a:lnTo>
                    <a:pt x="1517256" y="1743113"/>
                  </a:lnTo>
                  <a:lnTo>
                    <a:pt x="1467459" y="1752854"/>
                  </a:lnTo>
                  <a:lnTo>
                    <a:pt x="1418196" y="1763890"/>
                  </a:lnTo>
                  <a:lnTo>
                    <a:pt x="1369453" y="1776209"/>
                  </a:lnTo>
                  <a:lnTo>
                    <a:pt x="1321231" y="1789772"/>
                  </a:lnTo>
                  <a:lnTo>
                    <a:pt x="1273530" y="1804581"/>
                  </a:lnTo>
                  <a:lnTo>
                    <a:pt x="1226312" y="1820595"/>
                  </a:lnTo>
                  <a:lnTo>
                    <a:pt x="1179601" y="1837791"/>
                  </a:lnTo>
                  <a:lnTo>
                    <a:pt x="1133373" y="1856168"/>
                  </a:lnTo>
                  <a:lnTo>
                    <a:pt x="1087628" y="1875701"/>
                  </a:lnTo>
                  <a:lnTo>
                    <a:pt x="1042352" y="1896351"/>
                  </a:lnTo>
                  <a:lnTo>
                    <a:pt x="997534" y="1918106"/>
                  </a:lnTo>
                  <a:lnTo>
                    <a:pt x="953173" y="1940953"/>
                  </a:lnTo>
                  <a:lnTo>
                    <a:pt x="909269" y="1964855"/>
                  </a:lnTo>
                  <a:lnTo>
                    <a:pt x="865797" y="1989810"/>
                  </a:lnTo>
                  <a:lnTo>
                    <a:pt x="822744" y="2015782"/>
                  </a:lnTo>
                  <a:lnTo>
                    <a:pt x="780122" y="2042756"/>
                  </a:lnTo>
                  <a:lnTo>
                    <a:pt x="737920" y="2070696"/>
                  </a:lnTo>
                  <a:lnTo>
                    <a:pt x="696366" y="2099246"/>
                  </a:lnTo>
                  <a:lnTo>
                    <a:pt x="655358" y="2128418"/>
                  </a:lnTo>
                  <a:lnTo>
                    <a:pt x="614921" y="2158250"/>
                  </a:lnTo>
                  <a:lnTo>
                    <a:pt x="575106" y="2188768"/>
                  </a:lnTo>
                  <a:lnTo>
                    <a:pt x="535914" y="2219998"/>
                  </a:lnTo>
                  <a:lnTo>
                    <a:pt x="497395" y="2251989"/>
                  </a:lnTo>
                  <a:lnTo>
                    <a:pt x="459587" y="2284742"/>
                  </a:lnTo>
                  <a:lnTo>
                    <a:pt x="422503" y="2318321"/>
                  </a:lnTo>
                  <a:lnTo>
                    <a:pt x="386181" y="2352738"/>
                  </a:lnTo>
                  <a:lnTo>
                    <a:pt x="350647" y="2388019"/>
                  </a:lnTo>
                  <a:lnTo>
                    <a:pt x="315950" y="2424214"/>
                  </a:lnTo>
                  <a:lnTo>
                    <a:pt x="282105" y="2461349"/>
                  </a:lnTo>
                  <a:lnTo>
                    <a:pt x="249148" y="2499436"/>
                  </a:lnTo>
                  <a:lnTo>
                    <a:pt x="217106" y="2538526"/>
                  </a:lnTo>
                  <a:lnTo>
                    <a:pt x="184188" y="2580640"/>
                  </a:lnTo>
                  <a:lnTo>
                    <a:pt x="152476" y="2623680"/>
                  </a:lnTo>
                  <a:lnTo>
                    <a:pt x="122174" y="2667724"/>
                  </a:lnTo>
                  <a:lnTo>
                    <a:pt x="93522" y="2712834"/>
                  </a:lnTo>
                  <a:lnTo>
                    <a:pt x="66763" y="2759100"/>
                  </a:lnTo>
                  <a:lnTo>
                    <a:pt x="42100" y="2806585"/>
                  </a:lnTo>
                  <a:lnTo>
                    <a:pt x="19761" y="2855379"/>
                  </a:lnTo>
                  <a:lnTo>
                    <a:pt x="0" y="2905556"/>
                  </a:lnTo>
                  <a:lnTo>
                    <a:pt x="43776" y="2913951"/>
                  </a:lnTo>
                  <a:lnTo>
                    <a:pt x="65239" y="2917190"/>
                  </a:lnTo>
                  <a:lnTo>
                    <a:pt x="86575" y="2918472"/>
                  </a:lnTo>
                  <a:lnTo>
                    <a:pt x="139890" y="2917952"/>
                  </a:lnTo>
                  <a:lnTo>
                    <a:pt x="246507" y="2917825"/>
                  </a:lnTo>
                  <a:lnTo>
                    <a:pt x="299821" y="2917025"/>
                  </a:lnTo>
                  <a:lnTo>
                    <a:pt x="353123" y="2914954"/>
                  </a:lnTo>
                  <a:lnTo>
                    <a:pt x="406438" y="2911030"/>
                  </a:lnTo>
                  <a:lnTo>
                    <a:pt x="459740" y="2904642"/>
                  </a:lnTo>
                  <a:lnTo>
                    <a:pt x="513054" y="2895219"/>
                  </a:lnTo>
                  <a:lnTo>
                    <a:pt x="564083" y="2883662"/>
                  </a:lnTo>
                  <a:lnTo>
                    <a:pt x="613778" y="2870390"/>
                  </a:lnTo>
                  <a:lnTo>
                    <a:pt x="662152" y="2855430"/>
                  </a:lnTo>
                  <a:lnTo>
                    <a:pt x="709218" y="2838780"/>
                  </a:lnTo>
                  <a:lnTo>
                    <a:pt x="754976" y="2820428"/>
                  </a:lnTo>
                  <a:lnTo>
                    <a:pt x="799439" y="2800388"/>
                  </a:lnTo>
                  <a:lnTo>
                    <a:pt x="842606" y="2778671"/>
                  </a:lnTo>
                  <a:lnTo>
                    <a:pt x="884478" y="2755265"/>
                  </a:lnTo>
                  <a:lnTo>
                    <a:pt x="925093" y="2730182"/>
                  </a:lnTo>
                  <a:lnTo>
                    <a:pt x="964425" y="2703423"/>
                  </a:lnTo>
                  <a:lnTo>
                    <a:pt x="1002512" y="2674988"/>
                  </a:lnTo>
                  <a:lnTo>
                    <a:pt x="1039329" y="2644889"/>
                  </a:lnTo>
                  <a:lnTo>
                    <a:pt x="1074915" y="2613126"/>
                  </a:lnTo>
                  <a:lnTo>
                    <a:pt x="1109256" y="2579687"/>
                  </a:lnTo>
                  <a:lnTo>
                    <a:pt x="1142365" y="2544610"/>
                  </a:lnTo>
                  <a:lnTo>
                    <a:pt x="1174254" y="2507869"/>
                  </a:lnTo>
                  <a:lnTo>
                    <a:pt x="1204925" y="2469477"/>
                  </a:lnTo>
                  <a:lnTo>
                    <a:pt x="1234389" y="2429433"/>
                  </a:lnTo>
                  <a:lnTo>
                    <a:pt x="1262646" y="2387739"/>
                  </a:lnTo>
                  <a:lnTo>
                    <a:pt x="1289710" y="2344420"/>
                  </a:lnTo>
                  <a:lnTo>
                    <a:pt x="1315593" y="2299449"/>
                  </a:lnTo>
                  <a:lnTo>
                    <a:pt x="1339811" y="2254237"/>
                  </a:lnTo>
                  <a:lnTo>
                    <a:pt x="1362849" y="2208479"/>
                  </a:lnTo>
                  <a:lnTo>
                    <a:pt x="1384922" y="2162276"/>
                  </a:lnTo>
                  <a:lnTo>
                    <a:pt x="1406258" y="2115743"/>
                  </a:lnTo>
                  <a:lnTo>
                    <a:pt x="1427060" y="2068969"/>
                  </a:lnTo>
                  <a:lnTo>
                    <a:pt x="1488579" y="1928304"/>
                  </a:lnTo>
                  <a:lnTo>
                    <a:pt x="1509509" y="1881632"/>
                  </a:lnTo>
                  <a:lnTo>
                    <a:pt x="1531023" y="1835251"/>
                  </a:lnTo>
                  <a:lnTo>
                    <a:pt x="1553324" y="1789252"/>
                  </a:lnTo>
                  <a:lnTo>
                    <a:pt x="1576654" y="1743735"/>
                  </a:lnTo>
                  <a:close/>
                </a:path>
                <a:path w="3537585" h="2919095">
                  <a:moveTo>
                    <a:pt x="3537318" y="0"/>
                  </a:moveTo>
                  <a:lnTo>
                    <a:pt x="2965869" y="0"/>
                  </a:lnTo>
                  <a:lnTo>
                    <a:pt x="2978264" y="32385"/>
                  </a:lnTo>
                  <a:lnTo>
                    <a:pt x="2998228" y="77914"/>
                  </a:lnTo>
                  <a:lnTo>
                    <a:pt x="3020199" y="123355"/>
                  </a:lnTo>
                  <a:lnTo>
                    <a:pt x="3043428" y="168173"/>
                  </a:lnTo>
                  <a:lnTo>
                    <a:pt x="3067850" y="212407"/>
                  </a:lnTo>
                  <a:lnTo>
                    <a:pt x="3093402" y="256032"/>
                  </a:lnTo>
                  <a:lnTo>
                    <a:pt x="3120034" y="299059"/>
                  </a:lnTo>
                  <a:lnTo>
                    <a:pt x="3147657" y="341515"/>
                  </a:lnTo>
                  <a:lnTo>
                    <a:pt x="3176244" y="383400"/>
                  </a:lnTo>
                  <a:lnTo>
                    <a:pt x="3205708" y="424713"/>
                  </a:lnTo>
                  <a:lnTo>
                    <a:pt x="3235985" y="465467"/>
                  </a:lnTo>
                  <a:lnTo>
                    <a:pt x="3267037" y="505675"/>
                  </a:lnTo>
                  <a:lnTo>
                    <a:pt x="3272205" y="501802"/>
                  </a:lnTo>
                  <a:lnTo>
                    <a:pt x="3278670" y="499211"/>
                  </a:lnTo>
                  <a:lnTo>
                    <a:pt x="3313595" y="449757"/>
                  </a:lnTo>
                  <a:lnTo>
                    <a:pt x="3341967" y="406069"/>
                  </a:lnTo>
                  <a:lnTo>
                    <a:pt x="3369005" y="361734"/>
                  </a:lnTo>
                  <a:lnTo>
                    <a:pt x="3394748" y="316763"/>
                  </a:lnTo>
                  <a:lnTo>
                    <a:pt x="3419221" y="271208"/>
                  </a:lnTo>
                  <a:lnTo>
                    <a:pt x="3442500" y="225069"/>
                  </a:lnTo>
                  <a:lnTo>
                    <a:pt x="3464598" y="178396"/>
                  </a:lnTo>
                  <a:lnTo>
                    <a:pt x="3485578" y="131203"/>
                  </a:lnTo>
                  <a:lnTo>
                    <a:pt x="3505466" y="83515"/>
                  </a:lnTo>
                  <a:lnTo>
                    <a:pt x="3524313" y="35382"/>
                  </a:lnTo>
                  <a:lnTo>
                    <a:pt x="3537318" y="0"/>
                  </a:lnTo>
                  <a:close/>
                </a:path>
              </a:pathLst>
            </a:custGeom>
            <a:solidFill>
              <a:srgbClr val="253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4251195" y="7237821"/>
            <a:ext cx="4037329" cy="3049270"/>
            <a:chOff x="14251195" y="7237821"/>
            <a:chExt cx="4037329" cy="3049270"/>
          </a:xfrm>
        </p:grpSpPr>
        <p:sp>
          <p:nvSpPr>
            <p:cNvPr id="7" name="object 7"/>
            <p:cNvSpPr/>
            <p:nvPr/>
          </p:nvSpPr>
          <p:spPr>
            <a:xfrm>
              <a:off x="15784230" y="8519502"/>
              <a:ext cx="2503805" cy="1767839"/>
            </a:xfrm>
            <a:custGeom>
              <a:avLst/>
              <a:gdLst/>
              <a:ahLst/>
              <a:cxnLst/>
              <a:rect l="l" t="t" r="r" b="b"/>
              <a:pathLst>
                <a:path w="2503805" h="1767840">
                  <a:moveTo>
                    <a:pt x="2503770" y="0"/>
                  </a:moveTo>
                  <a:lnTo>
                    <a:pt x="2503770" y="1767497"/>
                  </a:lnTo>
                  <a:lnTo>
                    <a:pt x="0" y="1767497"/>
                  </a:lnTo>
                  <a:lnTo>
                    <a:pt x="16138" y="1727825"/>
                  </a:lnTo>
                  <a:lnTo>
                    <a:pt x="33091" y="1681492"/>
                  </a:lnTo>
                  <a:lnTo>
                    <a:pt x="48344" y="1634749"/>
                  </a:lnTo>
                  <a:lnTo>
                    <a:pt x="61916" y="1587617"/>
                  </a:lnTo>
                  <a:lnTo>
                    <a:pt x="73824" y="1540116"/>
                  </a:lnTo>
                  <a:lnTo>
                    <a:pt x="84087" y="1492269"/>
                  </a:lnTo>
                  <a:lnTo>
                    <a:pt x="92724" y="1444096"/>
                  </a:lnTo>
                  <a:lnTo>
                    <a:pt x="99754" y="1395619"/>
                  </a:lnTo>
                  <a:lnTo>
                    <a:pt x="105194" y="1346860"/>
                  </a:lnTo>
                  <a:lnTo>
                    <a:pt x="109063" y="1297840"/>
                  </a:lnTo>
                  <a:lnTo>
                    <a:pt x="111380" y="1248579"/>
                  </a:lnTo>
                  <a:lnTo>
                    <a:pt x="112162" y="1199100"/>
                  </a:lnTo>
                  <a:lnTo>
                    <a:pt x="111430" y="1149424"/>
                  </a:lnTo>
                  <a:lnTo>
                    <a:pt x="109201" y="1099572"/>
                  </a:lnTo>
                  <a:lnTo>
                    <a:pt x="105493" y="1049565"/>
                  </a:lnTo>
                  <a:lnTo>
                    <a:pt x="100326" y="999425"/>
                  </a:lnTo>
                  <a:lnTo>
                    <a:pt x="94219" y="947536"/>
                  </a:lnTo>
                  <a:lnTo>
                    <a:pt x="87676" y="895721"/>
                  </a:lnTo>
                  <a:lnTo>
                    <a:pt x="80754" y="843970"/>
                  </a:lnTo>
                  <a:lnTo>
                    <a:pt x="73511" y="792274"/>
                  </a:lnTo>
                  <a:lnTo>
                    <a:pt x="66002" y="740622"/>
                  </a:lnTo>
                  <a:lnTo>
                    <a:pt x="58285" y="689006"/>
                  </a:lnTo>
                  <a:lnTo>
                    <a:pt x="18565" y="431116"/>
                  </a:lnTo>
                  <a:lnTo>
                    <a:pt x="10791" y="379509"/>
                  </a:lnTo>
                  <a:lnTo>
                    <a:pt x="3207" y="327870"/>
                  </a:lnTo>
                  <a:lnTo>
                    <a:pt x="45608" y="306663"/>
                  </a:lnTo>
                  <a:lnTo>
                    <a:pt x="130281" y="263164"/>
                  </a:lnTo>
                  <a:lnTo>
                    <a:pt x="173195" y="242186"/>
                  </a:lnTo>
                  <a:lnTo>
                    <a:pt x="216924" y="222598"/>
                  </a:lnTo>
                  <a:lnTo>
                    <a:pt x="263788" y="203953"/>
                  </a:lnTo>
                  <a:lnTo>
                    <a:pt x="310838" y="186440"/>
                  </a:lnTo>
                  <a:lnTo>
                    <a:pt x="358070" y="170038"/>
                  </a:lnTo>
                  <a:lnTo>
                    <a:pt x="405481" y="154729"/>
                  </a:lnTo>
                  <a:lnTo>
                    <a:pt x="453069" y="140494"/>
                  </a:lnTo>
                  <a:lnTo>
                    <a:pt x="500830" y="127313"/>
                  </a:lnTo>
                  <a:lnTo>
                    <a:pt x="548762" y="115167"/>
                  </a:lnTo>
                  <a:lnTo>
                    <a:pt x="596861" y="104036"/>
                  </a:lnTo>
                  <a:lnTo>
                    <a:pt x="645125" y="93902"/>
                  </a:lnTo>
                  <a:lnTo>
                    <a:pt x="693550" y="84746"/>
                  </a:lnTo>
                  <a:lnTo>
                    <a:pt x="742133" y="76547"/>
                  </a:lnTo>
                  <a:lnTo>
                    <a:pt x="790873" y="69287"/>
                  </a:lnTo>
                  <a:lnTo>
                    <a:pt x="839764" y="62947"/>
                  </a:lnTo>
                  <a:lnTo>
                    <a:pt x="888805" y="57507"/>
                  </a:lnTo>
                  <a:lnTo>
                    <a:pt x="937993" y="52947"/>
                  </a:lnTo>
                  <a:lnTo>
                    <a:pt x="987325" y="49250"/>
                  </a:lnTo>
                  <a:lnTo>
                    <a:pt x="1036797" y="46395"/>
                  </a:lnTo>
                  <a:lnTo>
                    <a:pt x="1086406" y="44363"/>
                  </a:lnTo>
                  <a:lnTo>
                    <a:pt x="1136150" y="43136"/>
                  </a:lnTo>
                  <a:lnTo>
                    <a:pt x="1186026" y="42693"/>
                  </a:lnTo>
                  <a:lnTo>
                    <a:pt x="1236031" y="43016"/>
                  </a:lnTo>
                  <a:lnTo>
                    <a:pt x="1286161" y="44085"/>
                  </a:lnTo>
                  <a:lnTo>
                    <a:pt x="1336414" y="45881"/>
                  </a:lnTo>
                  <a:lnTo>
                    <a:pt x="1437062" y="51165"/>
                  </a:lnTo>
                  <a:lnTo>
                    <a:pt x="1739315" y="70539"/>
                  </a:lnTo>
                  <a:lnTo>
                    <a:pt x="1789677" y="73087"/>
                  </a:lnTo>
                  <a:lnTo>
                    <a:pt x="1840019" y="75136"/>
                  </a:lnTo>
                  <a:lnTo>
                    <a:pt x="1890336" y="76573"/>
                  </a:lnTo>
                  <a:lnTo>
                    <a:pt x="1940622" y="77284"/>
                  </a:lnTo>
                  <a:lnTo>
                    <a:pt x="1990872" y="77156"/>
                  </a:lnTo>
                  <a:lnTo>
                    <a:pt x="2041080" y="76074"/>
                  </a:lnTo>
                  <a:lnTo>
                    <a:pt x="2091241" y="73925"/>
                  </a:lnTo>
                  <a:lnTo>
                    <a:pt x="2141348" y="70595"/>
                  </a:lnTo>
                  <a:lnTo>
                    <a:pt x="2191396" y="65970"/>
                  </a:lnTo>
                  <a:lnTo>
                    <a:pt x="2241380" y="59936"/>
                  </a:lnTo>
                  <a:lnTo>
                    <a:pt x="2291293" y="52380"/>
                  </a:lnTo>
                  <a:lnTo>
                    <a:pt x="2341130" y="43187"/>
                  </a:lnTo>
                  <a:lnTo>
                    <a:pt x="2390886" y="32244"/>
                  </a:lnTo>
                  <a:lnTo>
                    <a:pt x="2440554" y="19437"/>
                  </a:lnTo>
                  <a:lnTo>
                    <a:pt x="2490129" y="4652"/>
                  </a:lnTo>
                  <a:lnTo>
                    <a:pt x="2503770" y="0"/>
                  </a:lnTo>
                  <a:close/>
                </a:path>
              </a:pathLst>
            </a:custGeom>
            <a:solidFill>
              <a:srgbClr val="253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697661" y="7237821"/>
              <a:ext cx="2590800" cy="3049270"/>
            </a:xfrm>
            <a:custGeom>
              <a:avLst/>
              <a:gdLst/>
              <a:ahLst/>
              <a:cxnLst/>
              <a:rect l="l" t="t" r="r" b="b"/>
              <a:pathLst>
                <a:path w="2590800" h="3049270">
                  <a:moveTo>
                    <a:pt x="1129086" y="1388"/>
                  </a:moveTo>
                  <a:lnTo>
                    <a:pt x="1485082" y="160563"/>
                  </a:lnTo>
                  <a:lnTo>
                    <a:pt x="1438736" y="141875"/>
                  </a:lnTo>
                  <a:lnTo>
                    <a:pt x="1389927" y="124670"/>
                  </a:lnTo>
                  <a:lnTo>
                    <a:pt x="1340207" y="109904"/>
                  </a:lnTo>
                  <a:lnTo>
                    <a:pt x="1289473" y="97863"/>
                  </a:lnTo>
                  <a:lnTo>
                    <a:pt x="1237622" y="88836"/>
                  </a:lnTo>
                  <a:lnTo>
                    <a:pt x="1184608" y="82571"/>
                  </a:lnTo>
                  <a:lnTo>
                    <a:pt x="1132389" y="78945"/>
                  </a:lnTo>
                  <a:lnTo>
                    <a:pt x="1081422" y="77911"/>
                  </a:lnTo>
                  <a:lnTo>
                    <a:pt x="1031616" y="79376"/>
                  </a:lnTo>
                  <a:lnTo>
                    <a:pt x="982696" y="83294"/>
                  </a:lnTo>
                  <a:lnTo>
                    <a:pt x="934844" y="89595"/>
                  </a:lnTo>
                  <a:lnTo>
                    <a:pt x="888080" y="98212"/>
                  </a:lnTo>
                  <a:lnTo>
                    <a:pt x="842421" y="109081"/>
                  </a:lnTo>
                  <a:lnTo>
                    <a:pt x="797886" y="122137"/>
                  </a:lnTo>
                  <a:lnTo>
                    <a:pt x="754492" y="137313"/>
                  </a:lnTo>
                  <a:lnTo>
                    <a:pt x="712258" y="154545"/>
                  </a:lnTo>
                  <a:lnTo>
                    <a:pt x="671202" y="173767"/>
                  </a:lnTo>
                  <a:lnTo>
                    <a:pt x="631342" y="194914"/>
                  </a:lnTo>
                  <a:lnTo>
                    <a:pt x="592696" y="217921"/>
                  </a:lnTo>
                  <a:lnTo>
                    <a:pt x="555283" y="242722"/>
                  </a:lnTo>
                  <a:lnTo>
                    <a:pt x="519120" y="269252"/>
                  </a:lnTo>
                  <a:lnTo>
                    <a:pt x="484226" y="297445"/>
                  </a:lnTo>
                  <a:lnTo>
                    <a:pt x="450619" y="327236"/>
                  </a:lnTo>
                  <a:lnTo>
                    <a:pt x="418317" y="358560"/>
                  </a:lnTo>
                  <a:lnTo>
                    <a:pt x="387338" y="391352"/>
                  </a:lnTo>
                  <a:lnTo>
                    <a:pt x="357701" y="425545"/>
                  </a:lnTo>
                  <a:lnTo>
                    <a:pt x="329424" y="461075"/>
                  </a:lnTo>
                  <a:lnTo>
                    <a:pt x="302524" y="497877"/>
                  </a:lnTo>
                  <a:lnTo>
                    <a:pt x="277020" y="535884"/>
                  </a:lnTo>
                  <a:lnTo>
                    <a:pt x="252930" y="575032"/>
                  </a:lnTo>
                  <a:lnTo>
                    <a:pt x="230272" y="615255"/>
                  </a:lnTo>
                  <a:lnTo>
                    <a:pt x="209065" y="656488"/>
                  </a:lnTo>
                  <a:lnTo>
                    <a:pt x="189327" y="698665"/>
                  </a:lnTo>
                  <a:lnTo>
                    <a:pt x="171075" y="741722"/>
                  </a:lnTo>
                  <a:lnTo>
                    <a:pt x="154328" y="785593"/>
                  </a:lnTo>
                  <a:lnTo>
                    <a:pt x="139104" y="830212"/>
                  </a:lnTo>
                  <a:lnTo>
                    <a:pt x="125421" y="875513"/>
                  </a:lnTo>
                  <a:lnTo>
                    <a:pt x="113298" y="921433"/>
                  </a:lnTo>
                  <a:lnTo>
                    <a:pt x="102264" y="970592"/>
                  </a:lnTo>
                  <a:lnTo>
                    <a:pt x="92936" y="1019758"/>
                  </a:lnTo>
                  <a:lnTo>
                    <a:pt x="85258" y="1068932"/>
                  </a:lnTo>
                  <a:lnTo>
                    <a:pt x="79173" y="1118118"/>
                  </a:lnTo>
                  <a:lnTo>
                    <a:pt x="74623" y="1167318"/>
                  </a:lnTo>
                  <a:lnTo>
                    <a:pt x="71551" y="1216533"/>
                  </a:lnTo>
                  <a:lnTo>
                    <a:pt x="69901" y="1265768"/>
                  </a:lnTo>
                  <a:lnTo>
                    <a:pt x="69615" y="1315024"/>
                  </a:lnTo>
                  <a:lnTo>
                    <a:pt x="70635" y="1364304"/>
                  </a:lnTo>
                  <a:lnTo>
                    <a:pt x="72905" y="1413609"/>
                  </a:lnTo>
                  <a:lnTo>
                    <a:pt x="76367" y="1462944"/>
                  </a:lnTo>
                  <a:lnTo>
                    <a:pt x="80965" y="1512309"/>
                  </a:lnTo>
                  <a:lnTo>
                    <a:pt x="86641" y="1561708"/>
                  </a:lnTo>
                  <a:lnTo>
                    <a:pt x="93338" y="1611144"/>
                  </a:lnTo>
                  <a:lnTo>
                    <a:pt x="100922" y="1662782"/>
                  </a:lnTo>
                  <a:lnTo>
                    <a:pt x="108696" y="1714389"/>
                  </a:lnTo>
                  <a:lnTo>
                    <a:pt x="148416" y="1972279"/>
                  </a:lnTo>
                  <a:lnTo>
                    <a:pt x="156133" y="2023896"/>
                  </a:lnTo>
                  <a:lnTo>
                    <a:pt x="163642" y="2075548"/>
                  </a:lnTo>
                  <a:lnTo>
                    <a:pt x="170885" y="2127244"/>
                  </a:lnTo>
                  <a:lnTo>
                    <a:pt x="177807" y="2178995"/>
                  </a:lnTo>
                  <a:lnTo>
                    <a:pt x="184350" y="2230810"/>
                  </a:lnTo>
                  <a:lnTo>
                    <a:pt x="190457" y="2282699"/>
                  </a:lnTo>
                  <a:lnTo>
                    <a:pt x="195498" y="2333085"/>
                  </a:lnTo>
                  <a:lnTo>
                    <a:pt x="199078" y="2383272"/>
                  </a:lnTo>
                  <a:lnTo>
                    <a:pt x="201182" y="2433245"/>
                  </a:lnTo>
                  <a:lnTo>
                    <a:pt x="201793" y="2482991"/>
                  </a:lnTo>
                  <a:lnTo>
                    <a:pt x="200897" y="2532494"/>
                  </a:lnTo>
                  <a:lnTo>
                    <a:pt x="198476" y="2581740"/>
                  </a:lnTo>
                  <a:lnTo>
                    <a:pt x="194516" y="2630714"/>
                  </a:lnTo>
                  <a:lnTo>
                    <a:pt x="188999" y="2679402"/>
                  </a:lnTo>
                  <a:lnTo>
                    <a:pt x="181911" y="2727788"/>
                  </a:lnTo>
                  <a:lnTo>
                    <a:pt x="173235" y="2775860"/>
                  </a:lnTo>
                  <a:lnTo>
                    <a:pt x="162956" y="2823601"/>
                  </a:lnTo>
                  <a:lnTo>
                    <a:pt x="151057" y="2870997"/>
                  </a:lnTo>
                  <a:lnTo>
                    <a:pt x="137523" y="2918034"/>
                  </a:lnTo>
                  <a:lnTo>
                    <a:pt x="122337" y="2964697"/>
                  </a:lnTo>
                  <a:lnTo>
                    <a:pt x="105485" y="3010972"/>
                  </a:lnTo>
                  <a:lnTo>
                    <a:pt x="90046" y="3049178"/>
                  </a:lnTo>
                  <a:lnTo>
                    <a:pt x="7502" y="3049178"/>
                  </a:lnTo>
                  <a:lnTo>
                    <a:pt x="17922" y="3024829"/>
                  </a:lnTo>
                  <a:lnTo>
                    <a:pt x="37229" y="2975301"/>
                  </a:lnTo>
                  <a:lnTo>
                    <a:pt x="54725" y="2925611"/>
                  </a:lnTo>
                  <a:lnTo>
                    <a:pt x="70420" y="2875745"/>
                  </a:lnTo>
                  <a:lnTo>
                    <a:pt x="84326" y="2825692"/>
                  </a:lnTo>
                  <a:lnTo>
                    <a:pt x="96454" y="2775440"/>
                  </a:lnTo>
                  <a:lnTo>
                    <a:pt x="106816" y="2724975"/>
                  </a:lnTo>
                  <a:lnTo>
                    <a:pt x="115423" y="2674285"/>
                  </a:lnTo>
                  <a:lnTo>
                    <a:pt x="122286" y="2623359"/>
                  </a:lnTo>
                  <a:lnTo>
                    <a:pt x="127416" y="2572183"/>
                  </a:lnTo>
                  <a:lnTo>
                    <a:pt x="130826" y="2520746"/>
                  </a:lnTo>
                  <a:lnTo>
                    <a:pt x="132527" y="2469034"/>
                  </a:lnTo>
                  <a:lnTo>
                    <a:pt x="132529" y="2417035"/>
                  </a:lnTo>
                  <a:lnTo>
                    <a:pt x="131247" y="2366268"/>
                  </a:lnTo>
                  <a:lnTo>
                    <a:pt x="129016" y="2315528"/>
                  </a:lnTo>
                  <a:lnTo>
                    <a:pt x="125861" y="2264824"/>
                  </a:lnTo>
                  <a:lnTo>
                    <a:pt x="121809" y="2214162"/>
                  </a:lnTo>
                  <a:lnTo>
                    <a:pt x="116886" y="2163552"/>
                  </a:lnTo>
                  <a:lnTo>
                    <a:pt x="111121" y="2113002"/>
                  </a:lnTo>
                  <a:lnTo>
                    <a:pt x="104539" y="2062520"/>
                  </a:lnTo>
                  <a:lnTo>
                    <a:pt x="97167" y="2012114"/>
                  </a:lnTo>
                  <a:lnTo>
                    <a:pt x="89032" y="1961792"/>
                  </a:lnTo>
                  <a:lnTo>
                    <a:pt x="80161" y="1911563"/>
                  </a:lnTo>
                  <a:lnTo>
                    <a:pt x="70580" y="1861434"/>
                  </a:lnTo>
                  <a:lnTo>
                    <a:pt x="60316" y="1811413"/>
                  </a:lnTo>
                  <a:lnTo>
                    <a:pt x="49396" y="1761510"/>
                  </a:lnTo>
                  <a:lnTo>
                    <a:pt x="37847" y="1711731"/>
                  </a:lnTo>
                  <a:lnTo>
                    <a:pt x="25695" y="1662086"/>
                  </a:lnTo>
                  <a:lnTo>
                    <a:pt x="21890" y="1610738"/>
                  </a:lnTo>
                  <a:lnTo>
                    <a:pt x="17497" y="1559409"/>
                  </a:lnTo>
                  <a:lnTo>
                    <a:pt x="12896" y="1508074"/>
                  </a:lnTo>
                  <a:lnTo>
                    <a:pt x="8465" y="1456710"/>
                  </a:lnTo>
                  <a:lnTo>
                    <a:pt x="4586" y="1405294"/>
                  </a:lnTo>
                  <a:lnTo>
                    <a:pt x="1637" y="1353802"/>
                  </a:lnTo>
                  <a:lnTo>
                    <a:pt x="0" y="1302209"/>
                  </a:lnTo>
                  <a:lnTo>
                    <a:pt x="52" y="1250494"/>
                  </a:lnTo>
                  <a:lnTo>
                    <a:pt x="2175" y="1198632"/>
                  </a:lnTo>
                  <a:lnTo>
                    <a:pt x="6051" y="1149033"/>
                  </a:lnTo>
                  <a:lnTo>
                    <a:pt x="11042" y="1099828"/>
                  </a:lnTo>
                  <a:lnTo>
                    <a:pt x="17202" y="1051055"/>
                  </a:lnTo>
                  <a:lnTo>
                    <a:pt x="24585" y="1002750"/>
                  </a:lnTo>
                  <a:lnTo>
                    <a:pt x="33246" y="954950"/>
                  </a:lnTo>
                  <a:lnTo>
                    <a:pt x="43239" y="907692"/>
                  </a:lnTo>
                  <a:lnTo>
                    <a:pt x="54618" y="861011"/>
                  </a:lnTo>
                  <a:lnTo>
                    <a:pt x="67436" y="814946"/>
                  </a:lnTo>
                  <a:lnTo>
                    <a:pt x="81749" y="769532"/>
                  </a:lnTo>
                  <a:lnTo>
                    <a:pt x="97611" y="724806"/>
                  </a:lnTo>
                  <a:lnTo>
                    <a:pt x="115075" y="680805"/>
                  </a:lnTo>
                  <a:lnTo>
                    <a:pt x="134196" y="637566"/>
                  </a:lnTo>
                  <a:lnTo>
                    <a:pt x="155028" y="595125"/>
                  </a:lnTo>
                  <a:lnTo>
                    <a:pt x="177625" y="553519"/>
                  </a:lnTo>
                  <a:lnTo>
                    <a:pt x="202042" y="512784"/>
                  </a:lnTo>
                  <a:lnTo>
                    <a:pt x="228332" y="472958"/>
                  </a:lnTo>
                  <a:lnTo>
                    <a:pt x="256550" y="434077"/>
                  </a:lnTo>
                  <a:lnTo>
                    <a:pt x="286750" y="396178"/>
                  </a:lnTo>
                  <a:lnTo>
                    <a:pt x="318987" y="359297"/>
                  </a:lnTo>
                  <a:lnTo>
                    <a:pt x="353314" y="323471"/>
                  </a:lnTo>
                  <a:lnTo>
                    <a:pt x="389785" y="288737"/>
                  </a:lnTo>
                  <a:lnTo>
                    <a:pt x="426814" y="255999"/>
                  </a:lnTo>
                  <a:lnTo>
                    <a:pt x="464699" y="224950"/>
                  </a:lnTo>
                  <a:lnTo>
                    <a:pt x="503427" y="195648"/>
                  </a:lnTo>
                  <a:lnTo>
                    <a:pt x="542985" y="168151"/>
                  </a:lnTo>
                  <a:lnTo>
                    <a:pt x="583360" y="142516"/>
                  </a:lnTo>
                  <a:lnTo>
                    <a:pt x="624541" y="118801"/>
                  </a:lnTo>
                  <a:lnTo>
                    <a:pt x="666513" y="97065"/>
                  </a:lnTo>
                  <a:lnTo>
                    <a:pt x="709264" y="77365"/>
                  </a:lnTo>
                  <a:lnTo>
                    <a:pt x="752782" y="59758"/>
                  </a:lnTo>
                  <a:lnTo>
                    <a:pt x="797053" y="44304"/>
                  </a:lnTo>
                  <a:lnTo>
                    <a:pt x="842066" y="31059"/>
                  </a:lnTo>
                  <a:lnTo>
                    <a:pt x="887806" y="20081"/>
                  </a:lnTo>
                  <a:lnTo>
                    <a:pt x="934261" y="11428"/>
                  </a:lnTo>
                  <a:lnTo>
                    <a:pt x="981419" y="5158"/>
                  </a:lnTo>
                  <a:lnTo>
                    <a:pt x="1029267" y="1330"/>
                  </a:lnTo>
                  <a:lnTo>
                    <a:pt x="1077792" y="0"/>
                  </a:lnTo>
                  <a:lnTo>
                    <a:pt x="1126981" y="1226"/>
                  </a:lnTo>
                  <a:lnTo>
                    <a:pt x="1129086" y="1388"/>
                  </a:lnTo>
                  <a:close/>
                </a:path>
                <a:path w="2590800" h="3049270">
                  <a:moveTo>
                    <a:pt x="1505260" y="94720"/>
                  </a:moveTo>
                  <a:lnTo>
                    <a:pt x="1553589" y="116329"/>
                  </a:lnTo>
                  <a:lnTo>
                    <a:pt x="1598108" y="137802"/>
                  </a:lnTo>
                  <a:lnTo>
                    <a:pt x="1642244" y="160353"/>
                  </a:lnTo>
                  <a:lnTo>
                    <a:pt x="1686045" y="183798"/>
                  </a:lnTo>
                  <a:lnTo>
                    <a:pt x="1729557" y="207955"/>
                  </a:lnTo>
                  <a:lnTo>
                    <a:pt x="1815903" y="257668"/>
                  </a:lnTo>
                  <a:lnTo>
                    <a:pt x="1859621" y="284173"/>
                  </a:lnTo>
                  <a:lnTo>
                    <a:pt x="1902848" y="311465"/>
                  </a:lnTo>
                  <a:lnTo>
                    <a:pt x="1945648" y="339444"/>
                  </a:lnTo>
                  <a:lnTo>
                    <a:pt x="1988087" y="368005"/>
                  </a:lnTo>
                  <a:lnTo>
                    <a:pt x="2030228" y="397048"/>
                  </a:lnTo>
                  <a:lnTo>
                    <a:pt x="2364458" y="634450"/>
                  </a:lnTo>
                  <a:lnTo>
                    <a:pt x="2406848" y="663225"/>
                  </a:lnTo>
                  <a:lnTo>
                    <a:pt x="2449591" y="691460"/>
                  </a:lnTo>
                  <a:lnTo>
                    <a:pt x="2492752" y="719051"/>
                  </a:lnTo>
                  <a:lnTo>
                    <a:pt x="2536395" y="745898"/>
                  </a:lnTo>
                  <a:lnTo>
                    <a:pt x="2581040" y="772165"/>
                  </a:lnTo>
                  <a:lnTo>
                    <a:pt x="2590339" y="777351"/>
                  </a:lnTo>
                  <a:lnTo>
                    <a:pt x="2590339" y="856309"/>
                  </a:lnTo>
                  <a:lnTo>
                    <a:pt x="2524233" y="818665"/>
                  </a:lnTo>
                  <a:lnTo>
                    <a:pt x="2480490" y="792379"/>
                  </a:lnTo>
                  <a:lnTo>
                    <a:pt x="2437221" y="765376"/>
                  </a:lnTo>
                  <a:lnTo>
                    <a:pt x="2394369" y="737741"/>
                  </a:lnTo>
                  <a:lnTo>
                    <a:pt x="2351875" y="709563"/>
                  </a:lnTo>
                  <a:lnTo>
                    <a:pt x="2267734" y="651916"/>
                  </a:lnTo>
                  <a:lnTo>
                    <a:pt x="1976044" y="445688"/>
                  </a:lnTo>
                  <a:lnTo>
                    <a:pt x="1891597" y="388338"/>
                  </a:lnTo>
                  <a:lnTo>
                    <a:pt x="1848900" y="360357"/>
                  </a:lnTo>
                  <a:lnTo>
                    <a:pt x="1805810" y="332953"/>
                  </a:lnTo>
                  <a:lnTo>
                    <a:pt x="1762270" y="306213"/>
                  </a:lnTo>
                  <a:lnTo>
                    <a:pt x="1718221" y="280223"/>
                  </a:lnTo>
                  <a:lnTo>
                    <a:pt x="1672718" y="254420"/>
                  </a:lnTo>
                  <a:lnTo>
                    <a:pt x="1626920" y="229333"/>
                  </a:lnTo>
                  <a:lnTo>
                    <a:pt x="1582280" y="206057"/>
                  </a:lnTo>
                  <a:lnTo>
                    <a:pt x="1583536" y="206618"/>
                  </a:lnTo>
                  <a:lnTo>
                    <a:pt x="1534033" y="182450"/>
                  </a:lnTo>
                  <a:lnTo>
                    <a:pt x="1129086" y="1388"/>
                  </a:lnTo>
                  <a:lnTo>
                    <a:pt x="1176821" y="5067"/>
                  </a:lnTo>
                  <a:lnTo>
                    <a:pt x="1227300" y="11579"/>
                  </a:lnTo>
                  <a:lnTo>
                    <a:pt x="1275811" y="20379"/>
                  </a:lnTo>
                  <a:lnTo>
                    <a:pt x="1323611" y="31539"/>
                  </a:lnTo>
                  <a:lnTo>
                    <a:pt x="1370747" y="44876"/>
                  </a:lnTo>
                  <a:lnTo>
                    <a:pt x="1417266" y="60207"/>
                  </a:lnTo>
                  <a:lnTo>
                    <a:pt x="1463215" y="77348"/>
                  </a:lnTo>
                  <a:lnTo>
                    <a:pt x="1505260" y="94720"/>
                  </a:lnTo>
                  <a:close/>
                </a:path>
              </a:pathLst>
            </a:custGeom>
            <a:solidFill>
              <a:srgbClr val="D89C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251195" y="8898314"/>
              <a:ext cx="1575435" cy="1388745"/>
            </a:xfrm>
            <a:custGeom>
              <a:avLst/>
              <a:gdLst/>
              <a:ahLst/>
              <a:cxnLst/>
              <a:rect l="l" t="t" r="r" b="b"/>
              <a:pathLst>
                <a:path w="1575434" h="1388745">
                  <a:moveTo>
                    <a:pt x="1468599" y="0"/>
                  </a:moveTo>
                  <a:lnTo>
                    <a:pt x="1480751" y="49645"/>
                  </a:lnTo>
                  <a:lnTo>
                    <a:pt x="1492301" y="99424"/>
                  </a:lnTo>
                  <a:lnTo>
                    <a:pt x="1503221" y="149327"/>
                  </a:lnTo>
                  <a:lnTo>
                    <a:pt x="1513484" y="199348"/>
                  </a:lnTo>
                  <a:lnTo>
                    <a:pt x="1523065" y="249477"/>
                  </a:lnTo>
                  <a:lnTo>
                    <a:pt x="1531937" y="299706"/>
                  </a:lnTo>
                  <a:lnTo>
                    <a:pt x="1540071" y="350028"/>
                  </a:lnTo>
                  <a:lnTo>
                    <a:pt x="1547443" y="400434"/>
                  </a:lnTo>
                  <a:lnTo>
                    <a:pt x="1554025" y="450916"/>
                  </a:lnTo>
                  <a:lnTo>
                    <a:pt x="1559791" y="501466"/>
                  </a:lnTo>
                  <a:lnTo>
                    <a:pt x="1564713" y="552076"/>
                  </a:lnTo>
                  <a:lnTo>
                    <a:pt x="1568765" y="602737"/>
                  </a:lnTo>
                  <a:lnTo>
                    <a:pt x="1571920" y="653442"/>
                  </a:lnTo>
                  <a:lnTo>
                    <a:pt x="1574152" y="704182"/>
                  </a:lnTo>
                  <a:lnTo>
                    <a:pt x="1575433" y="754949"/>
                  </a:lnTo>
                  <a:lnTo>
                    <a:pt x="1575431" y="806947"/>
                  </a:lnTo>
                  <a:lnTo>
                    <a:pt x="1573731" y="858659"/>
                  </a:lnTo>
                  <a:lnTo>
                    <a:pt x="1570321" y="910097"/>
                  </a:lnTo>
                  <a:lnTo>
                    <a:pt x="1565190" y="961273"/>
                  </a:lnTo>
                  <a:lnTo>
                    <a:pt x="1558327" y="1012199"/>
                  </a:lnTo>
                  <a:lnTo>
                    <a:pt x="1549720" y="1062889"/>
                  </a:lnTo>
                  <a:lnTo>
                    <a:pt x="1539359" y="1113353"/>
                  </a:lnTo>
                  <a:lnTo>
                    <a:pt x="1527231" y="1163606"/>
                  </a:lnTo>
                  <a:lnTo>
                    <a:pt x="1513325" y="1213659"/>
                  </a:lnTo>
                  <a:lnTo>
                    <a:pt x="1497630" y="1263524"/>
                  </a:lnTo>
                  <a:lnTo>
                    <a:pt x="1480134" y="1313215"/>
                  </a:lnTo>
                  <a:lnTo>
                    <a:pt x="1460826" y="1362743"/>
                  </a:lnTo>
                  <a:lnTo>
                    <a:pt x="1449725" y="1388684"/>
                  </a:lnTo>
                  <a:lnTo>
                    <a:pt x="0" y="1388684"/>
                  </a:lnTo>
                  <a:lnTo>
                    <a:pt x="67811" y="1320263"/>
                  </a:lnTo>
                  <a:lnTo>
                    <a:pt x="138153" y="1247639"/>
                  </a:lnTo>
                  <a:lnTo>
                    <a:pt x="207739" y="1174217"/>
                  </a:lnTo>
                  <a:lnTo>
                    <a:pt x="276627" y="1100046"/>
                  </a:lnTo>
                  <a:lnTo>
                    <a:pt x="344877" y="1025176"/>
                  </a:lnTo>
                  <a:lnTo>
                    <a:pt x="412547" y="949659"/>
                  </a:lnTo>
                  <a:lnTo>
                    <a:pt x="513093" y="835279"/>
                  </a:lnTo>
                  <a:lnTo>
                    <a:pt x="645270" y="681967"/>
                  </a:lnTo>
                  <a:lnTo>
                    <a:pt x="678269" y="644613"/>
                  </a:lnTo>
                  <a:lnTo>
                    <a:pt x="711673" y="607675"/>
                  </a:lnTo>
                  <a:lnTo>
                    <a:pt x="745494" y="571172"/>
                  </a:lnTo>
                  <a:lnTo>
                    <a:pt x="779741" y="535119"/>
                  </a:lnTo>
                  <a:lnTo>
                    <a:pt x="814426" y="499534"/>
                  </a:lnTo>
                  <a:lnTo>
                    <a:pt x="849559" y="464434"/>
                  </a:lnTo>
                  <a:lnTo>
                    <a:pt x="885151" y="429835"/>
                  </a:lnTo>
                  <a:lnTo>
                    <a:pt x="921211" y="395753"/>
                  </a:lnTo>
                  <a:lnTo>
                    <a:pt x="957751" y="362207"/>
                  </a:lnTo>
                  <a:lnTo>
                    <a:pt x="994782" y="329212"/>
                  </a:lnTo>
                  <a:lnTo>
                    <a:pt x="1032313" y="296785"/>
                  </a:lnTo>
                  <a:lnTo>
                    <a:pt x="1070355" y="264943"/>
                  </a:lnTo>
                  <a:lnTo>
                    <a:pt x="1108920" y="233702"/>
                  </a:lnTo>
                  <a:lnTo>
                    <a:pt x="1148017" y="203081"/>
                  </a:lnTo>
                  <a:lnTo>
                    <a:pt x="1187656" y="173094"/>
                  </a:lnTo>
                  <a:lnTo>
                    <a:pt x="1227850" y="143760"/>
                  </a:lnTo>
                  <a:lnTo>
                    <a:pt x="1268607" y="115094"/>
                  </a:lnTo>
                  <a:lnTo>
                    <a:pt x="1309940" y="87114"/>
                  </a:lnTo>
                  <a:lnTo>
                    <a:pt x="1351857" y="59836"/>
                  </a:lnTo>
                  <a:lnTo>
                    <a:pt x="1394371" y="33278"/>
                  </a:lnTo>
                  <a:lnTo>
                    <a:pt x="1437491" y="7455"/>
                  </a:lnTo>
                  <a:lnTo>
                    <a:pt x="1453642" y="2392"/>
                  </a:lnTo>
                  <a:lnTo>
                    <a:pt x="1468599" y="0"/>
                  </a:lnTo>
                  <a:close/>
                </a:path>
              </a:pathLst>
            </a:custGeom>
            <a:solidFill>
              <a:srgbClr val="253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4668500" y="0"/>
            <a:ext cx="3619500" cy="2901315"/>
            <a:chOff x="14668500" y="0"/>
            <a:chExt cx="3619500" cy="2901315"/>
          </a:xfrm>
        </p:grpSpPr>
        <p:sp>
          <p:nvSpPr>
            <p:cNvPr id="11" name="object 11"/>
            <p:cNvSpPr/>
            <p:nvPr/>
          </p:nvSpPr>
          <p:spPr>
            <a:xfrm>
              <a:off x="14855283" y="0"/>
              <a:ext cx="3432810" cy="2376170"/>
            </a:xfrm>
            <a:custGeom>
              <a:avLst/>
              <a:gdLst/>
              <a:ahLst/>
              <a:cxnLst/>
              <a:rect l="l" t="t" r="r" b="b"/>
              <a:pathLst>
                <a:path w="3432809" h="2376170">
                  <a:moveTo>
                    <a:pt x="0" y="0"/>
                  </a:moveTo>
                  <a:lnTo>
                    <a:pt x="3432716" y="0"/>
                  </a:lnTo>
                  <a:lnTo>
                    <a:pt x="3432716" y="2375812"/>
                  </a:lnTo>
                  <a:lnTo>
                    <a:pt x="3421487" y="2342741"/>
                  </a:lnTo>
                  <a:lnTo>
                    <a:pt x="3403304" y="2293650"/>
                  </a:lnTo>
                  <a:lnTo>
                    <a:pt x="3383664" y="2245001"/>
                  </a:lnTo>
                  <a:lnTo>
                    <a:pt x="3362484" y="2196820"/>
                  </a:lnTo>
                  <a:lnTo>
                    <a:pt x="3339680" y="2149131"/>
                  </a:lnTo>
                  <a:lnTo>
                    <a:pt x="3315170" y="2101959"/>
                  </a:lnTo>
                  <a:lnTo>
                    <a:pt x="3289210" y="2056178"/>
                  </a:lnTo>
                  <a:lnTo>
                    <a:pt x="3261978" y="2012280"/>
                  </a:lnTo>
                  <a:lnTo>
                    <a:pt x="3233470" y="1970279"/>
                  </a:lnTo>
                  <a:lnTo>
                    <a:pt x="3203682" y="1930188"/>
                  </a:lnTo>
                  <a:lnTo>
                    <a:pt x="3172610" y="1892020"/>
                  </a:lnTo>
                  <a:lnTo>
                    <a:pt x="3140250" y="1855788"/>
                  </a:lnTo>
                  <a:lnTo>
                    <a:pt x="3106597" y="1821504"/>
                  </a:lnTo>
                  <a:lnTo>
                    <a:pt x="3071649" y="1789182"/>
                  </a:lnTo>
                  <a:lnTo>
                    <a:pt x="3035400" y="1758834"/>
                  </a:lnTo>
                  <a:lnTo>
                    <a:pt x="2997848" y="1730472"/>
                  </a:lnTo>
                  <a:lnTo>
                    <a:pt x="2958987" y="1704111"/>
                  </a:lnTo>
                  <a:lnTo>
                    <a:pt x="2918815" y="1679763"/>
                  </a:lnTo>
                  <a:lnTo>
                    <a:pt x="2877327" y="1657441"/>
                  </a:lnTo>
                  <a:lnTo>
                    <a:pt x="2834519" y="1637157"/>
                  </a:lnTo>
                  <a:lnTo>
                    <a:pt x="2790387" y="1618924"/>
                  </a:lnTo>
                  <a:lnTo>
                    <a:pt x="2744928" y="1602756"/>
                  </a:lnTo>
                  <a:lnTo>
                    <a:pt x="2698137" y="1588665"/>
                  </a:lnTo>
                  <a:lnTo>
                    <a:pt x="2650010" y="1576664"/>
                  </a:lnTo>
                  <a:lnTo>
                    <a:pt x="2600544" y="1566767"/>
                  </a:lnTo>
                  <a:lnTo>
                    <a:pt x="2549734" y="1558985"/>
                  </a:lnTo>
                  <a:lnTo>
                    <a:pt x="2497576" y="1553331"/>
                  </a:lnTo>
                  <a:lnTo>
                    <a:pt x="2447617" y="1549901"/>
                  </a:lnTo>
                  <a:lnTo>
                    <a:pt x="2398003" y="1548754"/>
                  </a:lnTo>
                  <a:lnTo>
                    <a:pt x="2348753" y="1549847"/>
                  </a:lnTo>
                  <a:lnTo>
                    <a:pt x="2299886" y="1553141"/>
                  </a:lnTo>
                  <a:lnTo>
                    <a:pt x="2251421" y="1558595"/>
                  </a:lnTo>
                  <a:lnTo>
                    <a:pt x="2203377" y="1566168"/>
                  </a:lnTo>
                  <a:lnTo>
                    <a:pt x="2155774" y="1575820"/>
                  </a:lnTo>
                  <a:lnTo>
                    <a:pt x="2108629" y="1587509"/>
                  </a:lnTo>
                  <a:lnTo>
                    <a:pt x="2061963" y="1601195"/>
                  </a:lnTo>
                  <a:lnTo>
                    <a:pt x="2015793" y="1616837"/>
                  </a:lnTo>
                  <a:lnTo>
                    <a:pt x="1970140" y="1634395"/>
                  </a:lnTo>
                  <a:lnTo>
                    <a:pt x="1925023" y="1653827"/>
                  </a:lnTo>
                  <a:lnTo>
                    <a:pt x="1880459" y="1675093"/>
                  </a:lnTo>
                  <a:lnTo>
                    <a:pt x="1836469" y="1698152"/>
                  </a:lnTo>
                  <a:lnTo>
                    <a:pt x="1793071" y="1722963"/>
                  </a:lnTo>
                  <a:lnTo>
                    <a:pt x="1747399" y="1750274"/>
                  </a:lnTo>
                  <a:lnTo>
                    <a:pt x="1702038" y="1778052"/>
                  </a:lnTo>
                  <a:lnTo>
                    <a:pt x="1656935" y="1806215"/>
                  </a:lnTo>
                  <a:lnTo>
                    <a:pt x="1612033" y="1834681"/>
                  </a:lnTo>
                  <a:lnTo>
                    <a:pt x="1567277" y="1863367"/>
                  </a:lnTo>
                  <a:lnTo>
                    <a:pt x="1388623" y="1978662"/>
                  </a:lnTo>
                  <a:lnTo>
                    <a:pt x="1343777" y="2007210"/>
                  </a:lnTo>
                  <a:lnTo>
                    <a:pt x="1307792" y="1977840"/>
                  </a:lnTo>
                  <a:lnTo>
                    <a:pt x="1271378" y="1948756"/>
                  </a:lnTo>
                  <a:lnTo>
                    <a:pt x="1235250" y="1919100"/>
                  </a:lnTo>
                  <a:lnTo>
                    <a:pt x="1200125" y="1888010"/>
                  </a:lnTo>
                  <a:lnTo>
                    <a:pt x="1164066" y="1852708"/>
                  </a:lnTo>
                  <a:lnTo>
                    <a:pt x="1129226" y="1816603"/>
                  </a:lnTo>
                  <a:lnTo>
                    <a:pt x="1095577" y="1779712"/>
                  </a:lnTo>
                  <a:lnTo>
                    <a:pt x="1063093" y="1742052"/>
                  </a:lnTo>
                  <a:lnTo>
                    <a:pt x="1031748" y="1703641"/>
                  </a:lnTo>
                  <a:lnTo>
                    <a:pt x="1001514" y="1664495"/>
                  </a:lnTo>
                  <a:lnTo>
                    <a:pt x="972365" y="1624632"/>
                  </a:lnTo>
                  <a:lnTo>
                    <a:pt x="944274" y="1584070"/>
                  </a:lnTo>
                  <a:lnTo>
                    <a:pt x="917215" y="1542825"/>
                  </a:lnTo>
                  <a:lnTo>
                    <a:pt x="891160" y="1500915"/>
                  </a:lnTo>
                  <a:lnTo>
                    <a:pt x="866083" y="1458358"/>
                  </a:lnTo>
                  <a:lnTo>
                    <a:pt x="841957" y="1415170"/>
                  </a:lnTo>
                  <a:lnTo>
                    <a:pt x="818756" y="1371369"/>
                  </a:lnTo>
                  <a:lnTo>
                    <a:pt x="796453" y="1326972"/>
                  </a:lnTo>
                  <a:lnTo>
                    <a:pt x="775020" y="1281996"/>
                  </a:lnTo>
                  <a:lnTo>
                    <a:pt x="754432" y="1236459"/>
                  </a:lnTo>
                  <a:lnTo>
                    <a:pt x="734662" y="1190378"/>
                  </a:lnTo>
                  <a:lnTo>
                    <a:pt x="715682" y="1143771"/>
                  </a:lnTo>
                  <a:lnTo>
                    <a:pt x="697609" y="1097303"/>
                  </a:lnTo>
                  <a:lnTo>
                    <a:pt x="610391" y="863247"/>
                  </a:lnTo>
                  <a:lnTo>
                    <a:pt x="592454" y="816663"/>
                  </a:lnTo>
                  <a:lnTo>
                    <a:pt x="573979" y="770345"/>
                  </a:lnTo>
                  <a:lnTo>
                    <a:pt x="554804" y="724374"/>
                  </a:lnTo>
                  <a:lnTo>
                    <a:pt x="534770" y="678833"/>
                  </a:lnTo>
                  <a:lnTo>
                    <a:pt x="513715" y="633802"/>
                  </a:lnTo>
                  <a:lnTo>
                    <a:pt x="491480" y="589364"/>
                  </a:lnTo>
                  <a:lnTo>
                    <a:pt x="467905" y="545599"/>
                  </a:lnTo>
                  <a:lnTo>
                    <a:pt x="442828" y="502590"/>
                  </a:lnTo>
                  <a:lnTo>
                    <a:pt x="416090" y="460417"/>
                  </a:lnTo>
                  <a:lnTo>
                    <a:pt x="387529" y="419163"/>
                  </a:lnTo>
                  <a:lnTo>
                    <a:pt x="356986" y="378909"/>
                  </a:lnTo>
                  <a:lnTo>
                    <a:pt x="324300" y="339736"/>
                  </a:lnTo>
                  <a:lnTo>
                    <a:pt x="289311" y="301726"/>
                  </a:lnTo>
                  <a:lnTo>
                    <a:pt x="253106" y="264524"/>
                  </a:lnTo>
                  <a:lnTo>
                    <a:pt x="216179" y="228096"/>
                  </a:lnTo>
                  <a:lnTo>
                    <a:pt x="177996" y="193219"/>
                  </a:lnTo>
                  <a:lnTo>
                    <a:pt x="138022" y="160668"/>
                  </a:lnTo>
                  <a:lnTo>
                    <a:pt x="95722" y="131217"/>
                  </a:lnTo>
                  <a:lnTo>
                    <a:pt x="50562" y="105643"/>
                  </a:lnTo>
                  <a:lnTo>
                    <a:pt x="2007" y="84720"/>
                  </a:lnTo>
                  <a:lnTo>
                    <a:pt x="1506" y="58120"/>
                  </a:lnTo>
                  <a:lnTo>
                    <a:pt x="1506" y="33300"/>
                  </a:lnTo>
                  <a:lnTo>
                    <a:pt x="503" y="4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D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668500" y="0"/>
              <a:ext cx="3619500" cy="2546985"/>
            </a:xfrm>
            <a:custGeom>
              <a:avLst/>
              <a:gdLst/>
              <a:ahLst/>
              <a:cxnLst/>
              <a:rect l="l" t="t" r="r" b="b"/>
              <a:pathLst>
                <a:path w="3619500" h="2546985">
                  <a:moveTo>
                    <a:pt x="50799" y="1752776"/>
                  </a:moveTo>
                  <a:lnTo>
                    <a:pt x="50799" y="1521830"/>
                  </a:lnTo>
                  <a:lnTo>
                    <a:pt x="63499" y="1572291"/>
                  </a:lnTo>
                  <a:lnTo>
                    <a:pt x="63499" y="1622537"/>
                  </a:lnTo>
                  <a:lnTo>
                    <a:pt x="76199" y="1672532"/>
                  </a:lnTo>
                  <a:lnTo>
                    <a:pt x="101599" y="1722938"/>
                  </a:lnTo>
                  <a:lnTo>
                    <a:pt x="114299" y="1770838"/>
                  </a:lnTo>
                  <a:lnTo>
                    <a:pt x="139699" y="1816247"/>
                  </a:lnTo>
                  <a:lnTo>
                    <a:pt x="165099" y="1859182"/>
                  </a:lnTo>
                  <a:lnTo>
                    <a:pt x="190499" y="1899659"/>
                  </a:lnTo>
                  <a:lnTo>
                    <a:pt x="215899" y="1937694"/>
                  </a:lnTo>
                  <a:lnTo>
                    <a:pt x="241299" y="1973302"/>
                  </a:lnTo>
                  <a:lnTo>
                    <a:pt x="279399" y="2006501"/>
                  </a:lnTo>
                  <a:lnTo>
                    <a:pt x="304799" y="2037307"/>
                  </a:lnTo>
                  <a:lnTo>
                    <a:pt x="342899" y="2065735"/>
                  </a:lnTo>
                  <a:lnTo>
                    <a:pt x="380999" y="2091802"/>
                  </a:lnTo>
                  <a:lnTo>
                    <a:pt x="419099" y="2115524"/>
                  </a:lnTo>
                  <a:lnTo>
                    <a:pt x="457199" y="2136917"/>
                  </a:lnTo>
                  <a:lnTo>
                    <a:pt x="495299" y="2155998"/>
                  </a:lnTo>
                  <a:lnTo>
                    <a:pt x="533399" y="2172782"/>
                  </a:lnTo>
                  <a:lnTo>
                    <a:pt x="584199" y="2187285"/>
                  </a:lnTo>
                  <a:lnTo>
                    <a:pt x="622299" y="2199525"/>
                  </a:lnTo>
                  <a:lnTo>
                    <a:pt x="673099" y="2209516"/>
                  </a:lnTo>
                  <a:lnTo>
                    <a:pt x="711199" y="2217276"/>
                  </a:lnTo>
                  <a:lnTo>
                    <a:pt x="761999" y="2222820"/>
                  </a:lnTo>
                  <a:lnTo>
                    <a:pt x="800099" y="2226165"/>
                  </a:lnTo>
                  <a:lnTo>
                    <a:pt x="850899" y="2227326"/>
                  </a:lnTo>
                  <a:lnTo>
                    <a:pt x="901699" y="2226321"/>
                  </a:lnTo>
                  <a:lnTo>
                    <a:pt x="939799" y="2223164"/>
                  </a:lnTo>
                  <a:lnTo>
                    <a:pt x="990599" y="2217872"/>
                  </a:lnTo>
                  <a:lnTo>
                    <a:pt x="1041399" y="2210462"/>
                  </a:lnTo>
                  <a:lnTo>
                    <a:pt x="1092199" y="2200284"/>
                  </a:lnTo>
                  <a:lnTo>
                    <a:pt x="1130299" y="2188142"/>
                  </a:lnTo>
                  <a:lnTo>
                    <a:pt x="1181099" y="2174119"/>
                  </a:lnTo>
                  <a:lnTo>
                    <a:pt x="1231899" y="2158299"/>
                  </a:lnTo>
                  <a:lnTo>
                    <a:pt x="1269999" y="2140763"/>
                  </a:lnTo>
                  <a:lnTo>
                    <a:pt x="1320799" y="2121594"/>
                  </a:lnTo>
                  <a:lnTo>
                    <a:pt x="1358899" y="2100876"/>
                  </a:lnTo>
                  <a:lnTo>
                    <a:pt x="1409699" y="2078689"/>
                  </a:lnTo>
                  <a:lnTo>
                    <a:pt x="1447799" y="2055119"/>
                  </a:lnTo>
                  <a:lnTo>
                    <a:pt x="1498599" y="2030246"/>
                  </a:lnTo>
                  <a:lnTo>
                    <a:pt x="1536699" y="2004154"/>
                  </a:lnTo>
                  <a:lnTo>
                    <a:pt x="1587499" y="1975605"/>
                  </a:lnTo>
                  <a:lnTo>
                    <a:pt x="1625599" y="1946864"/>
                  </a:lnTo>
                  <a:lnTo>
                    <a:pt x="1676399" y="1918013"/>
                  </a:lnTo>
                  <a:lnTo>
                    <a:pt x="1714499" y="1889135"/>
                  </a:lnTo>
                  <a:lnTo>
                    <a:pt x="1765299" y="1860311"/>
                  </a:lnTo>
                  <a:lnTo>
                    <a:pt x="1803399" y="1831625"/>
                  </a:lnTo>
                  <a:lnTo>
                    <a:pt x="1854199" y="1803159"/>
                  </a:lnTo>
                  <a:lnTo>
                    <a:pt x="1892299" y="1774996"/>
                  </a:lnTo>
                  <a:lnTo>
                    <a:pt x="1943099" y="1747217"/>
                  </a:lnTo>
                  <a:lnTo>
                    <a:pt x="1981199" y="1719907"/>
                  </a:lnTo>
                  <a:lnTo>
                    <a:pt x="2031999" y="1695114"/>
                  </a:lnTo>
                  <a:lnTo>
                    <a:pt x="2070099" y="1672107"/>
                  </a:lnTo>
                  <a:lnTo>
                    <a:pt x="2120899" y="1650917"/>
                  </a:lnTo>
                  <a:lnTo>
                    <a:pt x="2158999" y="1631577"/>
                  </a:lnTo>
                  <a:lnTo>
                    <a:pt x="2209799" y="1614120"/>
                  </a:lnTo>
                  <a:lnTo>
                    <a:pt x="2260599" y="1598579"/>
                  </a:lnTo>
                  <a:lnTo>
                    <a:pt x="2298699" y="1584985"/>
                  </a:lnTo>
                  <a:lnTo>
                    <a:pt x="2349499" y="1573372"/>
                  </a:lnTo>
                  <a:lnTo>
                    <a:pt x="2400299" y="1563772"/>
                  </a:lnTo>
                  <a:lnTo>
                    <a:pt x="2451099" y="1556218"/>
                  </a:lnTo>
                  <a:lnTo>
                    <a:pt x="2489199" y="1550742"/>
                  </a:lnTo>
                  <a:lnTo>
                    <a:pt x="2539999" y="1547377"/>
                  </a:lnTo>
                  <a:lnTo>
                    <a:pt x="2590799" y="1546156"/>
                  </a:lnTo>
                  <a:lnTo>
                    <a:pt x="2641599" y="1547111"/>
                  </a:lnTo>
                  <a:lnTo>
                    <a:pt x="2692399" y="1550275"/>
                  </a:lnTo>
                  <a:lnTo>
                    <a:pt x="2743199" y="1556126"/>
                  </a:lnTo>
                  <a:lnTo>
                    <a:pt x="2793999" y="1564068"/>
                  </a:lnTo>
                  <a:lnTo>
                    <a:pt x="2844799" y="1574089"/>
                  </a:lnTo>
                  <a:lnTo>
                    <a:pt x="2895599" y="1586181"/>
                  </a:lnTo>
                  <a:lnTo>
                    <a:pt x="2933699" y="1600333"/>
                  </a:lnTo>
                  <a:lnTo>
                    <a:pt x="2984499" y="1616536"/>
                  </a:lnTo>
                  <a:lnTo>
                    <a:pt x="3022599" y="1634779"/>
                  </a:lnTo>
                  <a:lnTo>
                    <a:pt x="3073399" y="1655053"/>
                  </a:lnTo>
                  <a:lnTo>
                    <a:pt x="3111499" y="1677348"/>
                  </a:lnTo>
                  <a:lnTo>
                    <a:pt x="3149599" y="1701654"/>
                  </a:lnTo>
                  <a:lnTo>
                    <a:pt x="3187699" y="1727960"/>
                  </a:lnTo>
                  <a:lnTo>
                    <a:pt x="3225799" y="1756258"/>
                  </a:lnTo>
                  <a:lnTo>
                    <a:pt x="3263899" y="1786537"/>
                  </a:lnTo>
                  <a:lnTo>
                    <a:pt x="3301999" y="1818787"/>
                  </a:lnTo>
                  <a:lnTo>
                    <a:pt x="3327399" y="1852999"/>
                  </a:lnTo>
                  <a:lnTo>
                    <a:pt x="3365499" y="1889162"/>
                  </a:lnTo>
                  <a:lnTo>
                    <a:pt x="3390899" y="1927267"/>
                  </a:lnTo>
                  <a:lnTo>
                    <a:pt x="3428999" y="1967303"/>
                  </a:lnTo>
                  <a:lnTo>
                    <a:pt x="3454399" y="2009261"/>
                  </a:lnTo>
                  <a:lnTo>
                    <a:pt x="3479799" y="2053131"/>
                  </a:lnTo>
                  <a:lnTo>
                    <a:pt x="3505199" y="2098903"/>
                  </a:lnTo>
                  <a:lnTo>
                    <a:pt x="3581399" y="2241944"/>
                  </a:lnTo>
                  <a:lnTo>
                    <a:pt x="3594099" y="2290593"/>
                  </a:lnTo>
                  <a:lnTo>
                    <a:pt x="3619499" y="2339685"/>
                  </a:lnTo>
                  <a:lnTo>
                    <a:pt x="3619499" y="2546883"/>
                  </a:lnTo>
                  <a:lnTo>
                    <a:pt x="3555999" y="2313305"/>
                  </a:lnTo>
                  <a:lnTo>
                    <a:pt x="3505199" y="2222808"/>
                  </a:lnTo>
                  <a:lnTo>
                    <a:pt x="3492499" y="2178209"/>
                  </a:lnTo>
                  <a:lnTo>
                    <a:pt x="3441699" y="2089406"/>
                  </a:lnTo>
                  <a:lnTo>
                    <a:pt x="3416299" y="2046195"/>
                  </a:lnTo>
                  <a:lnTo>
                    <a:pt x="3390899" y="2004493"/>
                  </a:lnTo>
                  <a:lnTo>
                    <a:pt x="3352799" y="1964376"/>
                  </a:lnTo>
                  <a:lnTo>
                    <a:pt x="3327399" y="1925919"/>
                  </a:lnTo>
                  <a:lnTo>
                    <a:pt x="3289299" y="1889198"/>
                  </a:lnTo>
                  <a:lnTo>
                    <a:pt x="3251199" y="1854288"/>
                  </a:lnTo>
                  <a:lnTo>
                    <a:pt x="3225799" y="1821265"/>
                  </a:lnTo>
                  <a:lnTo>
                    <a:pt x="3174999" y="1790204"/>
                  </a:lnTo>
                  <a:lnTo>
                    <a:pt x="3136899" y="1760883"/>
                  </a:lnTo>
                  <a:lnTo>
                    <a:pt x="3098799" y="1734056"/>
                  </a:lnTo>
                  <a:lnTo>
                    <a:pt x="3047999" y="1709734"/>
                  </a:lnTo>
                  <a:lnTo>
                    <a:pt x="3009899" y="1687927"/>
                  </a:lnTo>
                  <a:lnTo>
                    <a:pt x="2959099" y="1668646"/>
                  </a:lnTo>
                  <a:lnTo>
                    <a:pt x="2920999" y="1651901"/>
                  </a:lnTo>
                  <a:lnTo>
                    <a:pt x="2870199" y="1637703"/>
                  </a:lnTo>
                  <a:lnTo>
                    <a:pt x="2819399" y="1626063"/>
                  </a:lnTo>
                  <a:lnTo>
                    <a:pt x="2768599" y="1616991"/>
                  </a:lnTo>
                  <a:lnTo>
                    <a:pt x="2717799" y="1610497"/>
                  </a:lnTo>
                  <a:lnTo>
                    <a:pt x="2666999" y="1606594"/>
                  </a:lnTo>
                  <a:lnTo>
                    <a:pt x="2616199" y="1605290"/>
                  </a:lnTo>
                  <a:lnTo>
                    <a:pt x="2565399" y="1606236"/>
                  </a:lnTo>
                  <a:lnTo>
                    <a:pt x="2514599" y="1609070"/>
                  </a:lnTo>
                  <a:lnTo>
                    <a:pt x="2463799" y="1613784"/>
                  </a:lnTo>
                  <a:lnTo>
                    <a:pt x="2425699" y="1620373"/>
                  </a:lnTo>
                  <a:lnTo>
                    <a:pt x="2374899" y="1628828"/>
                  </a:lnTo>
                  <a:lnTo>
                    <a:pt x="2324099" y="1639143"/>
                  </a:lnTo>
                  <a:lnTo>
                    <a:pt x="2285999" y="1651311"/>
                  </a:lnTo>
                  <a:lnTo>
                    <a:pt x="2235199" y="1665326"/>
                  </a:lnTo>
                  <a:lnTo>
                    <a:pt x="2184399" y="1681179"/>
                  </a:lnTo>
                  <a:lnTo>
                    <a:pt x="2146299" y="1698866"/>
                  </a:lnTo>
                  <a:lnTo>
                    <a:pt x="2095499" y="1718378"/>
                  </a:lnTo>
                  <a:lnTo>
                    <a:pt x="2057399" y="1739925"/>
                  </a:lnTo>
                  <a:lnTo>
                    <a:pt x="2006599" y="1762512"/>
                  </a:lnTo>
                  <a:lnTo>
                    <a:pt x="1968499" y="1786097"/>
                  </a:lnTo>
                  <a:lnTo>
                    <a:pt x="1930399" y="1810636"/>
                  </a:lnTo>
                  <a:lnTo>
                    <a:pt x="1879599" y="1836089"/>
                  </a:lnTo>
                  <a:lnTo>
                    <a:pt x="1841499" y="1862412"/>
                  </a:lnTo>
                  <a:lnTo>
                    <a:pt x="1803399" y="1889562"/>
                  </a:lnTo>
                  <a:lnTo>
                    <a:pt x="1752599" y="1917498"/>
                  </a:lnTo>
                  <a:lnTo>
                    <a:pt x="1714499" y="1946177"/>
                  </a:lnTo>
                  <a:lnTo>
                    <a:pt x="1676399" y="1975556"/>
                  </a:lnTo>
                  <a:lnTo>
                    <a:pt x="1638299" y="2005593"/>
                  </a:lnTo>
                  <a:lnTo>
                    <a:pt x="1600199" y="2036246"/>
                  </a:lnTo>
                  <a:lnTo>
                    <a:pt x="1549399" y="2060947"/>
                  </a:lnTo>
                  <a:lnTo>
                    <a:pt x="1460499" y="2111471"/>
                  </a:lnTo>
                  <a:lnTo>
                    <a:pt x="1409699" y="2136172"/>
                  </a:lnTo>
                  <a:lnTo>
                    <a:pt x="1371599" y="2159750"/>
                  </a:lnTo>
                  <a:lnTo>
                    <a:pt x="1320799" y="2181644"/>
                  </a:lnTo>
                  <a:lnTo>
                    <a:pt x="1269999" y="2201293"/>
                  </a:lnTo>
                  <a:lnTo>
                    <a:pt x="1219199" y="2218287"/>
                  </a:lnTo>
                  <a:lnTo>
                    <a:pt x="1168399" y="2233663"/>
                  </a:lnTo>
                  <a:lnTo>
                    <a:pt x="1130299" y="2247306"/>
                  </a:lnTo>
                  <a:lnTo>
                    <a:pt x="1079499" y="2259102"/>
                  </a:lnTo>
                  <a:lnTo>
                    <a:pt x="1028699" y="2268937"/>
                  </a:lnTo>
                  <a:lnTo>
                    <a:pt x="977899" y="2276698"/>
                  </a:lnTo>
                  <a:lnTo>
                    <a:pt x="927099" y="2282268"/>
                  </a:lnTo>
                  <a:lnTo>
                    <a:pt x="888999" y="2285535"/>
                  </a:lnTo>
                  <a:lnTo>
                    <a:pt x="838199" y="2286385"/>
                  </a:lnTo>
                  <a:lnTo>
                    <a:pt x="787399" y="2284703"/>
                  </a:lnTo>
                  <a:lnTo>
                    <a:pt x="736599" y="2280374"/>
                  </a:lnTo>
                  <a:lnTo>
                    <a:pt x="685799" y="2273286"/>
                  </a:lnTo>
                  <a:lnTo>
                    <a:pt x="634999" y="2263323"/>
                  </a:lnTo>
                  <a:lnTo>
                    <a:pt x="596899" y="2250372"/>
                  </a:lnTo>
                  <a:lnTo>
                    <a:pt x="546099" y="2234317"/>
                  </a:lnTo>
                  <a:lnTo>
                    <a:pt x="495299" y="2215046"/>
                  </a:lnTo>
                  <a:lnTo>
                    <a:pt x="457199" y="2194565"/>
                  </a:lnTo>
                  <a:lnTo>
                    <a:pt x="406399" y="2172231"/>
                  </a:lnTo>
                  <a:lnTo>
                    <a:pt x="368299" y="2148025"/>
                  </a:lnTo>
                  <a:lnTo>
                    <a:pt x="330199" y="2121928"/>
                  </a:lnTo>
                  <a:lnTo>
                    <a:pt x="292099" y="2093922"/>
                  </a:lnTo>
                  <a:lnTo>
                    <a:pt x="253999" y="2063986"/>
                  </a:lnTo>
                  <a:lnTo>
                    <a:pt x="215899" y="2032102"/>
                  </a:lnTo>
                  <a:lnTo>
                    <a:pt x="190499" y="1998252"/>
                  </a:lnTo>
                  <a:lnTo>
                    <a:pt x="152399" y="1962415"/>
                  </a:lnTo>
                  <a:lnTo>
                    <a:pt x="126999" y="1924573"/>
                  </a:lnTo>
                  <a:lnTo>
                    <a:pt x="101599" y="1884707"/>
                  </a:lnTo>
                  <a:lnTo>
                    <a:pt x="88899" y="1842799"/>
                  </a:lnTo>
                  <a:lnTo>
                    <a:pt x="63499" y="1798828"/>
                  </a:lnTo>
                  <a:lnTo>
                    <a:pt x="50799" y="1752776"/>
                  </a:lnTo>
                  <a:close/>
                </a:path>
                <a:path w="3619500" h="2546985">
                  <a:moveTo>
                    <a:pt x="190499" y="478999"/>
                  </a:moveTo>
                  <a:lnTo>
                    <a:pt x="190499" y="81663"/>
                  </a:lnTo>
                  <a:lnTo>
                    <a:pt x="203199" y="131456"/>
                  </a:lnTo>
                  <a:lnTo>
                    <a:pt x="203199" y="429206"/>
                  </a:lnTo>
                  <a:lnTo>
                    <a:pt x="190499" y="478999"/>
                  </a:lnTo>
                  <a:close/>
                </a:path>
                <a:path w="3619500" h="2546985">
                  <a:moveTo>
                    <a:pt x="126999" y="37345"/>
                  </a:moveTo>
                  <a:lnTo>
                    <a:pt x="139699" y="34289"/>
                  </a:lnTo>
                  <a:lnTo>
                    <a:pt x="139699" y="0"/>
                  </a:lnTo>
                  <a:lnTo>
                    <a:pt x="190499" y="0"/>
                  </a:lnTo>
                  <a:lnTo>
                    <a:pt x="190499" y="578320"/>
                  </a:lnTo>
                  <a:lnTo>
                    <a:pt x="165099" y="676997"/>
                  </a:lnTo>
                  <a:lnTo>
                    <a:pt x="165099" y="726161"/>
                  </a:lnTo>
                  <a:lnTo>
                    <a:pt x="152399" y="775200"/>
                  </a:lnTo>
                  <a:lnTo>
                    <a:pt x="152399" y="134528"/>
                  </a:lnTo>
                  <a:lnTo>
                    <a:pt x="126999" y="37345"/>
                  </a:lnTo>
                  <a:close/>
                </a:path>
                <a:path w="3619500" h="2546985">
                  <a:moveTo>
                    <a:pt x="126999" y="873277"/>
                  </a:moveTo>
                  <a:lnTo>
                    <a:pt x="126999" y="577611"/>
                  </a:lnTo>
                  <a:lnTo>
                    <a:pt x="139699" y="528962"/>
                  </a:lnTo>
                  <a:lnTo>
                    <a:pt x="139699" y="480130"/>
                  </a:lnTo>
                  <a:lnTo>
                    <a:pt x="152399" y="431091"/>
                  </a:lnTo>
                  <a:lnTo>
                    <a:pt x="152399" y="775200"/>
                  </a:lnTo>
                  <a:lnTo>
                    <a:pt x="126999" y="873277"/>
                  </a:lnTo>
                  <a:close/>
                </a:path>
                <a:path w="3619500" h="2546985">
                  <a:moveTo>
                    <a:pt x="63499" y="1267556"/>
                  </a:moveTo>
                  <a:lnTo>
                    <a:pt x="63499" y="915161"/>
                  </a:lnTo>
                  <a:lnTo>
                    <a:pt x="101599" y="770887"/>
                  </a:lnTo>
                  <a:lnTo>
                    <a:pt x="101599" y="722716"/>
                  </a:lnTo>
                  <a:lnTo>
                    <a:pt x="126999" y="626103"/>
                  </a:lnTo>
                  <a:lnTo>
                    <a:pt x="126999" y="922280"/>
                  </a:lnTo>
                  <a:lnTo>
                    <a:pt x="88899" y="1069557"/>
                  </a:lnTo>
                  <a:lnTo>
                    <a:pt x="88899" y="1118828"/>
                  </a:lnTo>
                  <a:lnTo>
                    <a:pt x="76199" y="1168234"/>
                  </a:lnTo>
                  <a:lnTo>
                    <a:pt x="76199" y="1217801"/>
                  </a:lnTo>
                  <a:lnTo>
                    <a:pt x="63499" y="1267556"/>
                  </a:lnTo>
                  <a:close/>
                </a:path>
                <a:path w="3619500" h="2546985">
                  <a:moveTo>
                    <a:pt x="12699" y="1655807"/>
                  </a:moveTo>
                  <a:lnTo>
                    <a:pt x="12699" y="1204899"/>
                  </a:lnTo>
                  <a:lnTo>
                    <a:pt x="25399" y="1156331"/>
                  </a:lnTo>
                  <a:lnTo>
                    <a:pt x="25399" y="1107909"/>
                  </a:lnTo>
                  <a:lnTo>
                    <a:pt x="63499" y="963257"/>
                  </a:lnTo>
                  <a:lnTo>
                    <a:pt x="63499" y="1318554"/>
                  </a:lnTo>
                  <a:lnTo>
                    <a:pt x="50799" y="1369516"/>
                  </a:lnTo>
                  <a:lnTo>
                    <a:pt x="50799" y="1752776"/>
                  </a:lnTo>
                  <a:lnTo>
                    <a:pt x="25399" y="1704624"/>
                  </a:lnTo>
                  <a:lnTo>
                    <a:pt x="12699" y="1655807"/>
                  </a:lnTo>
                  <a:close/>
                </a:path>
                <a:path w="3619500" h="2546985">
                  <a:moveTo>
                    <a:pt x="0" y="1557017"/>
                  </a:moveTo>
                  <a:lnTo>
                    <a:pt x="0" y="1356357"/>
                  </a:lnTo>
                  <a:lnTo>
                    <a:pt x="12699" y="1305871"/>
                  </a:lnTo>
                  <a:lnTo>
                    <a:pt x="12699" y="1606586"/>
                  </a:lnTo>
                  <a:lnTo>
                    <a:pt x="0" y="1557017"/>
                  </a:lnTo>
                  <a:close/>
                </a:path>
              </a:pathLst>
            </a:custGeom>
            <a:solidFill>
              <a:srgbClr val="D89C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712989" y="0"/>
              <a:ext cx="3575050" cy="2901315"/>
            </a:xfrm>
            <a:custGeom>
              <a:avLst/>
              <a:gdLst/>
              <a:ahLst/>
              <a:cxnLst/>
              <a:rect l="l" t="t" r="r" b="b"/>
              <a:pathLst>
                <a:path w="3575050" h="2901315">
                  <a:moveTo>
                    <a:pt x="90805" y="29705"/>
                  </a:moveTo>
                  <a:lnTo>
                    <a:pt x="85902" y="0"/>
                  </a:lnTo>
                  <a:lnTo>
                    <a:pt x="0" y="0"/>
                  </a:lnTo>
                  <a:lnTo>
                    <a:pt x="34023" y="16687"/>
                  </a:lnTo>
                  <a:lnTo>
                    <a:pt x="80111" y="40411"/>
                  </a:lnTo>
                  <a:lnTo>
                    <a:pt x="84696" y="35826"/>
                  </a:lnTo>
                  <a:lnTo>
                    <a:pt x="90805" y="32766"/>
                  </a:lnTo>
                  <a:lnTo>
                    <a:pt x="90805" y="29705"/>
                  </a:lnTo>
                  <a:close/>
                </a:path>
                <a:path w="3575050" h="2901315">
                  <a:moveTo>
                    <a:pt x="3574999" y="2563215"/>
                  </a:moveTo>
                  <a:lnTo>
                    <a:pt x="3559962" y="2502420"/>
                  </a:lnTo>
                  <a:lnTo>
                    <a:pt x="3546691" y="2455291"/>
                  </a:lnTo>
                  <a:lnTo>
                    <a:pt x="3532149" y="2408567"/>
                  </a:lnTo>
                  <a:lnTo>
                    <a:pt x="3516299" y="2362250"/>
                  </a:lnTo>
                  <a:lnTo>
                    <a:pt x="3499116" y="2316365"/>
                  </a:lnTo>
                  <a:lnTo>
                    <a:pt x="3480549" y="2270899"/>
                  </a:lnTo>
                  <a:lnTo>
                    <a:pt x="3460559" y="2225865"/>
                  </a:lnTo>
                  <a:lnTo>
                    <a:pt x="3439122" y="2181275"/>
                  </a:lnTo>
                  <a:lnTo>
                    <a:pt x="3416198" y="2137118"/>
                  </a:lnTo>
                  <a:lnTo>
                    <a:pt x="3391052" y="2092464"/>
                  </a:lnTo>
                  <a:lnTo>
                    <a:pt x="3364446" y="2049259"/>
                  </a:lnTo>
                  <a:lnTo>
                    <a:pt x="3336277" y="2007552"/>
                  </a:lnTo>
                  <a:lnTo>
                    <a:pt x="3306445" y="1967433"/>
                  </a:lnTo>
                  <a:lnTo>
                    <a:pt x="3274860" y="1928977"/>
                  </a:lnTo>
                  <a:lnTo>
                    <a:pt x="3241421" y="1892261"/>
                  </a:lnTo>
                  <a:lnTo>
                    <a:pt x="3206000" y="1857349"/>
                  </a:lnTo>
                  <a:lnTo>
                    <a:pt x="3168535" y="1824329"/>
                  </a:lnTo>
                  <a:lnTo>
                    <a:pt x="3128899" y="1793265"/>
                  </a:lnTo>
                  <a:lnTo>
                    <a:pt x="3086506" y="1763623"/>
                  </a:lnTo>
                  <a:lnTo>
                    <a:pt x="3043390" y="1736585"/>
                  </a:lnTo>
                  <a:lnTo>
                    <a:pt x="2999498" y="1712150"/>
                  </a:lnTo>
                  <a:lnTo>
                    <a:pt x="2954794" y="1690306"/>
                  </a:lnTo>
                  <a:lnTo>
                    <a:pt x="2909239" y="1671053"/>
                  </a:lnTo>
                  <a:lnTo>
                    <a:pt x="2862796" y="1654390"/>
                  </a:lnTo>
                  <a:lnTo>
                    <a:pt x="2815425" y="1640306"/>
                  </a:lnTo>
                  <a:lnTo>
                    <a:pt x="2767101" y="1628787"/>
                  </a:lnTo>
                  <a:lnTo>
                    <a:pt x="2717774" y="1619834"/>
                  </a:lnTo>
                  <a:lnTo>
                    <a:pt x="2667419" y="1613458"/>
                  </a:lnTo>
                  <a:lnTo>
                    <a:pt x="2615996" y="1609623"/>
                  </a:lnTo>
                  <a:lnTo>
                    <a:pt x="2563457" y="1608353"/>
                  </a:lnTo>
                  <a:lnTo>
                    <a:pt x="2513774" y="1609305"/>
                  </a:lnTo>
                  <a:lnTo>
                    <a:pt x="2464765" y="1612138"/>
                  </a:lnTo>
                  <a:lnTo>
                    <a:pt x="2416391" y="1616849"/>
                  </a:lnTo>
                  <a:lnTo>
                    <a:pt x="2368639" y="1623441"/>
                  </a:lnTo>
                  <a:lnTo>
                    <a:pt x="2321483" y="1631886"/>
                  </a:lnTo>
                  <a:lnTo>
                    <a:pt x="2274900" y="1642211"/>
                  </a:lnTo>
                  <a:lnTo>
                    <a:pt x="2228888" y="1654378"/>
                  </a:lnTo>
                  <a:lnTo>
                    <a:pt x="2183396" y="1668386"/>
                  </a:lnTo>
                  <a:lnTo>
                    <a:pt x="2138438" y="1684248"/>
                  </a:lnTo>
                  <a:lnTo>
                    <a:pt x="2093963" y="1701927"/>
                  </a:lnTo>
                  <a:lnTo>
                    <a:pt x="2049970" y="1721446"/>
                  </a:lnTo>
                  <a:lnTo>
                    <a:pt x="2005152" y="1742986"/>
                  </a:lnTo>
                  <a:lnTo>
                    <a:pt x="1960829" y="1765579"/>
                  </a:lnTo>
                  <a:lnTo>
                    <a:pt x="1917001" y="1789163"/>
                  </a:lnTo>
                  <a:lnTo>
                    <a:pt x="1873669" y="1813699"/>
                  </a:lnTo>
                  <a:lnTo>
                    <a:pt x="1830819" y="1839150"/>
                  </a:lnTo>
                  <a:lnTo>
                    <a:pt x="1788464" y="1865477"/>
                  </a:lnTo>
                  <a:lnTo>
                    <a:pt x="1746580" y="1892630"/>
                  </a:lnTo>
                  <a:lnTo>
                    <a:pt x="1705165" y="1920557"/>
                  </a:lnTo>
                  <a:lnTo>
                    <a:pt x="1664220" y="1949234"/>
                  </a:lnTo>
                  <a:lnTo>
                    <a:pt x="1623733" y="1978621"/>
                  </a:lnTo>
                  <a:lnTo>
                    <a:pt x="1583715" y="2008657"/>
                  </a:lnTo>
                  <a:lnTo>
                    <a:pt x="1544142" y="2039315"/>
                  </a:lnTo>
                  <a:lnTo>
                    <a:pt x="1548726" y="2045423"/>
                  </a:lnTo>
                  <a:lnTo>
                    <a:pt x="1551774" y="2053069"/>
                  </a:lnTo>
                  <a:lnTo>
                    <a:pt x="1601228" y="2088273"/>
                  </a:lnTo>
                  <a:lnTo>
                    <a:pt x="1643595" y="2116264"/>
                  </a:lnTo>
                  <a:lnTo>
                    <a:pt x="1686496" y="2143163"/>
                  </a:lnTo>
                  <a:lnTo>
                    <a:pt x="1729917" y="2168995"/>
                  </a:lnTo>
                  <a:lnTo>
                    <a:pt x="1773821" y="2193810"/>
                  </a:lnTo>
                  <a:lnTo>
                    <a:pt x="1818220" y="2217610"/>
                  </a:lnTo>
                  <a:lnTo>
                    <a:pt x="1863064" y="2240445"/>
                  </a:lnTo>
                  <a:lnTo>
                    <a:pt x="1908352" y="2262340"/>
                  </a:lnTo>
                  <a:lnTo>
                    <a:pt x="1954060" y="2283307"/>
                  </a:lnTo>
                  <a:lnTo>
                    <a:pt x="2000173" y="2303386"/>
                  </a:lnTo>
                  <a:lnTo>
                    <a:pt x="2046681" y="2322601"/>
                  </a:lnTo>
                  <a:lnTo>
                    <a:pt x="2093544" y="2340978"/>
                  </a:lnTo>
                  <a:lnTo>
                    <a:pt x="2140750" y="2358555"/>
                  </a:lnTo>
                  <a:lnTo>
                    <a:pt x="2188286" y="2375357"/>
                  </a:lnTo>
                  <a:lnTo>
                    <a:pt x="2236139" y="2391410"/>
                  </a:lnTo>
                  <a:lnTo>
                    <a:pt x="2284285" y="2406726"/>
                  </a:lnTo>
                  <a:lnTo>
                    <a:pt x="2431681" y="2450922"/>
                  </a:lnTo>
                  <a:lnTo>
                    <a:pt x="2530271" y="2481249"/>
                  </a:lnTo>
                  <a:lnTo>
                    <a:pt x="2628430" y="2512491"/>
                  </a:lnTo>
                  <a:lnTo>
                    <a:pt x="2726131" y="2544775"/>
                  </a:lnTo>
                  <a:lnTo>
                    <a:pt x="2774797" y="2561336"/>
                  </a:lnTo>
                  <a:lnTo>
                    <a:pt x="2823337" y="2578201"/>
                  </a:lnTo>
                  <a:lnTo>
                    <a:pt x="2871736" y="2595397"/>
                  </a:lnTo>
                  <a:lnTo>
                    <a:pt x="2919996" y="2612936"/>
                  </a:lnTo>
                  <a:lnTo>
                    <a:pt x="2968117" y="2630817"/>
                  </a:lnTo>
                  <a:lnTo>
                    <a:pt x="3016085" y="2649067"/>
                  </a:lnTo>
                  <a:lnTo>
                    <a:pt x="3063900" y="2667711"/>
                  </a:lnTo>
                  <a:lnTo>
                    <a:pt x="3111550" y="2686748"/>
                  </a:lnTo>
                  <a:lnTo>
                    <a:pt x="3159048" y="2706205"/>
                  </a:lnTo>
                  <a:lnTo>
                    <a:pt x="3206381" y="2726093"/>
                  </a:lnTo>
                  <a:lnTo>
                    <a:pt x="3253536" y="2746438"/>
                  </a:lnTo>
                  <a:lnTo>
                    <a:pt x="3300514" y="2767241"/>
                  </a:lnTo>
                  <a:lnTo>
                    <a:pt x="3347313" y="2788526"/>
                  </a:lnTo>
                  <a:lnTo>
                    <a:pt x="3393922" y="2810306"/>
                  </a:lnTo>
                  <a:lnTo>
                    <a:pt x="3440341" y="2832595"/>
                  </a:lnTo>
                  <a:lnTo>
                    <a:pt x="3486569" y="2855417"/>
                  </a:lnTo>
                  <a:lnTo>
                    <a:pt x="3532594" y="2878785"/>
                  </a:lnTo>
                  <a:lnTo>
                    <a:pt x="3574999" y="2900921"/>
                  </a:lnTo>
                  <a:lnTo>
                    <a:pt x="3574999" y="2563215"/>
                  </a:lnTo>
                  <a:close/>
                </a:path>
              </a:pathLst>
            </a:custGeom>
            <a:solidFill>
              <a:srgbClr val="E3D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0" y="7955664"/>
            <a:ext cx="3389629" cy="2331720"/>
            <a:chOff x="0" y="7955664"/>
            <a:chExt cx="3389629" cy="2331720"/>
          </a:xfrm>
        </p:grpSpPr>
        <p:sp>
          <p:nvSpPr>
            <p:cNvPr id="15" name="object 15"/>
            <p:cNvSpPr/>
            <p:nvPr/>
          </p:nvSpPr>
          <p:spPr>
            <a:xfrm>
              <a:off x="0" y="8648217"/>
              <a:ext cx="2920365" cy="1638935"/>
            </a:xfrm>
            <a:custGeom>
              <a:avLst/>
              <a:gdLst/>
              <a:ahLst/>
              <a:cxnLst/>
              <a:rect l="l" t="t" r="r" b="b"/>
              <a:pathLst>
                <a:path w="2920365" h="1638934">
                  <a:moveTo>
                    <a:pt x="2920106" y="1638782"/>
                  </a:moveTo>
                  <a:lnTo>
                    <a:pt x="0" y="1638782"/>
                  </a:lnTo>
                  <a:lnTo>
                    <a:pt x="0" y="168437"/>
                  </a:lnTo>
                  <a:lnTo>
                    <a:pt x="10106" y="179989"/>
                  </a:lnTo>
                  <a:lnTo>
                    <a:pt x="43731" y="215050"/>
                  </a:lnTo>
                  <a:lnTo>
                    <a:pt x="78579" y="248119"/>
                  </a:lnTo>
                  <a:lnTo>
                    <a:pt x="114652" y="279181"/>
                  </a:lnTo>
                  <a:lnTo>
                    <a:pt x="151954" y="308225"/>
                  </a:lnTo>
                  <a:lnTo>
                    <a:pt x="190489" y="335236"/>
                  </a:lnTo>
                  <a:lnTo>
                    <a:pt x="230260" y="360202"/>
                  </a:lnTo>
                  <a:lnTo>
                    <a:pt x="271271" y="383110"/>
                  </a:lnTo>
                  <a:lnTo>
                    <a:pt x="313524" y="403947"/>
                  </a:lnTo>
                  <a:lnTo>
                    <a:pt x="357025" y="422700"/>
                  </a:lnTo>
                  <a:lnTo>
                    <a:pt x="401775" y="439355"/>
                  </a:lnTo>
                  <a:lnTo>
                    <a:pt x="447780" y="453900"/>
                  </a:lnTo>
                  <a:lnTo>
                    <a:pt x="495041" y="466323"/>
                  </a:lnTo>
                  <a:lnTo>
                    <a:pt x="543563" y="476609"/>
                  </a:lnTo>
                  <a:lnTo>
                    <a:pt x="593350" y="484746"/>
                  </a:lnTo>
                  <a:lnTo>
                    <a:pt x="644404" y="490720"/>
                  </a:lnTo>
                  <a:lnTo>
                    <a:pt x="696729" y="494520"/>
                  </a:lnTo>
                  <a:lnTo>
                    <a:pt x="746778" y="496176"/>
                  </a:lnTo>
                  <a:lnTo>
                    <a:pt x="796402" y="495563"/>
                  </a:lnTo>
                  <a:lnTo>
                    <a:pt x="845582" y="492723"/>
                  </a:lnTo>
                  <a:lnTo>
                    <a:pt x="894301" y="487698"/>
                  </a:lnTo>
                  <a:lnTo>
                    <a:pt x="942542" y="480528"/>
                  </a:lnTo>
                  <a:lnTo>
                    <a:pt x="990287" y="471255"/>
                  </a:lnTo>
                  <a:lnTo>
                    <a:pt x="1037519" y="459921"/>
                  </a:lnTo>
                  <a:lnTo>
                    <a:pt x="1084219" y="446567"/>
                  </a:lnTo>
                  <a:lnTo>
                    <a:pt x="1130370" y="431235"/>
                  </a:lnTo>
                  <a:lnTo>
                    <a:pt x="1175956" y="413965"/>
                  </a:lnTo>
                  <a:lnTo>
                    <a:pt x="1220957" y="394799"/>
                  </a:lnTo>
                  <a:lnTo>
                    <a:pt x="1265357" y="373779"/>
                  </a:lnTo>
                  <a:lnTo>
                    <a:pt x="1309139" y="350945"/>
                  </a:lnTo>
                  <a:lnTo>
                    <a:pt x="1352283" y="326340"/>
                  </a:lnTo>
                  <a:lnTo>
                    <a:pt x="1394774" y="300005"/>
                  </a:lnTo>
                  <a:lnTo>
                    <a:pt x="1439449" y="271092"/>
                  </a:lnTo>
                  <a:lnTo>
                    <a:pt x="1483795" y="241722"/>
                  </a:lnTo>
                  <a:lnTo>
                    <a:pt x="1527871" y="211976"/>
                  </a:lnTo>
                  <a:lnTo>
                    <a:pt x="1571735" y="181935"/>
                  </a:lnTo>
                  <a:lnTo>
                    <a:pt x="1615445" y="151680"/>
                  </a:lnTo>
                  <a:lnTo>
                    <a:pt x="1789897" y="30121"/>
                  </a:lnTo>
                  <a:lnTo>
                    <a:pt x="1833702" y="0"/>
                  </a:lnTo>
                  <a:lnTo>
                    <a:pt x="1870706" y="28075"/>
                  </a:lnTo>
                  <a:lnTo>
                    <a:pt x="1908129" y="55849"/>
                  </a:lnTo>
                  <a:lnTo>
                    <a:pt x="1945286" y="84205"/>
                  </a:lnTo>
                  <a:lnTo>
                    <a:pt x="1981492" y="114029"/>
                  </a:lnTo>
                  <a:lnTo>
                    <a:pt x="2018780" y="148030"/>
                  </a:lnTo>
                  <a:lnTo>
                    <a:pt x="2054880" y="182876"/>
                  </a:lnTo>
                  <a:lnTo>
                    <a:pt x="2089816" y="218551"/>
                  </a:lnTo>
                  <a:lnTo>
                    <a:pt x="2123615" y="255035"/>
                  </a:lnTo>
                  <a:lnTo>
                    <a:pt x="2156303" y="292310"/>
                  </a:lnTo>
                  <a:lnTo>
                    <a:pt x="2187906" y="330359"/>
                  </a:lnTo>
                  <a:lnTo>
                    <a:pt x="2218451" y="369162"/>
                  </a:lnTo>
                  <a:lnTo>
                    <a:pt x="2247963" y="408703"/>
                  </a:lnTo>
                  <a:lnTo>
                    <a:pt x="2276468" y="448962"/>
                  </a:lnTo>
                  <a:lnTo>
                    <a:pt x="2303993" y="489921"/>
                  </a:lnTo>
                  <a:lnTo>
                    <a:pt x="2330564" y="531562"/>
                  </a:lnTo>
                  <a:lnTo>
                    <a:pt x="2356207" y="573867"/>
                  </a:lnTo>
                  <a:lnTo>
                    <a:pt x="2380947" y="616818"/>
                  </a:lnTo>
                  <a:lnTo>
                    <a:pt x="2404811" y="660396"/>
                  </a:lnTo>
                  <a:lnTo>
                    <a:pt x="2427825" y="704583"/>
                  </a:lnTo>
                  <a:lnTo>
                    <a:pt x="2450016" y="749361"/>
                  </a:lnTo>
                  <a:lnTo>
                    <a:pt x="2471409" y="794711"/>
                  </a:lnTo>
                  <a:lnTo>
                    <a:pt x="2492030" y="840616"/>
                  </a:lnTo>
                  <a:lnTo>
                    <a:pt x="2511740" y="886414"/>
                  </a:lnTo>
                  <a:lnTo>
                    <a:pt x="2607205" y="1117229"/>
                  </a:lnTo>
                  <a:lnTo>
                    <a:pt x="2626783" y="1163147"/>
                  </a:lnTo>
                  <a:lnTo>
                    <a:pt x="2646890" y="1208781"/>
                  </a:lnTo>
                  <a:lnTo>
                    <a:pt x="2667683" y="1254042"/>
                  </a:lnTo>
                  <a:lnTo>
                    <a:pt x="2689320" y="1298844"/>
                  </a:lnTo>
                  <a:lnTo>
                    <a:pt x="2711959" y="1343100"/>
                  </a:lnTo>
                  <a:lnTo>
                    <a:pt x="2735756" y="1386722"/>
                  </a:lnTo>
                  <a:lnTo>
                    <a:pt x="2760869" y="1429623"/>
                  </a:lnTo>
                  <a:lnTo>
                    <a:pt x="2787455" y="1471715"/>
                  </a:lnTo>
                  <a:lnTo>
                    <a:pt x="2815673" y="1512913"/>
                  </a:lnTo>
                  <a:lnTo>
                    <a:pt x="2845679" y="1553128"/>
                  </a:lnTo>
                  <a:lnTo>
                    <a:pt x="2877631" y="1592273"/>
                  </a:lnTo>
                  <a:lnTo>
                    <a:pt x="2911686" y="1630262"/>
                  </a:lnTo>
                  <a:lnTo>
                    <a:pt x="2920106" y="1638782"/>
                  </a:lnTo>
                  <a:close/>
                </a:path>
              </a:pathLst>
            </a:custGeom>
            <a:solidFill>
              <a:srgbClr val="E3D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8344256"/>
              <a:ext cx="3389629" cy="1943100"/>
            </a:xfrm>
            <a:custGeom>
              <a:avLst/>
              <a:gdLst/>
              <a:ahLst/>
              <a:cxnLst/>
              <a:rect l="l" t="t" r="r" b="b"/>
              <a:pathLst>
                <a:path w="3389629" h="1943100">
                  <a:moveTo>
                    <a:pt x="3323683" y="481444"/>
                  </a:moveTo>
                  <a:lnTo>
                    <a:pt x="3334530" y="787048"/>
                  </a:lnTo>
                  <a:lnTo>
                    <a:pt x="3330580" y="736516"/>
                  </a:lnTo>
                  <a:lnTo>
                    <a:pt x="3323737" y="686266"/>
                  </a:lnTo>
                  <a:lnTo>
                    <a:pt x="3313537" y="636351"/>
                  </a:lnTo>
                  <a:lnTo>
                    <a:pt x="3299516" y="586822"/>
                  </a:lnTo>
                  <a:lnTo>
                    <a:pt x="3281635" y="537018"/>
                  </a:lnTo>
                  <a:lnTo>
                    <a:pt x="3261335" y="489809"/>
                  </a:lnTo>
                  <a:lnTo>
                    <a:pt x="3238721" y="445174"/>
                  </a:lnTo>
                  <a:lnTo>
                    <a:pt x="3213901" y="403093"/>
                  </a:lnTo>
                  <a:lnTo>
                    <a:pt x="3186982" y="363546"/>
                  </a:lnTo>
                  <a:lnTo>
                    <a:pt x="3158070" y="326514"/>
                  </a:lnTo>
                  <a:lnTo>
                    <a:pt x="3127272" y="291976"/>
                  </a:lnTo>
                  <a:lnTo>
                    <a:pt x="3094695" y="259912"/>
                  </a:lnTo>
                  <a:lnTo>
                    <a:pt x="3060447" y="230303"/>
                  </a:lnTo>
                  <a:lnTo>
                    <a:pt x="3024633" y="203128"/>
                  </a:lnTo>
                  <a:lnTo>
                    <a:pt x="2987360" y="178367"/>
                  </a:lnTo>
                  <a:lnTo>
                    <a:pt x="2948736" y="156001"/>
                  </a:lnTo>
                  <a:lnTo>
                    <a:pt x="2908867" y="136010"/>
                  </a:lnTo>
                  <a:lnTo>
                    <a:pt x="2867861" y="118373"/>
                  </a:lnTo>
                  <a:lnTo>
                    <a:pt x="2825823" y="103070"/>
                  </a:lnTo>
                  <a:lnTo>
                    <a:pt x="2782861" y="90082"/>
                  </a:lnTo>
                  <a:lnTo>
                    <a:pt x="2739081" y="79389"/>
                  </a:lnTo>
                  <a:lnTo>
                    <a:pt x="2694590" y="70970"/>
                  </a:lnTo>
                  <a:lnTo>
                    <a:pt x="2649496" y="64806"/>
                  </a:lnTo>
                  <a:lnTo>
                    <a:pt x="2603905" y="60877"/>
                  </a:lnTo>
                  <a:lnTo>
                    <a:pt x="2557924" y="59162"/>
                  </a:lnTo>
                  <a:lnTo>
                    <a:pt x="2511659" y="59642"/>
                  </a:lnTo>
                  <a:lnTo>
                    <a:pt x="2465218" y="62297"/>
                  </a:lnTo>
                  <a:lnTo>
                    <a:pt x="2418707" y="67106"/>
                  </a:lnTo>
                  <a:lnTo>
                    <a:pt x="2372233" y="74051"/>
                  </a:lnTo>
                  <a:lnTo>
                    <a:pt x="2325904" y="83110"/>
                  </a:lnTo>
                  <a:lnTo>
                    <a:pt x="2277146" y="95025"/>
                  </a:lnTo>
                  <a:lnTo>
                    <a:pt x="2229326" y="108872"/>
                  </a:lnTo>
                  <a:lnTo>
                    <a:pt x="2182398" y="124569"/>
                  </a:lnTo>
                  <a:lnTo>
                    <a:pt x="2136319" y="142035"/>
                  </a:lnTo>
                  <a:lnTo>
                    <a:pt x="2091044" y="161189"/>
                  </a:lnTo>
                  <a:lnTo>
                    <a:pt x="2046530" y="181950"/>
                  </a:lnTo>
                  <a:lnTo>
                    <a:pt x="2002731" y="204236"/>
                  </a:lnTo>
                  <a:lnTo>
                    <a:pt x="1959604" y="227967"/>
                  </a:lnTo>
                  <a:lnTo>
                    <a:pt x="1917105" y="253061"/>
                  </a:lnTo>
                  <a:lnTo>
                    <a:pt x="1875189" y="279437"/>
                  </a:lnTo>
                  <a:lnTo>
                    <a:pt x="1833811" y="307015"/>
                  </a:lnTo>
                  <a:lnTo>
                    <a:pt x="1790005" y="337136"/>
                  </a:lnTo>
                  <a:lnTo>
                    <a:pt x="1615553" y="458695"/>
                  </a:lnTo>
                  <a:lnTo>
                    <a:pt x="1571844" y="488950"/>
                  </a:lnTo>
                  <a:lnTo>
                    <a:pt x="1527980" y="518991"/>
                  </a:lnTo>
                  <a:lnTo>
                    <a:pt x="1483904" y="548737"/>
                  </a:lnTo>
                  <a:lnTo>
                    <a:pt x="1439557" y="578107"/>
                  </a:lnTo>
                  <a:lnTo>
                    <a:pt x="1394882" y="607020"/>
                  </a:lnTo>
                  <a:lnTo>
                    <a:pt x="1352125" y="633346"/>
                  </a:lnTo>
                  <a:lnTo>
                    <a:pt x="1308786" y="657906"/>
                  </a:lnTo>
                  <a:lnTo>
                    <a:pt x="1264874" y="680668"/>
                  </a:lnTo>
                  <a:lnTo>
                    <a:pt x="1220400" y="701598"/>
                  </a:lnTo>
                  <a:lnTo>
                    <a:pt x="1175374" y="720664"/>
                  </a:lnTo>
                  <a:lnTo>
                    <a:pt x="1129804" y="737833"/>
                  </a:lnTo>
                  <a:lnTo>
                    <a:pt x="1083701" y="753072"/>
                  </a:lnTo>
                  <a:lnTo>
                    <a:pt x="1037074" y="766347"/>
                  </a:lnTo>
                  <a:lnTo>
                    <a:pt x="989933" y="777626"/>
                  </a:lnTo>
                  <a:lnTo>
                    <a:pt x="942288" y="786876"/>
                  </a:lnTo>
                  <a:lnTo>
                    <a:pt x="894148" y="794064"/>
                  </a:lnTo>
                  <a:lnTo>
                    <a:pt x="845523" y="799157"/>
                  </a:lnTo>
                  <a:lnTo>
                    <a:pt x="796424" y="802122"/>
                  </a:lnTo>
                  <a:lnTo>
                    <a:pt x="746858" y="802925"/>
                  </a:lnTo>
                  <a:lnTo>
                    <a:pt x="696838" y="801535"/>
                  </a:lnTo>
                  <a:lnTo>
                    <a:pt x="644505" y="797538"/>
                  </a:lnTo>
                  <a:lnTo>
                    <a:pt x="593446" y="791403"/>
                  </a:lnTo>
                  <a:lnTo>
                    <a:pt x="543655" y="783143"/>
                  </a:lnTo>
                  <a:lnTo>
                    <a:pt x="495130" y="772766"/>
                  </a:lnTo>
                  <a:lnTo>
                    <a:pt x="447866" y="760282"/>
                  </a:lnTo>
                  <a:lnTo>
                    <a:pt x="401861" y="745702"/>
                  </a:lnTo>
                  <a:lnTo>
                    <a:pt x="357110" y="729036"/>
                  </a:lnTo>
                  <a:lnTo>
                    <a:pt x="313610" y="710293"/>
                  </a:lnTo>
                  <a:lnTo>
                    <a:pt x="271357" y="689484"/>
                  </a:lnTo>
                  <a:lnTo>
                    <a:pt x="230348" y="666618"/>
                  </a:lnTo>
                  <a:lnTo>
                    <a:pt x="190579" y="641707"/>
                  </a:lnTo>
                  <a:lnTo>
                    <a:pt x="152046" y="614759"/>
                  </a:lnTo>
                  <a:lnTo>
                    <a:pt x="114746" y="585785"/>
                  </a:lnTo>
                  <a:lnTo>
                    <a:pt x="78676" y="554795"/>
                  </a:lnTo>
                  <a:lnTo>
                    <a:pt x="43831" y="521798"/>
                  </a:lnTo>
                  <a:lnTo>
                    <a:pt x="10208" y="486806"/>
                  </a:lnTo>
                  <a:lnTo>
                    <a:pt x="0" y="475156"/>
                  </a:lnTo>
                  <a:lnTo>
                    <a:pt x="0" y="391905"/>
                  </a:lnTo>
                  <a:lnTo>
                    <a:pt x="15480" y="411357"/>
                  </a:lnTo>
                  <a:lnTo>
                    <a:pt x="48285" y="448674"/>
                  </a:lnTo>
                  <a:lnTo>
                    <a:pt x="82965" y="484187"/>
                  </a:lnTo>
                  <a:lnTo>
                    <a:pt x="119655" y="517817"/>
                  </a:lnTo>
                  <a:lnTo>
                    <a:pt x="158490" y="549483"/>
                  </a:lnTo>
                  <a:lnTo>
                    <a:pt x="199606" y="579104"/>
                  </a:lnTo>
                  <a:lnTo>
                    <a:pt x="242652" y="606915"/>
                  </a:lnTo>
                  <a:lnTo>
                    <a:pt x="286410" y="632206"/>
                  </a:lnTo>
                  <a:lnTo>
                    <a:pt x="330917" y="654964"/>
                  </a:lnTo>
                  <a:lnTo>
                    <a:pt x="376210" y="675177"/>
                  </a:lnTo>
                  <a:lnTo>
                    <a:pt x="422325" y="692833"/>
                  </a:lnTo>
                  <a:lnTo>
                    <a:pt x="469299" y="707922"/>
                  </a:lnTo>
                  <a:lnTo>
                    <a:pt x="517170" y="720429"/>
                  </a:lnTo>
                  <a:lnTo>
                    <a:pt x="565973" y="730345"/>
                  </a:lnTo>
                  <a:lnTo>
                    <a:pt x="615746" y="737656"/>
                  </a:lnTo>
                  <a:lnTo>
                    <a:pt x="666525" y="742351"/>
                  </a:lnTo>
                  <a:lnTo>
                    <a:pt x="718346" y="744417"/>
                  </a:lnTo>
                  <a:lnTo>
                    <a:pt x="771248" y="743844"/>
                  </a:lnTo>
                  <a:lnTo>
                    <a:pt x="820860" y="741136"/>
                  </a:lnTo>
                  <a:lnTo>
                    <a:pt x="869744" y="736566"/>
                  </a:lnTo>
                  <a:lnTo>
                    <a:pt x="917921" y="730139"/>
                  </a:lnTo>
                  <a:lnTo>
                    <a:pt x="965412" y="721861"/>
                  </a:lnTo>
                  <a:lnTo>
                    <a:pt x="1012237" y="711738"/>
                  </a:lnTo>
                  <a:lnTo>
                    <a:pt x="1058419" y="699777"/>
                  </a:lnTo>
                  <a:lnTo>
                    <a:pt x="1103977" y="685984"/>
                  </a:lnTo>
                  <a:lnTo>
                    <a:pt x="1148932" y="670365"/>
                  </a:lnTo>
                  <a:lnTo>
                    <a:pt x="1193306" y="652926"/>
                  </a:lnTo>
                  <a:lnTo>
                    <a:pt x="1237119" y="633674"/>
                  </a:lnTo>
                  <a:lnTo>
                    <a:pt x="1280393" y="612614"/>
                  </a:lnTo>
                  <a:lnTo>
                    <a:pt x="1324429" y="589490"/>
                  </a:lnTo>
                  <a:lnTo>
                    <a:pt x="1367924" y="565345"/>
                  </a:lnTo>
                  <a:lnTo>
                    <a:pt x="1410885" y="540220"/>
                  </a:lnTo>
                  <a:lnTo>
                    <a:pt x="1453320" y="514159"/>
                  </a:lnTo>
                  <a:lnTo>
                    <a:pt x="1495234" y="487203"/>
                  </a:lnTo>
                  <a:lnTo>
                    <a:pt x="1536634" y="459394"/>
                  </a:lnTo>
                  <a:lnTo>
                    <a:pt x="1577528" y="430775"/>
                  </a:lnTo>
                  <a:lnTo>
                    <a:pt x="1617923" y="401388"/>
                  </a:lnTo>
                  <a:lnTo>
                    <a:pt x="1657824" y="371275"/>
                  </a:lnTo>
                  <a:lnTo>
                    <a:pt x="1697239" y="340478"/>
                  </a:lnTo>
                  <a:lnTo>
                    <a:pt x="1736174" y="309040"/>
                  </a:lnTo>
                  <a:lnTo>
                    <a:pt x="1774637" y="277003"/>
                  </a:lnTo>
                  <a:lnTo>
                    <a:pt x="1819347" y="250699"/>
                  </a:lnTo>
                  <a:lnTo>
                    <a:pt x="1908219" y="196989"/>
                  </a:lnTo>
                  <a:lnTo>
                    <a:pt x="1953009" y="170682"/>
                  </a:lnTo>
                  <a:lnTo>
                    <a:pt x="1998453" y="145476"/>
                  </a:lnTo>
                  <a:lnTo>
                    <a:pt x="2044866" y="121921"/>
                  </a:lnTo>
                  <a:lnTo>
                    <a:pt x="2092560" y="100568"/>
                  </a:lnTo>
                  <a:lnTo>
                    <a:pt x="2140133" y="81874"/>
                  </a:lnTo>
                  <a:lnTo>
                    <a:pt x="2187888" y="64794"/>
                  </a:lnTo>
                  <a:lnTo>
                    <a:pt x="2235806" y="49441"/>
                  </a:lnTo>
                  <a:lnTo>
                    <a:pt x="2283873" y="35931"/>
                  </a:lnTo>
                  <a:lnTo>
                    <a:pt x="2332072" y="24379"/>
                  </a:lnTo>
                  <a:lnTo>
                    <a:pt x="2380388" y="14899"/>
                  </a:lnTo>
                  <a:lnTo>
                    <a:pt x="2428803" y="7606"/>
                  </a:lnTo>
                  <a:lnTo>
                    <a:pt x="2477302" y="2616"/>
                  </a:lnTo>
                  <a:lnTo>
                    <a:pt x="2525869" y="42"/>
                  </a:lnTo>
                  <a:lnTo>
                    <a:pt x="2574488" y="0"/>
                  </a:lnTo>
                  <a:lnTo>
                    <a:pt x="2623143" y="2604"/>
                  </a:lnTo>
                  <a:lnTo>
                    <a:pt x="2671817" y="7969"/>
                  </a:lnTo>
                  <a:lnTo>
                    <a:pt x="2720494" y="16210"/>
                  </a:lnTo>
                  <a:lnTo>
                    <a:pt x="2769159" y="27443"/>
                  </a:lnTo>
                  <a:lnTo>
                    <a:pt x="2817796" y="41781"/>
                  </a:lnTo>
                  <a:lnTo>
                    <a:pt x="2866388" y="59339"/>
                  </a:lnTo>
                  <a:lnTo>
                    <a:pt x="2911592" y="78228"/>
                  </a:lnTo>
                  <a:lnTo>
                    <a:pt x="2955345" y="99024"/>
                  </a:lnTo>
                  <a:lnTo>
                    <a:pt x="2997555" y="121747"/>
                  </a:lnTo>
                  <a:lnTo>
                    <a:pt x="3038129" y="146420"/>
                  </a:lnTo>
                  <a:lnTo>
                    <a:pt x="3076976" y="173065"/>
                  </a:lnTo>
                  <a:lnTo>
                    <a:pt x="3114004" y="201706"/>
                  </a:lnTo>
                  <a:lnTo>
                    <a:pt x="3149123" y="232363"/>
                  </a:lnTo>
                  <a:lnTo>
                    <a:pt x="3182239" y="265060"/>
                  </a:lnTo>
                  <a:lnTo>
                    <a:pt x="3213262" y="299818"/>
                  </a:lnTo>
                  <a:lnTo>
                    <a:pt x="3242100" y="336660"/>
                  </a:lnTo>
                  <a:lnTo>
                    <a:pt x="3268661" y="375608"/>
                  </a:lnTo>
                  <a:lnTo>
                    <a:pt x="3292853" y="416684"/>
                  </a:lnTo>
                  <a:lnTo>
                    <a:pt x="3314586" y="459911"/>
                  </a:lnTo>
                  <a:lnTo>
                    <a:pt x="3323683" y="481444"/>
                  </a:lnTo>
                  <a:close/>
                </a:path>
                <a:path w="3389629" h="1943100">
                  <a:moveTo>
                    <a:pt x="3388676" y="799271"/>
                  </a:moveTo>
                  <a:lnTo>
                    <a:pt x="3389460" y="849559"/>
                  </a:lnTo>
                  <a:lnTo>
                    <a:pt x="3388690" y="900031"/>
                  </a:lnTo>
                  <a:lnTo>
                    <a:pt x="3386685" y="950620"/>
                  </a:lnTo>
                  <a:lnTo>
                    <a:pt x="3383765" y="1001260"/>
                  </a:lnTo>
                  <a:lnTo>
                    <a:pt x="3380248" y="1051884"/>
                  </a:lnTo>
                  <a:lnTo>
                    <a:pt x="3375791" y="1100640"/>
                  </a:lnTo>
                  <a:lnTo>
                    <a:pt x="3370285" y="1149289"/>
                  </a:lnTo>
                  <a:lnTo>
                    <a:pt x="3363900" y="1197849"/>
                  </a:lnTo>
                  <a:lnTo>
                    <a:pt x="3356810" y="1246340"/>
                  </a:lnTo>
                  <a:lnTo>
                    <a:pt x="3309090" y="1536896"/>
                  </a:lnTo>
                  <a:lnTo>
                    <a:pt x="3301880" y="1585436"/>
                  </a:lnTo>
                  <a:lnTo>
                    <a:pt x="3295342" y="1634058"/>
                  </a:lnTo>
                  <a:lnTo>
                    <a:pt x="3289648" y="1682782"/>
                  </a:lnTo>
                  <a:lnTo>
                    <a:pt x="3284969" y="1731628"/>
                  </a:lnTo>
                  <a:lnTo>
                    <a:pt x="3281479" y="1780614"/>
                  </a:lnTo>
                  <a:lnTo>
                    <a:pt x="3279349" y="1829760"/>
                  </a:lnTo>
                  <a:lnTo>
                    <a:pt x="3278751" y="1879084"/>
                  </a:lnTo>
                  <a:lnTo>
                    <a:pt x="3279857" y="1928605"/>
                  </a:lnTo>
                  <a:lnTo>
                    <a:pt x="3280359" y="1942743"/>
                  </a:lnTo>
                  <a:lnTo>
                    <a:pt x="3224999" y="1942743"/>
                  </a:lnTo>
                  <a:lnTo>
                    <a:pt x="3222059" y="1942743"/>
                  </a:lnTo>
                  <a:lnTo>
                    <a:pt x="3221993" y="1933042"/>
                  </a:lnTo>
                  <a:lnTo>
                    <a:pt x="3222891" y="1883366"/>
                  </a:lnTo>
                  <a:lnTo>
                    <a:pt x="3224753" y="1833584"/>
                  </a:lnTo>
                  <a:lnTo>
                    <a:pt x="3227309" y="1783670"/>
                  </a:lnTo>
                  <a:lnTo>
                    <a:pt x="3230744" y="1733761"/>
                  </a:lnTo>
                  <a:lnTo>
                    <a:pt x="3235318" y="1684001"/>
                  </a:lnTo>
                  <a:lnTo>
                    <a:pt x="3240873" y="1634367"/>
                  </a:lnTo>
                  <a:lnTo>
                    <a:pt x="3247251" y="1584838"/>
                  </a:lnTo>
                  <a:lnTo>
                    <a:pt x="3254296" y="1535393"/>
                  </a:lnTo>
                  <a:lnTo>
                    <a:pt x="3301726" y="1239293"/>
                  </a:lnTo>
                  <a:lnTo>
                    <a:pt x="3309021" y="1189839"/>
                  </a:lnTo>
                  <a:lnTo>
                    <a:pt x="3315721" y="1140299"/>
                  </a:lnTo>
                  <a:lnTo>
                    <a:pt x="3321670" y="1090651"/>
                  </a:lnTo>
                  <a:lnTo>
                    <a:pt x="3326709" y="1040874"/>
                  </a:lnTo>
                  <a:lnTo>
                    <a:pt x="3330681" y="990947"/>
                  </a:lnTo>
                  <a:lnTo>
                    <a:pt x="3333663" y="939811"/>
                  </a:lnTo>
                  <a:lnTo>
                    <a:pt x="3335607" y="888747"/>
                  </a:lnTo>
                  <a:lnTo>
                    <a:pt x="3336051" y="837809"/>
                  </a:lnTo>
                  <a:lnTo>
                    <a:pt x="3323683" y="481444"/>
                  </a:lnTo>
                  <a:lnTo>
                    <a:pt x="3333767" y="505311"/>
                  </a:lnTo>
                  <a:lnTo>
                    <a:pt x="3350304" y="552907"/>
                  </a:lnTo>
                  <a:lnTo>
                    <a:pt x="3363635" y="601282"/>
                  </a:lnTo>
                  <a:lnTo>
                    <a:pt x="3373819" y="650172"/>
                  </a:lnTo>
                  <a:lnTo>
                    <a:pt x="3381175" y="699511"/>
                  </a:lnTo>
                  <a:lnTo>
                    <a:pt x="3385829" y="747258"/>
                  </a:lnTo>
                  <a:lnTo>
                    <a:pt x="3385652" y="742269"/>
                  </a:lnTo>
                  <a:lnTo>
                    <a:pt x="3388676" y="799271"/>
                  </a:lnTo>
                  <a:close/>
                </a:path>
              </a:pathLst>
            </a:custGeom>
            <a:solidFill>
              <a:srgbClr val="D89C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7955664"/>
              <a:ext cx="1774825" cy="1130300"/>
            </a:xfrm>
            <a:custGeom>
              <a:avLst/>
              <a:gdLst/>
              <a:ahLst/>
              <a:cxnLst/>
              <a:rect l="l" t="t" r="r" b="b"/>
              <a:pathLst>
                <a:path w="1774825" h="1130300">
                  <a:moveTo>
                    <a:pt x="1774529" y="662540"/>
                  </a:moveTo>
                  <a:lnTo>
                    <a:pt x="1736066" y="694578"/>
                  </a:lnTo>
                  <a:lnTo>
                    <a:pt x="1697130" y="726016"/>
                  </a:lnTo>
                  <a:lnTo>
                    <a:pt x="1657715" y="756812"/>
                  </a:lnTo>
                  <a:lnTo>
                    <a:pt x="1617814" y="786925"/>
                  </a:lnTo>
                  <a:lnTo>
                    <a:pt x="1577420" y="816313"/>
                  </a:lnTo>
                  <a:lnTo>
                    <a:pt x="1536526" y="844932"/>
                  </a:lnTo>
                  <a:lnTo>
                    <a:pt x="1495125" y="872741"/>
                  </a:lnTo>
                  <a:lnTo>
                    <a:pt x="1453211" y="899697"/>
                  </a:lnTo>
                  <a:lnTo>
                    <a:pt x="1410777" y="925758"/>
                  </a:lnTo>
                  <a:lnTo>
                    <a:pt x="1367815" y="950883"/>
                  </a:lnTo>
                  <a:lnTo>
                    <a:pt x="1324320" y="975028"/>
                  </a:lnTo>
                  <a:lnTo>
                    <a:pt x="1280284" y="998151"/>
                  </a:lnTo>
                  <a:lnTo>
                    <a:pt x="1237011" y="1019212"/>
                  </a:lnTo>
                  <a:lnTo>
                    <a:pt x="1193198" y="1038464"/>
                  </a:lnTo>
                  <a:lnTo>
                    <a:pt x="1148824" y="1055903"/>
                  </a:lnTo>
                  <a:lnTo>
                    <a:pt x="1103868" y="1071522"/>
                  </a:lnTo>
                  <a:lnTo>
                    <a:pt x="1058310" y="1085315"/>
                  </a:lnTo>
                  <a:lnTo>
                    <a:pt x="1012129" y="1097276"/>
                  </a:lnTo>
                  <a:lnTo>
                    <a:pt x="965303" y="1107398"/>
                  </a:lnTo>
                  <a:lnTo>
                    <a:pt x="917812" y="1115676"/>
                  </a:lnTo>
                  <a:lnTo>
                    <a:pt x="869635" y="1122104"/>
                  </a:lnTo>
                  <a:lnTo>
                    <a:pt x="820751" y="1126674"/>
                  </a:lnTo>
                  <a:lnTo>
                    <a:pt x="771140" y="1129382"/>
                  </a:lnTo>
                  <a:lnTo>
                    <a:pt x="718589" y="1129972"/>
                  </a:lnTo>
                  <a:lnTo>
                    <a:pt x="667056" y="1127972"/>
                  </a:lnTo>
                  <a:lnTo>
                    <a:pt x="616504" y="1123378"/>
                  </a:lnTo>
                  <a:lnTo>
                    <a:pt x="566895" y="1116186"/>
                  </a:lnTo>
                  <a:lnTo>
                    <a:pt x="518191" y="1106392"/>
                  </a:lnTo>
                  <a:lnTo>
                    <a:pt x="470357" y="1093991"/>
                  </a:lnTo>
                  <a:lnTo>
                    <a:pt x="423353" y="1078981"/>
                  </a:lnTo>
                  <a:lnTo>
                    <a:pt x="377143" y="1061357"/>
                  </a:lnTo>
                  <a:lnTo>
                    <a:pt x="331690" y="1041115"/>
                  </a:lnTo>
                  <a:lnTo>
                    <a:pt x="286957" y="1018251"/>
                  </a:lnTo>
                  <a:lnTo>
                    <a:pt x="242905" y="992761"/>
                  </a:lnTo>
                  <a:lnTo>
                    <a:pt x="199498" y="964641"/>
                  </a:lnTo>
                  <a:lnTo>
                    <a:pt x="158784" y="935006"/>
                  </a:lnTo>
                  <a:lnTo>
                    <a:pt x="120163" y="903333"/>
                  </a:lnTo>
                  <a:lnTo>
                    <a:pt x="83536" y="869701"/>
                  </a:lnTo>
                  <a:lnTo>
                    <a:pt x="48805" y="834189"/>
                  </a:lnTo>
                  <a:lnTo>
                    <a:pt x="15874" y="796877"/>
                  </a:lnTo>
                  <a:lnTo>
                    <a:pt x="0" y="777036"/>
                  </a:lnTo>
                  <a:lnTo>
                    <a:pt x="0" y="0"/>
                  </a:lnTo>
                  <a:lnTo>
                    <a:pt x="41124" y="16491"/>
                  </a:lnTo>
                  <a:lnTo>
                    <a:pt x="88972" y="35145"/>
                  </a:lnTo>
                  <a:lnTo>
                    <a:pt x="136975" y="53344"/>
                  </a:lnTo>
                  <a:lnTo>
                    <a:pt x="185130" y="71105"/>
                  </a:lnTo>
                  <a:lnTo>
                    <a:pt x="233433" y="88443"/>
                  </a:lnTo>
                  <a:lnTo>
                    <a:pt x="281880" y="105375"/>
                  </a:lnTo>
                  <a:lnTo>
                    <a:pt x="330466" y="121916"/>
                  </a:lnTo>
                  <a:lnTo>
                    <a:pt x="379187" y="138083"/>
                  </a:lnTo>
                  <a:lnTo>
                    <a:pt x="428040" y="153891"/>
                  </a:lnTo>
                  <a:lnTo>
                    <a:pt x="477020" y="169357"/>
                  </a:lnTo>
                  <a:lnTo>
                    <a:pt x="526123" y="184496"/>
                  </a:lnTo>
                  <a:lnTo>
                    <a:pt x="575345" y="199325"/>
                  </a:lnTo>
                  <a:lnTo>
                    <a:pt x="674130" y="228116"/>
                  </a:lnTo>
                  <a:lnTo>
                    <a:pt x="773342" y="255856"/>
                  </a:lnTo>
                  <a:lnTo>
                    <a:pt x="872948" y="282675"/>
                  </a:lnTo>
                  <a:lnTo>
                    <a:pt x="1021817" y="321604"/>
                  </a:lnTo>
                  <a:lnTo>
                    <a:pt x="1070471" y="335212"/>
                  </a:lnTo>
                  <a:lnTo>
                    <a:pt x="1118860" y="349552"/>
                  </a:lnTo>
                  <a:lnTo>
                    <a:pt x="1166966" y="364653"/>
                  </a:lnTo>
                  <a:lnTo>
                    <a:pt x="1214771" y="380543"/>
                  </a:lnTo>
                  <a:lnTo>
                    <a:pt x="1262257" y="397252"/>
                  </a:lnTo>
                  <a:lnTo>
                    <a:pt x="1309408" y="414807"/>
                  </a:lnTo>
                  <a:lnTo>
                    <a:pt x="1356205" y="433237"/>
                  </a:lnTo>
                  <a:lnTo>
                    <a:pt x="1402631" y="452572"/>
                  </a:lnTo>
                  <a:lnTo>
                    <a:pt x="1448668" y="472839"/>
                  </a:lnTo>
                  <a:lnTo>
                    <a:pt x="1494298" y="494067"/>
                  </a:lnTo>
                  <a:lnTo>
                    <a:pt x="1539504" y="516286"/>
                  </a:lnTo>
                  <a:lnTo>
                    <a:pt x="1584268" y="539523"/>
                  </a:lnTo>
                  <a:lnTo>
                    <a:pt x="1628572" y="563807"/>
                  </a:lnTo>
                  <a:lnTo>
                    <a:pt x="1672400" y="589166"/>
                  </a:lnTo>
                  <a:lnTo>
                    <a:pt x="1715732" y="615631"/>
                  </a:lnTo>
                  <a:lnTo>
                    <a:pt x="1758552" y="643228"/>
                  </a:lnTo>
                  <a:lnTo>
                    <a:pt x="1769730" y="656594"/>
                  </a:lnTo>
                  <a:lnTo>
                    <a:pt x="1774529" y="662540"/>
                  </a:lnTo>
                  <a:close/>
                </a:path>
              </a:pathLst>
            </a:custGeom>
            <a:solidFill>
              <a:srgbClr val="E3D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4222" y="6220586"/>
            <a:ext cx="6419849" cy="158114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60797" y="6220586"/>
            <a:ext cx="6534149" cy="1562099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25"/>
              </a:spcBef>
            </a:pPr>
            <a:r>
              <a:rPr spc="-345" dirty="0"/>
              <a:t>3</a:t>
            </a:r>
            <a:r>
              <a:rPr spc="-1525" dirty="0"/>
              <a:t> </a:t>
            </a:r>
            <a:r>
              <a:rPr spc="-645" dirty="0"/>
              <a:t>.</a:t>
            </a:r>
            <a:r>
              <a:rPr spc="994" dirty="0"/>
              <a:t> </a:t>
            </a:r>
            <a:r>
              <a:rPr spc="695" dirty="0"/>
              <a:t>UNDERSTANDIN</a:t>
            </a:r>
            <a:r>
              <a:rPr spc="10" dirty="0"/>
              <a:t>G</a:t>
            </a:r>
            <a:r>
              <a:rPr spc="1005" dirty="0"/>
              <a:t> </a:t>
            </a:r>
            <a:r>
              <a:rPr spc="1510" dirty="0"/>
              <a:t>GAMM</a:t>
            </a:r>
            <a:r>
              <a:rPr spc="825" dirty="0"/>
              <a:t>A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891522" y="3364782"/>
            <a:ext cx="15237460" cy="2502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  <a:tabLst>
                <a:tab pos="2399665" algn="l"/>
                <a:tab pos="3171190" algn="l"/>
              </a:tabLst>
            </a:pPr>
            <a:r>
              <a:rPr sz="3000" b="1" spc="100" dirty="0">
                <a:solidFill>
                  <a:srgbClr val="152540"/>
                </a:solidFill>
                <a:latin typeface="Trebuchet MS"/>
                <a:cs typeface="Trebuchet MS"/>
              </a:rPr>
              <a:t>Core</a:t>
            </a:r>
            <a:r>
              <a:rPr sz="3000" b="1" spc="-20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b="1" spc="-10" dirty="0">
                <a:solidFill>
                  <a:srgbClr val="152540"/>
                </a:solidFill>
                <a:latin typeface="Trebuchet MS"/>
                <a:cs typeface="Trebuchet MS"/>
              </a:rPr>
              <a:t>Principles:</a:t>
            </a:r>
            <a:r>
              <a:rPr sz="3000" b="1" dirty="0">
                <a:solidFill>
                  <a:srgbClr val="152540"/>
                </a:solidFill>
                <a:latin typeface="Trebuchet MS"/>
                <a:cs typeface="Trebuchet MS"/>
              </a:rPr>
              <a:t>	</a:t>
            </a:r>
            <a:r>
              <a:rPr sz="3000" spc="-95" dirty="0">
                <a:solidFill>
                  <a:srgbClr val="152540"/>
                </a:solidFill>
                <a:latin typeface="Trebuchet MS"/>
                <a:cs typeface="Trebuchet MS"/>
              </a:rPr>
              <a:t>The</a:t>
            </a:r>
            <a:r>
              <a:rPr sz="3000" spc="-25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spc="-40" dirty="0">
                <a:solidFill>
                  <a:srgbClr val="152540"/>
                </a:solidFill>
                <a:latin typeface="Trebuchet MS"/>
                <a:cs typeface="Trebuchet MS"/>
              </a:rPr>
              <a:t>distribution</a:t>
            </a:r>
            <a:r>
              <a:rPr sz="3000" spc="-20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152540"/>
                </a:solidFill>
                <a:latin typeface="Trebuchet MS"/>
                <a:cs typeface="Trebuchet MS"/>
              </a:rPr>
              <a:t>is</a:t>
            </a:r>
            <a:r>
              <a:rPr sz="3000" spc="-20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152540"/>
                </a:solidFill>
                <a:latin typeface="Trebuchet MS"/>
                <a:cs typeface="Trebuchet MS"/>
              </a:rPr>
              <a:t>defined</a:t>
            </a:r>
            <a:r>
              <a:rPr sz="3000" spc="-20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152540"/>
                </a:solidFill>
                <a:latin typeface="Trebuchet MS"/>
                <a:cs typeface="Trebuchet MS"/>
              </a:rPr>
              <a:t>for</a:t>
            </a:r>
            <a:r>
              <a:rPr sz="3000" spc="-20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b="1" dirty="0">
                <a:solidFill>
                  <a:srgbClr val="152540"/>
                </a:solidFill>
                <a:latin typeface="Trebuchet MS"/>
                <a:cs typeface="Trebuchet MS"/>
              </a:rPr>
              <a:t>positive</a:t>
            </a:r>
            <a:r>
              <a:rPr sz="3000" b="1" spc="-20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152540"/>
                </a:solidFill>
                <a:latin typeface="Trebuchet MS"/>
                <a:cs typeface="Trebuchet MS"/>
              </a:rPr>
              <a:t>numbers</a:t>
            </a:r>
            <a:r>
              <a:rPr sz="3000" spc="-20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spc="50" dirty="0">
                <a:solidFill>
                  <a:srgbClr val="152540"/>
                </a:solidFill>
                <a:latin typeface="Trebuchet MS"/>
                <a:cs typeface="Trebuchet MS"/>
              </a:rPr>
              <a:t>and</a:t>
            </a:r>
            <a:r>
              <a:rPr sz="3000" spc="-20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152540"/>
                </a:solidFill>
                <a:latin typeface="Trebuchet MS"/>
                <a:cs typeface="Trebuchet MS"/>
              </a:rPr>
              <a:t>tends</a:t>
            </a:r>
            <a:r>
              <a:rPr sz="3000" spc="-20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152540"/>
                </a:solidFill>
                <a:latin typeface="Trebuchet MS"/>
                <a:cs typeface="Trebuchet MS"/>
              </a:rPr>
              <a:t>to</a:t>
            </a:r>
            <a:r>
              <a:rPr sz="3000" spc="-20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152540"/>
                </a:solidFill>
                <a:latin typeface="Trebuchet MS"/>
                <a:cs typeface="Trebuchet MS"/>
              </a:rPr>
              <a:t>be</a:t>
            </a:r>
            <a:r>
              <a:rPr sz="3000" spc="-20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b="1" spc="-10" dirty="0">
                <a:solidFill>
                  <a:srgbClr val="152540"/>
                </a:solidFill>
                <a:latin typeface="Trebuchet MS"/>
                <a:cs typeface="Trebuchet MS"/>
              </a:rPr>
              <a:t>right- </a:t>
            </a:r>
            <a:r>
              <a:rPr sz="3000" b="1" spc="85" dirty="0">
                <a:solidFill>
                  <a:srgbClr val="152540"/>
                </a:solidFill>
                <a:latin typeface="Trebuchet MS"/>
                <a:cs typeface="Trebuchet MS"/>
              </a:rPr>
              <a:t>skewed</a:t>
            </a:r>
            <a:r>
              <a:rPr sz="3000" b="1" spc="-5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spc="25" dirty="0">
                <a:solidFill>
                  <a:srgbClr val="152540"/>
                </a:solidFill>
                <a:latin typeface="Trebuchet MS"/>
                <a:cs typeface="Trebuchet MS"/>
              </a:rPr>
              <a:t>and</a:t>
            </a:r>
            <a:r>
              <a:rPr sz="3000" dirty="0">
                <a:solidFill>
                  <a:srgbClr val="152540"/>
                </a:solidFill>
                <a:latin typeface="Trebuchet MS"/>
                <a:cs typeface="Trebuchet MS"/>
              </a:rPr>
              <a:t>	</a:t>
            </a:r>
            <a:r>
              <a:rPr sz="3000" b="1" spc="55" dirty="0">
                <a:solidFill>
                  <a:srgbClr val="152540"/>
                </a:solidFill>
                <a:latin typeface="Trebuchet MS"/>
                <a:cs typeface="Trebuchet MS"/>
              </a:rPr>
              <a:t>heteroscedastic</a:t>
            </a:r>
            <a:r>
              <a:rPr sz="3000" spc="55" dirty="0">
                <a:solidFill>
                  <a:srgbClr val="152540"/>
                </a:solidFill>
                <a:latin typeface="Trebuchet MS"/>
                <a:cs typeface="Trebuchet MS"/>
              </a:rPr>
              <a:t>.</a:t>
            </a:r>
            <a:r>
              <a:rPr sz="3000" spc="-45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spc="-95" dirty="0">
                <a:solidFill>
                  <a:srgbClr val="152540"/>
                </a:solidFill>
                <a:latin typeface="Trebuchet MS"/>
                <a:cs typeface="Trebuchet MS"/>
              </a:rPr>
              <a:t>The</a:t>
            </a:r>
            <a:r>
              <a:rPr sz="3000" spc="-40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b="1" spc="60" dirty="0">
                <a:solidFill>
                  <a:srgbClr val="152540"/>
                </a:solidFill>
                <a:latin typeface="Trebuchet MS"/>
                <a:cs typeface="Trebuchet MS"/>
              </a:rPr>
              <a:t>mean</a:t>
            </a:r>
            <a:r>
              <a:rPr sz="3000" b="1" spc="-40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152540"/>
                </a:solidFill>
                <a:latin typeface="Trebuchet MS"/>
                <a:cs typeface="Trebuchet MS"/>
              </a:rPr>
              <a:t>is</a:t>
            </a:r>
            <a:r>
              <a:rPr sz="3000" spc="-40" dirty="0">
                <a:solidFill>
                  <a:srgbClr val="152540"/>
                </a:solidFill>
                <a:latin typeface="Trebuchet MS"/>
                <a:cs typeface="Trebuchet MS"/>
              </a:rPr>
              <a:t> linked </a:t>
            </a:r>
            <a:r>
              <a:rPr sz="3000" dirty="0">
                <a:solidFill>
                  <a:srgbClr val="152540"/>
                </a:solidFill>
                <a:latin typeface="Trebuchet MS"/>
                <a:cs typeface="Trebuchet MS"/>
              </a:rPr>
              <a:t>to</a:t>
            </a:r>
            <a:r>
              <a:rPr sz="3000" spc="-40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152540"/>
                </a:solidFill>
                <a:latin typeface="Trebuchet MS"/>
                <a:cs typeface="Trebuchet MS"/>
              </a:rPr>
              <a:t>predictors</a:t>
            </a:r>
            <a:r>
              <a:rPr sz="3000" spc="-40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152540"/>
                </a:solidFill>
                <a:latin typeface="Trebuchet MS"/>
                <a:cs typeface="Trebuchet MS"/>
              </a:rPr>
              <a:t>by</a:t>
            </a:r>
            <a:r>
              <a:rPr sz="3000" spc="-40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152540"/>
                </a:solidFill>
                <a:latin typeface="Trebuchet MS"/>
                <a:cs typeface="Trebuchet MS"/>
              </a:rPr>
              <a:t>using</a:t>
            </a:r>
            <a:r>
              <a:rPr sz="3000" spc="-40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b="1" spc="125" dirty="0">
                <a:solidFill>
                  <a:srgbClr val="152540"/>
                </a:solidFill>
                <a:latin typeface="Trebuchet MS"/>
                <a:cs typeface="Trebuchet MS"/>
              </a:rPr>
              <a:t>log</a:t>
            </a:r>
            <a:r>
              <a:rPr sz="3000" b="1" spc="-40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spc="25" dirty="0">
                <a:solidFill>
                  <a:srgbClr val="152540"/>
                </a:solidFill>
                <a:latin typeface="Trebuchet MS"/>
                <a:cs typeface="Trebuchet MS"/>
              </a:rPr>
              <a:t>and </a:t>
            </a:r>
            <a:r>
              <a:rPr sz="3000" b="1" dirty="0">
                <a:solidFill>
                  <a:srgbClr val="152540"/>
                </a:solidFill>
                <a:latin typeface="Trebuchet MS"/>
                <a:cs typeface="Trebuchet MS"/>
              </a:rPr>
              <a:t>inverse</a:t>
            </a:r>
            <a:r>
              <a:rPr sz="3000" b="1" spc="25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152540"/>
                </a:solidFill>
                <a:latin typeface="Trebuchet MS"/>
                <a:cs typeface="Trebuchet MS"/>
              </a:rPr>
              <a:t>variables.</a:t>
            </a:r>
            <a:r>
              <a:rPr sz="3000" spc="30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152540"/>
                </a:solidFill>
                <a:latin typeface="Trebuchet MS"/>
                <a:cs typeface="Trebuchet MS"/>
              </a:rPr>
              <a:t>Has</a:t>
            </a:r>
            <a:r>
              <a:rPr sz="3000" spc="25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spc="125" dirty="0">
                <a:solidFill>
                  <a:srgbClr val="152540"/>
                </a:solidFill>
                <a:latin typeface="Trebuchet MS"/>
                <a:cs typeface="Trebuchet MS"/>
              </a:rPr>
              <a:t>a</a:t>
            </a:r>
            <a:r>
              <a:rPr sz="3000" spc="30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b="1" spc="130" dirty="0">
                <a:solidFill>
                  <a:srgbClr val="152540"/>
                </a:solidFill>
                <a:latin typeface="Trebuchet MS"/>
                <a:cs typeface="Trebuchet MS"/>
              </a:rPr>
              <a:t>shape</a:t>
            </a:r>
            <a:r>
              <a:rPr sz="3000" b="1" spc="-30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b="1" spc="55" dirty="0">
                <a:solidFill>
                  <a:srgbClr val="152540"/>
                </a:solidFill>
                <a:latin typeface="Trebuchet MS"/>
                <a:cs typeface="Trebuchet MS"/>
              </a:rPr>
              <a:t>parameter</a:t>
            </a:r>
            <a:r>
              <a:rPr sz="3000" b="1" spc="-35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b="1" spc="-105" dirty="0">
                <a:solidFill>
                  <a:srgbClr val="152540"/>
                </a:solidFill>
                <a:latin typeface="Trebuchet MS"/>
                <a:cs typeface="Trebuchet MS"/>
              </a:rPr>
              <a:t>(</a:t>
            </a:r>
            <a:r>
              <a:rPr sz="3000" spc="-105" dirty="0">
                <a:solidFill>
                  <a:srgbClr val="152540"/>
                </a:solidFill>
                <a:latin typeface="Arial Black"/>
                <a:cs typeface="Arial Black"/>
              </a:rPr>
              <a:t>α</a:t>
            </a:r>
            <a:r>
              <a:rPr sz="3000" b="1" spc="-105" dirty="0">
                <a:solidFill>
                  <a:srgbClr val="152540"/>
                </a:solidFill>
                <a:latin typeface="Trebuchet MS"/>
                <a:cs typeface="Trebuchet MS"/>
              </a:rPr>
              <a:t>)</a:t>
            </a:r>
            <a:r>
              <a:rPr sz="3000" b="1" spc="30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spc="50" dirty="0">
                <a:solidFill>
                  <a:srgbClr val="152540"/>
                </a:solidFill>
                <a:latin typeface="Trebuchet MS"/>
                <a:cs typeface="Trebuchet MS"/>
              </a:rPr>
              <a:t>and</a:t>
            </a:r>
            <a:r>
              <a:rPr sz="3000" spc="30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spc="125" dirty="0">
                <a:solidFill>
                  <a:srgbClr val="152540"/>
                </a:solidFill>
                <a:latin typeface="Trebuchet MS"/>
                <a:cs typeface="Trebuchet MS"/>
              </a:rPr>
              <a:t>a</a:t>
            </a:r>
            <a:r>
              <a:rPr sz="3000" spc="25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b="1" spc="145" dirty="0">
                <a:solidFill>
                  <a:srgbClr val="152540"/>
                </a:solidFill>
                <a:latin typeface="Trebuchet MS"/>
                <a:cs typeface="Trebuchet MS"/>
              </a:rPr>
              <a:t>scale</a:t>
            </a:r>
            <a:r>
              <a:rPr sz="3000" b="1" spc="-30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b="1" spc="55" dirty="0">
                <a:solidFill>
                  <a:srgbClr val="152540"/>
                </a:solidFill>
                <a:latin typeface="Trebuchet MS"/>
                <a:cs typeface="Trebuchet MS"/>
              </a:rPr>
              <a:t>parameter</a:t>
            </a:r>
            <a:r>
              <a:rPr sz="3000" b="1" spc="-30" dirty="0">
                <a:solidFill>
                  <a:srgbClr val="152540"/>
                </a:solidFill>
                <a:latin typeface="Trebuchet MS"/>
                <a:cs typeface="Trebuchet MS"/>
              </a:rPr>
              <a:t> </a:t>
            </a:r>
            <a:r>
              <a:rPr sz="3000" b="1" spc="-20" dirty="0">
                <a:solidFill>
                  <a:srgbClr val="152540"/>
                </a:solidFill>
                <a:latin typeface="Trebuchet MS"/>
                <a:cs typeface="Trebuchet MS"/>
              </a:rPr>
              <a:t>(</a:t>
            </a:r>
            <a:r>
              <a:rPr sz="3000" spc="-20" dirty="0">
                <a:solidFill>
                  <a:srgbClr val="152540"/>
                </a:solidFill>
                <a:latin typeface="Arial Black"/>
                <a:cs typeface="Arial Black"/>
              </a:rPr>
              <a:t>θ</a:t>
            </a:r>
            <a:r>
              <a:rPr sz="3000" b="1" spc="-20" dirty="0">
                <a:solidFill>
                  <a:srgbClr val="152540"/>
                </a:solidFill>
                <a:latin typeface="Trebuchet MS"/>
                <a:cs typeface="Trebuchet MS"/>
              </a:rPr>
              <a:t>)</a:t>
            </a:r>
            <a:r>
              <a:rPr sz="3000" spc="-20" dirty="0">
                <a:solidFill>
                  <a:srgbClr val="152540"/>
                </a:solidFill>
                <a:latin typeface="Trebuchet MS"/>
                <a:cs typeface="Trebuchet MS"/>
              </a:rPr>
              <a:t>.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8215630" algn="l"/>
              </a:tabLst>
            </a:pPr>
            <a:r>
              <a:rPr sz="3000" b="1" spc="-20" dirty="0">
                <a:solidFill>
                  <a:srgbClr val="152540"/>
                </a:solidFill>
                <a:latin typeface="Trebuchet MS"/>
                <a:cs typeface="Trebuchet MS"/>
              </a:rPr>
              <a:t>PDF:</a:t>
            </a:r>
            <a:r>
              <a:rPr sz="3000" b="1" dirty="0">
                <a:solidFill>
                  <a:srgbClr val="152540"/>
                </a:solidFill>
                <a:latin typeface="Trebuchet MS"/>
                <a:cs typeface="Trebuchet MS"/>
              </a:rPr>
              <a:t>	</a:t>
            </a:r>
            <a:r>
              <a:rPr sz="3000" b="1" spc="-20" dirty="0">
                <a:solidFill>
                  <a:srgbClr val="152540"/>
                </a:solidFill>
                <a:latin typeface="Trebuchet MS"/>
                <a:cs typeface="Trebuchet MS"/>
              </a:rPr>
              <a:t>CDF: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80129" cy="2983230"/>
            <a:chOff x="0" y="0"/>
            <a:chExt cx="3580129" cy="2983230"/>
          </a:xfrm>
        </p:grpSpPr>
        <p:sp>
          <p:nvSpPr>
            <p:cNvPr id="3" name="object 3"/>
            <p:cNvSpPr/>
            <p:nvPr/>
          </p:nvSpPr>
          <p:spPr>
            <a:xfrm>
              <a:off x="2342" y="0"/>
              <a:ext cx="3280410" cy="2867025"/>
            </a:xfrm>
            <a:custGeom>
              <a:avLst/>
              <a:gdLst/>
              <a:ahLst/>
              <a:cxnLst/>
              <a:rect l="l" t="t" r="r" b="b"/>
              <a:pathLst>
                <a:path w="3280410" h="2867025">
                  <a:moveTo>
                    <a:pt x="242" y="2866790"/>
                  </a:moveTo>
                  <a:lnTo>
                    <a:pt x="0" y="0"/>
                  </a:lnTo>
                  <a:lnTo>
                    <a:pt x="2955353" y="0"/>
                  </a:lnTo>
                  <a:lnTo>
                    <a:pt x="2968891" y="34684"/>
                  </a:lnTo>
                  <a:lnTo>
                    <a:pt x="2990163" y="82159"/>
                  </a:lnTo>
                  <a:lnTo>
                    <a:pt x="3013832" y="128889"/>
                  </a:lnTo>
                  <a:lnTo>
                    <a:pt x="3039829" y="174843"/>
                  </a:lnTo>
                  <a:lnTo>
                    <a:pt x="3065516" y="217740"/>
                  </a:lnTo>
                  <a:lnTo>
                    <a:pt x="3091682" y="260318"/>
                  </a:lnTo>
                  <a:lnTo>
                    <a:pt x="3118231" y="302641"/>
                  </a:lnTo>
                  <a:lnTo>
                    <a:pt x="3172094" y="386776"/>
                  </a:lnTo>
                  <a:lnTo>
                    <a:pt x="3253368" y="512660"/>
                  </a:lnTo>
                  <a:lnTo>
                    <a:pt x="3280204" y="554791"/>
                  </a:lnTo>
                  <a:lnTo>
                    <a:pt x="3255367" y="585222"/>
                  </a:lnTo>
                  <a:lnTo>
                    <a:pt x="3230772" y="616016"/>
                  </a:lnTo>
                  <a:lnTo>
                    <a:pt x="3205693" y="646568"/>
                  </a:lnTo>
                  <a:lnTo>
                    <a:pt x="3179402" y="676271"/>
                  </a:lnTo>
                  <a:lnTo>
                    <a:pt x="3143496" y="712739"/>
                  </a:lnTo>
                  <a:lnTo>
                    <a:pt x="3106616" y="747729"/>
                  </a:lnTo>
                  <a:lnTo>
                    <a:pt x="3068788" y="781282"/>
                  </a:lnTo>
                  <a:lnTo>
                    <a:pt x="3030035" y="813435"/>
                  </a:lnTo>
                  <a:lnTo>
                    <a:pt x="2990385" y="844228"/>
                  </a:lnTo>
                  <a:lnTo>
                    <a:pt x="2949861" y="873700"/>
                  </a:lnTo>
                  <a:lnTo>
                    <a:pt x="2908490" y="901889"/>
                  </a:lnTo>
                  <a:lnTo>
                    <a:pt x="2866296" y="928836"/>
                  </a:lnTo>
                  <a:lnTo>
                    <a:pt x="2823305" y="954579"/>
                  </a:lnTo>
                  <a:lnTo>
                    <a:pt x="2779542" y="979158"/>
                  </a:lnTo>
                  <a:lnTo>
                    <a:pt x="2735032" y="1002610"/>
                  </a:lnTo>
                  <a:lnTo>
                    <a:pt x="2689801" y="1024976"/>
                  </a:lnTo>
                  <a:lnTo>
                    <a:pt x="2643873" y="1046294"/>
                  </a:lnTo>
                  <a:lnTo>
                    <a:pt x="2597275" y="1066603"/>
                  </a:lnTo>
                  <a:lnTo>
                    <a:pt x="2550031" y="1085943"/>
                  </a:lnTo>
                  <a:lnTo>
                    <a:pt x="2503345" y="1104049"/>
                  </a:lnTo>
                  <a:lnTo>
                    <a:pt x="2456410" y="1121685"/>
                  </a:lnTo>
                  <a:lnTo>
                    <a:pt x="2362258" y="1156457"/>
                  </a:lnTo>
                  <a:lnTo>
                    <a:pt x="2315272" y="1174047"/>
                  </a:lnTo>
                  <a:lnTo>
                    <a:pt x="2268501" y="1192077"/>
                  </a:lnTo>
                  <a:lnTo>
                    <a:pt x="2222058" y="1210773"/>
                  </a:lnTo>
                  <a:lnTo>
                    <a:pt x="2176060" y="1230362"/>
                  </a:lnTo>
                  <a:lnTo>
                    <a:pt x="2130623" y="1251073"/>
                  </a:lnTo>
                  <a:lnTo>
                    <a:pt x="2085861" y="1273131"/>
                  </a:lnTo>
                  <a:lnTo>
                    <a:pt x="2041891" y="1296764"/>
                  </a:lnTo>
                  <a:lnTo>
                    <a:pt x="1998828" y="1322200"/>
                  </a:lnTo>
                  <a:lnTo>
                    <a:pt x="1956787" y="1349664"/>
                  </a:lnTo>
                  <a:lnTo>
                    <a:pt x="1915883" y="1379386"/>
                  </a:lnTo>
                  <a:lnTo>
                    <a:pt x="1876233" y="1411591"/>
                  </a:lnTo>
                  <a:lnTo>
                    <a:pt x="1837951" y="1446507"/>
                  </a:lnTo>
                  <a:lnTo>
                    <a:pt x="1801293" y="1482273"/>
                  </a:lnTo>
                  <a:lnTo>
                    <a:pt x="1765676" y="1518974"/>
                  </a:lnTo>
                  <a:lnTo>
                    <a:pt x="1732141" y="1557325"/>
                  </a:lnTo>
                  <a:lnTo>
                    <a:pt x="1701729" y="1598046"/>
                  </a:lnTo>
                  <a:lnTo>
                    <a:pt x="1675481" y="1641854"/>
                  </a:lnTo>
                  <a:lnTo>
                    <a:pt x="1654439" y="1689467"/>
                  </a:lnTo>
                  <a:lnTo>
                    <a:pt x="1631944" y="1689891"/>
                  </a:lnTo>
                  <a:lnTo>
                    <a:pt x="1586470" y="1690739"/>
                  </a:lnTo>
                  <a:lnTo>
                    <a:pt x="1513411" y="1703408"/>
                  </a:lnTo>
                  <a:lnTo>
                    <a:pt x="1463447" y="1714669"/>
                  </a:lnTo>
                  <a:lnTo>
                    <a:pt x="1414075" y="1727108"/>
                  </a:lnTo>
                  <a:lnTo>
                    <a:pt x="1365287" y="1740704"/>
                  </a:lnTo>
                  <a:lnTo>
                    <a:pt x="1317076" y="1755438"/>
                  </a:lnTo>
                  <a:lnTo>
                    <a:pt x="1269432" y="1771292"/>
                  </a:lnTo>
                  <a:lnTo>
                    <a:pt x="1222349" y="1788245"/>
                  </a:lnTo>
                  <a:lnTo>
                    <a:pt x="1175818" y="1806278"/>
                  </a:lnTo>
                  <a:lnTo>
                    <a:pt x="1129832" y="1825373"/>
                  </a:lnTo>
                  <a:lnTo>
                    <a:pt x="1084382" y="1845509"/>
                  </a:lnTo>
                  <a:lnTo>
                    <a:pt x="1039461" y="1866668"/>
                  </a:lnTo>
                  <a:lnTo>
                    <a:pt x="995060" y="1888829"/>
                  </a:lnTo>
                  <a:lnTo>
                    <a:pt x="951171" y="1911974"/>
                  </a:lnTo>
                  <a:lnTo>
                    <a:pt x="907788" y="1936083"/>
                  </a:lnTo>
                  <a:lnTo>
                    <a:pt x="864901" y="1961137"/>
                  </a:lnTo>
                  <a:lnTo>
                    <a:pt x="822503" y="1987117"/>
                  </a:lnTo>
                  <a:lnTo>
                    <a:pt x="780586" y="2014003"/>
                  </a:lnTo>
                  <a:lnTo>
                    <a:pt x="739142" y="2041775"/>
                  </a:lnTo>
                  <a:lnTo>
                    <a:pt x="698163" y="2070416"/>
                  </a:lnTo>
                  <a:lnTo>
                    <a:pt x="657641" y="2099904"/>
                  </a:lnTo>
                  <a:lnTo>
                    <a:pt x="617568" y="2130221"/>
                  </a:lnTo>
                  <a:lnTo>
                    <a:pt x="577936" y="2161347"/>
                  </a:lnTo>
                  <a:lnTo>
                    <a:pt x="538737" y="2193263"/>
                  </a:lnTo>
                  <a:lnTo>
                    <a:pt x="499964" y="2225950"/>
                  </a:lnTo>
                  <a:lnTo>
                    <a:pt x="461608" y="2259389"/>
                  </a:lnTo>
                  <a:lnTo>
                    <a:pt x="423324" y="2293921"/>
                  </a:lnTo>
                  <a:lnTo>
                    <a:pt x="386025" y="2329285"/>
                  </a:lnTo>
                  <a:lnTo>
                    <a:pt x="349732" y="2365485"/>
                  </a:lnTo>
                  <a:lnTo>
                    <a:pt x="314467" y="2402526"/>
                  </a:lnTo>
                  <a:lnTo>
                    <a:pt x="280249" y="2440413"/>
                  </a:lnTo>
                  <a:lnTo>
                    <a:pt x="247100" y="2479149"/>
                  </a:lnTo>
                  <a:lnTo>
                    <a:pt x="215039" y="2518741"/>
                  </a:lnTo>
                  <a:lnTo>
                    <a:pt x="184089" y="2559191"/>
                  </a:lnTo>
                  <a:lnTo>
                    <a:pt x="154268" y="2600505"/>
                  </a:lnTo>
                  <a:lnTo>
                    <a:pt x="125599" y="2642688"/>
                  </a:lnTo>
                  <a:lnTo>
                    <a:pt x="98101" y="2685744"/>
                  </a:lnTo>
                  <a:lnTo>
                    <a:pt x="71796" y="2729678"/>
                  </a:lnTo>
                  <a:lnTo>
                    <a:pt x="46704" y="2774493"/>
                  </a:lnTo>
                  <a:lnTo>
                    <a:pt x="22846" y="2820196"/>
                  </a:lnTo>
                  <a:lnTo>
                    <a:pt x="242" y="2866790"/>
                  </a:lnTo>
                  <a:close/>
                </a:path>
              </a:pathLst>
            </a:custGeom>
            <a:solidFill>
              <a:srgbClr val="253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519170" cy="2983230"/>
            </a:xfrm>
            <a:custGeom>
              <a:avLst/>
              <a:gdLst/>
              <a:ahLst/>
              <a:cxnLst/>
              <a:rect l="l" t="t" r="r" b="b"/>
              <a:pathLst>
                <a:path w="3519170" h="2983230">
                  <a:moveTo>
                    <a:pt x="0" y="2983100"/>
                  </a:moveTo>
                  <a:lnTo>
                    <a:pt x="0" y="2866790"/>
                  </a:lnTo>
                  <a:lnTo>
                    <a:pt x="22603" y="2820195"/>
                  </a:lnTo>
                  <a:lnTo>
                    <a:pt x="46462" y="2774490"/>
                  </a:lnTo>
                  <a:lnTo>
                    <a:pt x="71554" y="2729667"/>
                  </a:lnTo>
                  <a:lnTo>
                    <a:pt x="97859" y="2685719"/>
                  </a:lnTo>
                  <a:lnTo>
                    <a:pt x="125357" y="2642640"/>
                  </a:lnTo>
                  <a:lnTo>
                    <a:pt x="154026" y="2600423"/>
                  </a:lnTo>
                  <a:lnTo>
                    <a:pt x="183846" y="2559060"/>
                  </a:lnTo>
                  <a:lnTo>
                    <a:pt x="214797" y="2518545"/>
                  </a:lnTo>
                  <a:lnTo>
                    <a:pt x="246857" y="2478870"/>
                  </a:lnTo>
                  <a:lnTo>
                    <a:pt x="280007" y="2440030"/>
                  </a:lnTo>
                  <a:lnTo>
                    <a:pt x="314224" y="2402017"/>
                  </a:lnTo>
                  <a:lnTo>
                    <a:pt x="349490" y="2364824"/>
                  </a:lnTo>
                  <a:lnTo>
                    <a:pt x="385782" y="2328444"/>
                  </a:lnTo>
                  <a:lnTo>
                    <a:pt x="423081" y="2292871"/>
                  </a:lnTo>
                  <a:lnTo>
                    <a:pt x="461365" y="2258097"/>
                  </a:lnTo>
                  <a:lnTo>
                    <a:pt x="499721" y="2224658"/>
                  </a:lnTo>
                  <a:lnTo>
                    <a:pt x="538495" y="2191971"/>
                  </a:lnTo>
                  <a:lnTo>
                    <a:pt x="577693" y="2160055"/>
                  </a:lnTo>
                  <a:lnTo>
                    <a:pt x="617325" y="2128929"/>
                  </a:lnTo>
                  <a:lnTo>
                    <a:pt x="657398" y="2098612"/>
                  </a:lnTo>
                  <a:lnTo>
                    <a:pt x="697920" y="2069123"/>
                  </a:lnTo>
                  <a:lnTo>
                    <a:pt x="738899" y="2040483"/>
                  </a:lnTo>
                  <a:lnTo>
                    <a:pt x="780343" y="2012711"/>
                  </a:lnTo>
                  <a:lnTo>
                    <a:pt x="822261" y="1985825"/>
                  </a:lnTo>
                  <a:lnTo>
                    <a:pt x="864658" y="1959845"/>
                  </a:lnTo>
                  <a:lnTo>
                    <a:pt x="907545" y="1934791"/>
                  </a:lnTo>
                  <a:lnTo>
                    <a:pt x="950929" y="1910682"/>
                  </a:lnTo>
                  <a:lnTo>
                    <a:pt x="994817" y="1887537"/>
                  </a:lnTo>
                  <a:lnTo>
                    <a:pt x="1039218" y="1865375"/>
                  </a:lnTo>
                  <a:lnTo>
                    <a:pt x="1084139" y="1844217"/>
                  </a:lnTo>
                  <a:lnTo>
                    <a:pt x="1129589" y="1824081"/>
                  </a:lnTo>
                  <a:lnTo>
                    <a:pt x="1175576" y="1804986"/>
                  </a:lnTo>
                  <a:lnTo>
                    <a:pt x="1222107" y="1786953"/>
                  </a:lnTo>
                  <a:lnTo>
                    <a:pt x="1269190" y="1769999"/>
                  </a:lnTo>
                  <a:lnTo>
                    <a:pt x="1316833" y="1754146"/>
                  </a:lnTo>
                  <a:lnTo>
                    <a:pt x="1365045" y="1739411"/>
                  </a:lnTo>
                  <a:lnTo>
                    <a:pt x="1413833" y="1725815"/>
                  </a:lnTo>
                  <a:lnTo>
                    <a:pt x="1463205" y="1713377"/>
                  </a:lnTo>
                  <a:lnTo>
                    <a:pt x="1513168" y="1702116"/>
                  </a:lnTo>
                  <a:lnTo>
                    <a:pt x="1563732" y="1692052"/>
                  </a:lnTo>
                  <a:lnTo>
                    <a:pt x="1608480" y="1688659"/>
                  </a:lnTo>
                  <a:lnTo>
                    <a:pt x="1631156" y="1688599"/>
                  </a:lnTo>
                  <a:lnTo>
                    <a:pt x="1654196" y="1688175"/>
                  </a:lnTo>
                  <a:lnTo>
                    <a:pt x="1702311" y="1682342"/>
                  </a:lnTo>
                  <a:lnTo>
                    <a:pt x="1750312" y="1679019"/>
                  </a:lnTo>
                  <a:lnTo>
                    <a:pt x="1798245" y="1677866"/>
                  </a:lnTo>
                  <a:lnTo>
                    <a:pt x="1846156" y="1678544"/>
                  </a:lnTo>
                  <a:lnTo>
                    <a:pt x="1894090" y="1680715"/>
                  </a:lnTo>
                  <a:lnTo>
                    <a:pt x="1942091" y="1684038"/>
                  </a:lnTo>
                  <a:lnTo>
                    <a:pt x="1990205" y="1688175"/>
                  </a:lnTo>
                  <a:lnTo>
                    <a:pt x="2041967" y="1693731"/>
                  </a:lnTo>
                  <a:lnTo>
                    <a:pt x="2093496" y="1700692"/>
                  </a:lnTo>
                  <a:lnTo>
                    <a:pt x="2144834" y="1708811"/>
                  </a:lnTo>
                  <a:lnTo>
                    <a:pt x="2196024" y="1717840"/>
                  </a:lnTo>
                  <a:lnTo>
                    <a:pt x="2247109" y="1727533"/>
                  </a:lnTo>
                  <a:lnTo>
                    <a:pt x="2400150" y="1758122"/>
                  </a:lnTo>
                  <a:lnTo>
                    <a:pt x="2451234" y="1767999"/>
                  </a:lnTo>
                  <a:lnTo>
                    <a:pt x="2502424" y="1777303"/>
                  </a:lnTo>
                  <a:lnTo>
                    <a:pt x="2553762" y="1785789"/>
                  </a:lnTo>
                  <a:lnTo>
                    <a:pt x="2605291" y="1793209"/>
                  </a:lnTo>
                  <a:lnTo>
                    <a:pt x="2657053" y="1799316"/>
                  </a:lnTo>
                  <a:lnTo>
                    <a:pt x="2706339" y="1803886"/>
                  </a:lnTo>
                  <a:lnTo>
                    <a:pt x="2755580" y="1807236"/>
                  </a:lnTo>
                  <a:lnTo>
                    <a:pt x="2804730" y="1808777"/>
                  </a:lnTo>
                  <a:lnTo>
                    <a:pt x="2853745" y="1807922"/>
                  </a:lnTo>
                  <a:lnTo>
                    <a:pt x="2902579" y="1804082"/>
                  </a:lnTo>
                  <a:lnTo>
                    <a:pt x="2951187" y="1796671"/>
                  </a:lnTo>
                  <a:lnTo>
                    <a:pt x="2999524" y="1785100"/>
                  </a:lnTo>
                  <a:lnTo>
                    <a:pt x="3049672" y="1768776"/>
                  </a:lnTo>
                  <a:lnTo>
                    <a:pt x="3096864" y="1749510"/>
                  </a:lnTo>
                  <a:lnTo>
                    <a:pt x="3141121" y="1727452"/>
                  </a:lnTo>
                  <a:lnTo>
                    <a:pt x="3182465" y="1702752"/>
                  </a:lnTo>
                  <a:lnTo>
                    <a:pt x="3220920" y="1675560"/>
                  </a:lnTo>
                  <a:lnTo>
                    <a:pt x="3256508" y="1646026"/>
                  </a:lnTo>
                  <a:lnTo>
                    <a:pt x="3289252" y="1614300"/>
                  </a:lnTo>
                  <a:lnTo>
                    <a:pt x="3319174" y="1580532"/>
                  </a:lnTo>
                  <a:lnTo>
                    <a:pt x="3346296" y="1544872"/>
                  </a:lnTo>
                  <a:lnTo>
                    <a:pt x="3370642" y="1507470"/>
                  </a:lnTo>
                  <a:lnTo>
                    <a:pt x="3392234" y="1468477"/>
                  </a:lnTo>
                  <a:lnTo>
                    <a:pt x="3411094" y="1428041"/>
                  </a:lnTo>
                  <a:lnTo>
                    <a:pt x="3427245" y="1386314"/>
                  </a:lnTo>
                  <a:lnTo>
                    <a:pt x="3440710" y="1343445"/>
                  </a:lnTo>
                  <a:lnTo>
                    <a:pt x="3451511" y="1299584"/>
                  </a:lnTo>
                  <a:lnTo>
                    <a:pt x="3459671" y="1254881"/>
                  </a:lnTo>
                  <a:lnTo>
                    <a:pt x="3465212" y="1209486"/>
                  </a:lnTo>
                  <a:lnTo>
                    <a:pt x="3468157" y="1163550"/>
                  </a:lnTo>
                  <a:lnTo>
                    <a:pt x="3468529" y="1117222"/>
                  </a:lnTo>
                  <a:lnTo>
                    <a:pt x="3466349" y="1070652"/>
                  </a:lnTo>
                  <a:lnTo>
                    <a:pt x="3461642" y="1023990"/>
                  </a:lnTo>
                  <a:lnTo>
                    <a:pt x="3454428" y="977387"/>
                  </a:lnTo>
                  <a:lnTo>
                    <a:pt x="3443680" y="926688"/>
                  </a:lnTo>
                  <a:lnTo>
                    <a:pt x="3430474" y="877074"/>
                  </a:lnTo>
                  <a:lnTo>
                    <a:pt x="3414940" y="828481"/>
                  </a:lnTo>
                  <a:lnTo>
                    <a:pt x="3397203" y="780845"/>
                  </a:lnTo>
                  <a:lnTo>
                    <a:pt x="3377393" y="734102"/>
                  </a:lnTo>
                  <a:lnTo>
                    <a:pt x="3355636" y="688190"/>
                  </a:lnTo>
                  <a:lnTo>
                    <a:pt x="3332060" y="643043"/>
                  </a:lnTo>
                  <a:lnTo>
                    <a:pt x="3306793" y="598598"/>
                  </a:lnTo>
                  <a:lnTo>
                    <a:pt x="3279962" y="554791"/>
                  </a:lnTo>
                  <a:lnTo>
                    <a:pt x="3226098" y="470656"/>
                  </a:lnTo>
                  <a:lnTo>
                    <a:pt x="3144825" y="344773"/>
                  </a:lnTo>
                  <a:lnTo>
                    <a:pt x="3117989" y="302641"/>
                  </a:lnTo>
                  <a:lnTo>
                    <a:pt x="3091440" y="260318"/>
                  </a:lnTo>
                  <a:lnTo>
                    <a:pt x="3065274" y="217740"/>
                  </a:lnTo>
                  <a:lnTo>
                    <a:pt x="3039586" y="174843"/>
                  </a:lnTo>
                  <a:lnTo>
                    <a:pt x="3013614" y="128618"/>
                  </a:lnTo>
                  <a:lnTo>
                    <a:pt x="2990011" y="81711"/>
                  </a:lnTo>
                  <a:lnTo>
                    <a:pt x="2968831" y="34139"/>
                  </a:lnTo>
                  <a:lnTo>
                    <a:pt x="2955588" y="0"/>
                  </a:lnTo>
                  <a:lnTo>
                    <a:pt x="3005942" y="0"/>
                  </a:lnTo>
                  <a:lnTo>
                    <a:pt x="3018336" y="32393"/>
                  </a:lnTo>
                  <a:lnTo>
                    <a:pt x="3038294" y="77917"/>
                  </a:lnTo>
                  <a:lnTo>
                    <a:pt x="3060266" y="123357"/>
                  </a:lnTo>
                  <a:lnTo>
                    <a:pt x="3083494" y="168185"/>
                  </a:lnTo>
                  <a:lnTo>
                    <a:pt x="3107917" y="212407"/>
                  </a:lnTo>
                  <a:lnTo>
                    <a:pt x="3133472" y="256033"/>
                  </a:lnTo>
                  <a:lnTo>
                    <a:pt x="3160097" y="299069"/>
                  </a:lnTo>
                  <a:lnTo>
                    <a:pt x="3187730" y="341524"/>
                  </a:lnTo>
                  <a:lnTo>
                    <a:pt x="3216308" y="383405"/>
                  </a:lnTo>
                  <a:lnTo>
                    <a:pt x="3245771" y="424720"/>
                  </a:lnTo>
                  <a:lnTo>
                    <a:pt x="3276056" y="465476"/>
                  </a:lnTo>
                  <a:lnTo>
                    <a:pt x="3307101" y="505682"/>
                  </a:lnTo>
                  <a:lnTo>
                    <a:pt x="3331529" y="550657"/>
                  </a:lnTo>
                  <a:lnTo>
                    <a:pt x="3381249" y="640247"/>
                  </a:lnTo>
                  <a:lnTo>
                    <a:pt x="3405031" y="685653"/>
                  </a:lnTo>
                  <a:lnTo>
                    <a:pt x="3427091" y="731992"/>
                  </a:lnTo>
                  <a:lnTo>
                    <a:pt x="3446674" y="779659"/>
                  </a:lnTo>
                  <a:lnTo>
                    <a:pt x="3462988" y="826258"/>
                  </a:lnTo>
                  <a:lnTo>
                    <a:pt x="3477498" y="872990"/>
                  </a:lnTo>
                  <a:lnTo>
                    <a:pt x="3490057" y="919829"/>
                  </a:lnTo>
                  <a:lnTo>
                    <a:pt x="3500522" y="966751"/>
                  </a:lnTo>
                  <a:lnTo>
                    <a:pt x="3508750" y="1013728"/>
                  </a:lnTo>
                  <a:lnTo>
                    <a:pt x="3514595" y="1060737"/>
                  </a:lnTo>
                  <a:lnTo>
                    <a:pt x="3517914" y="1107752"/>
                  </a:lnTo>
                  <a:lnTo>
                    <a:pt x="3518562" y="1154747"/>
                  </a:lnTo>
                  <a:lnTo>
                    <a:pt x="3516396" y="1201696"/>
                  </a:lnTo>
                  <a:lnTo>
                    <a:pt x="3511272" y="1248575"/>
                  </a:lnTo>
                  <a:lnTo>
                    <a:pt x="3503044" y="1295358"/>
                  </a:lnTo>
                  <a:lnTo>
                    <a:pt x="3491570" y="1342019"/>
                  </a:lnTo>
                  <a:lnTo>
                    <a:pt x="3476705" y="1388534"/>
                  </a:lnTo>
                  <a:lnTo>
                    <a:pt x="3458304" y="1434876"/>
                  </a:lnTo>
                  <a:lnTo>
                    <a:pt x="3436410" y="1481725"/>
                  </a:lnTo>
                  <a:lnTo>
                    <a:pt x="3412061" y="1526536"/>
                  </a:lnTo>
                  <a:lnTo>
                    <a:pt x="3385227" y="1569158"/>
                  </a:lnTo>
                  <a:lnTo>
                    <a:pt x="3355875" y="1609437"/>
                  </a:lnTo>
                  <a:lnTo>
                    <a:pt x="3323974" y="1647222"/>
                  </a:lnTo>
                  <a:lnTo>
                    <a:pt x="3289492" y="1682359"/>
                  </a:lnTo>
                  <a:lnTo>
                    <a:pt x="3252400" y="1714696"/>
                  </a:lnTo>
                  <a:lnTo>
                    <a:pt x="3212664" y="1744080"/>
                  </a:lnTo>
                  <a:lnTo>
                    <a:pt x="3170254" y="1770359"/>
                  </a:lnTo>
                  <a:lnTo>
                    <a:pt x="3125138" y="1793381"/>
                  </a:lnTo>
                  <a:lnTo>
                    <a:pt x="3077285" y="1812992"/>
                  </a:lnTo>
                  <a:lnTo>
                    <a:pt x="3026663" y="1829040"/>
                  </a:lnTo>
                  <a:lnTo>
                    <a:pt x="2975004" y="1840880"/>
                  </a:lnTo>
                  <a:lnTo>
                    <a:pt x="2922831" y="1848647"/>
                  </a:lnTo>
                  <a:lnTo>
                    <a:pt x="2870234" y="1852870"/>
                  </a:lnTo>
                  <a:lnTo>
                    <a:pt x="2817303" y="1854079"/>
                  </a:lnTo>
                  <a:lnTo>
                    <a:pt x="2764130" y="1852804"/>
                  </a:lnTo>
                  <a:lnTo>
                    <a:pt x="2710806" y="1849576"/>
                  </a:lnTo>
                  <a:lnTo>
                    <a:pt x="2657421" y="1844924"/>
                  </a:lnTo>
                  <a:lnTo>
                    <a:pt x="2604067" y="1839378"/>
                  </a:lnTo>
                  <a:lnTo>
                    <a:pt x="2554797" y="1832993"/>
                  </a:lnTo>
                  <a:lnTo>
                    <a:pt x="2505697" y="1825376"/>
                  </a:lnTo>
                  <a:lnTo>
                    <a:pt x="2456730" y="1816778"/>
                  </a:lnTo>
                  <a:lnTo>
                    <a:pt x="2407859" y="1807449"/>
                  </a:lnTo>
                  <a:lnTo>
                    <a:pt x="2261459" y="1777584"/>
                  </a:lnTo>
                  <a:lnTo>
                    <a:pt x="2212607" y="1767837"/>
                  </a:lnTo>
                  <a:lnTo>
                    <a:pt x="2163668" y="1758612"/>
                  </a:lnTo>
                  <a:lnTo>
                    <a:pt x="2114605" y="1750159"/>
                  </a:lnTo>
                  <a:lnTo>
                    <a:pt x="2065381" y="1742728"/>
                  </a:lnTo>
                  <a:lnTo>
                    <a:pt x="2015959" y="1736570"/>
                  </a:lnTo>
                  <a:lnTo>
                    <a:pt x="1966303" y="1731935"/>
                  </a:lnTo>
                  <a:lnTo>
                    <a:pt x="1916375" y="1729074"/>
                  </a:lnTo>
                  <a:lnTo>
                    <a:pt x="1866140" y="1728237"/>
                  </a:lnTo>
                  <a:lnTo>
                    <a:pt x="1765503" y="1728299"/>
                  </a:lnTo>
                  <a:lnTo>
                    <a:pt x="1715495" y="1729726"/>
                  </a:lnTo>
                  <a:lnTo>
                    <a:pt x="1665858" y="1734316"/>
                  </a:lnTo>
                  <a:lnTo>
                    <a:pt x="1616718" y="1743745"/>
                  </a:lnTo>
                  <a:lnTo>
                    <a:pt x="1614134" y="1741160"/>
                  </a:lnTo>
                  <a:lnTo>
                    <a:pt x="1610257" y="1734699"/>
                  </a:lnTo>
                  <a:lnTo>
                    <a:pt x="1607672" y="1734699"/>
                  </a:lnTo>
                  <a:lnTo>
                    <a:pt x="1557329" y="1742916"/>
                  </a:lnTo>
                  <a:lnTo>
                    <a:pt x="1507529" y="1752476"/>
                  </a:lnTo>
                  <a:lnTo>
                    <a:pt x="1458263" y="1763358"/>
                  </a:lnTo>
                  <a:lnTo>
                    <a:pt x="1409524" y="1775540"/>
                  </a:lnTo>
                  <a:lnTo>
                    <a:pt x="1361303" y="1789001"/>
                  </a:lnTo>
                  <a:lnTo>
                    <a:pt x="1313593" y="1803719"/>
                  </a:lnTo>
                  <a:lnTo>
                    <a:pt x="1266385" y="1819675"/>
                  </a:lnTo>
                  <a:lnTo>
                    <a:pt x="1219672" y="1836845"/>
                  </a:lnTo>
                  <a:lnTo>
                    <a:pt x="1173445" y="1855210"/>
                  </a:lnTo>
                  <a:lnTo>
                    <a:pt x="1127697" y="1874747"/>
                  </a:lnTo>
                  <a:lnTo>
                    <a:pt x="1082420" y="1895435"/>
                  </a:lnTo>
                  <a:lnTo>
                    <a:pt x="1037606" y="1917254"/>
                  </a:lnTo>
                  <a:lnTo>
                    <a:pt x="993246" y="1940181"/>
                  </a:lnTo>
                  <a:lnTo>
                    <a:pt x="949333" y="1964197"/>
                  </a:lnTo>
                  <a:lnTo>
                    <a:pt x="905859" y="1989278"/>
                  </a:lnTo>
                  <a:lnTo>
                    <a:pt x="862815" y="2015404"/>
                  </a:lnTo>
                  <a:lnTo>
                    <a:pt x="820195" y="2042555"/>
                  </a:lnTo>
                  <a:lnTo>
                    <a:pt x="777989" y="2070707"/>
                  </a:lnTo>
                  <a:lnTo>
                    <a:pt x="736692" y="2099256"/>
                  </a:lnTo>
                  <a:lnTo>
                    <a:pt x="695901" y="2128430"/>
                  </a:lnTo>
                  <a:lnTo>
                    <a:pt x="655646" y="2158258"/>
                  </a:lnTo>
                  <a:lnTo>
                    <a:pt x="615960" y="2188774"/>
                  </a:lnTo>
                  <a:lnTo>
                    <a:pt x="576873" y="2220007"/>
                  </a:lnTo>
                  <a:lnTo>
                    <a:pt x="538416" y="2251989"/>
                  </a:lnTo>
                  <a:lnTo>
                    <a:pt x="500620" y="2284751"/>
                  </a:lnTo>
                  <a:lnTo>
                    <a:pt x="463517" y="2318325"/>
                  </a:lnTo>
                  <a:lnTo>
                    <a:pt x="427137" y="2352740"/>
                  </a:lnTo>
                  <a:lnTo>
                    <a:pt x="391511" y="2388028"/>
                  </a:lnTo>
                  <a:lnTo>
                    <a:pt x="356671" y="2424221"/>
                  </a:lnTo>
                  <a:lnTo>
                    <a:pt x="322648" y="2461349"/>
                  </a:lnTo>
                  <a:lnTo>
                    <a:pt x="289472" y="2499443"/>
                  </a:lnTo>
                  <a:lnTo>
                    <a:pt x="257175" y="2538535"/>
                  </a:lnTo>
                  <a:lnTo>
                    <a:pt x="224258" y="2581021"/>
                  </a:lnTo>
                  <a:lnTo>
                    <a:pt x="192538" y="2624234"/>
                  </a:lnTo>
                  <a:lnTo>
                    <a:pt x="162241" y="2668294"/>
                  </a:lnTo>
                  <a:lnTo>
                    <a:pt x="133595" y="2713324"/>
                  </a:lnTo>
                  <a:lnTo>
                    <a:pt x="106827" y="2759445"/>
                  </a:lnTo>
                  <a:lnTo>
                    <a:pt x="82164" y="2806777"/>
                  </a:lnTo>
                  <a:lnTo>
                    <a:pt x="59833" y="2855441"/>
                  </a:lnTo>
                  <a:lnTo>
                    <a:pt x="40062" y="2905560"/>
                  </a:lnTo>
                  <a:lnTo>
                    <a:pt x="0" y="2983100"/>
                  </a:lnTo>
                  <a:close/>
                </a:path>
              </a:pathLst>
            </a:custGeom>
            <a:solidFill>
              <a:srgbClr val="D89C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646" y="11"/>
              <a:ext cx="3537585" cy="2919095"/>
            </a:xfrm>
            <a:custGeom>
              <a:avLst/>
              <a:gdLst/>
              <a:ahLst/>
              <a:cxnLst/>
              <a:rect l="l" t="t" r="r" b="b"/>
              <a:pathLst>
                <a:path w="3537585" h="2919095">
                  <a:moveTo>
                    <a:pt x="1576654" y="1743735"/>
                  </a:moveTo>
                  <a:lnTo>
                    <a:pt x="1572768" y="1739861"/>
                  </a:lnTo>
                  <a:lnTo>
                    <a:pt x="1570189" y="1734693"/>
                  </a:lnTo>
                  <a:lnTo>
                    <a:pt x="1567599" y="1734693"/>
                  </a:lnTo>
                  <a:lnTo>
                    <a:pt x="1517256" y="1743113"/>
                  </a:lnTo>
                  <a:lnTo>
                    <a:pt x="1467459" y="1752854"/>
                  </a:lnTo>
                  <a:lnTo>
                    <a:pt x="1418196" y="1763890"/>
                  </a:lnTo>
                  <a:lnTo>
                    <a:pt x="1369453" y="1776209"/>
                  </a:lnTo>
                  <a:lnTo>
                    <a:pt x="1321231" y="1789772"/>
                  </a:lnTo>
                  <a:lnTo>
                    <a:pt x="1273530" y="1804581"/>
                  </a:lnTo>
                  <a:lnTo>
                    <a:pt x="1226312" y="1820595"/>
                  </a:lnTo>
                  <a:lnTo>
                    <a:pt x="1179601" y="1837791"/>
                  </a:lnTo>
                  <a:lnTo>
                    <a:pt x="1133373" y="1856168"/>
                  </a:lnTo>
                  <a:lnTo>
                    <a:pt x="1087628" y="1875701"/>
                  </a:lnTo>
                  <a:lnTo>
                    <a:pt x="1042352" y="1896351"/>
                  </a:lnTo>
                  <a:lnTo>
                    <a:pt x="997534" y="1918106"/>
                  </a:lnTo>
                  <a:lnTo>
                    <a:pt x="953173" y="1940953"/>
                  </a:lnTo>
                  <a:lnTo>
                    <a:pt x="909269" y="1964855"/>
                  </a:lnTo>
                  <a:lnTo>
                    <a:pt x="865797" y="1989810"/>
                  </a:lnTo>
                  <a:lnTo>
                    <a:pt x="822744" y="2015782"/>
                  </a:lnTo>
                  <a:lnTo>
                    <a:pt x="780122" y="2042756"/>
                  </a:lnTo>
                  <a:lnTo>
                    <a:pt x="737920" y="2070696"/>
                  </a:lnTo>
                  <a:lnTo>
                    <a:pt x="696366" y="2099246"/>
                  </a:lnTo>
                  <a:lnTo>
                    <a:pt x="655358" y="2128418"/>
                  </a:lnTo>
                  <a:lnTo>
                    <a:pt x="614921" y="2158250"/>
                  </a:lnTo>
                  <a:lnTo>
                    <a:pt x="575106" y="2188768"/>
                  </a:lnTo>
                  <a:lnTo>
                    <a:pt x="535914" y="2219998"/>
                  </a:lnTo>
                  <a:lnTo>
                    <a:pt x="497395" y="2251989"/>
                  </a:lnTo>
                  <a:lnTo>
                    <a:pt x="459587" y="2284742"/>
                  </a:lnTo>
                  <a:lnTo>
                    <a:pt x="422503" y="2318321"/>
                  </a:lnTo>
                  <a:lnTo>
                    <a:pt x="386181" y="2352738"/>
                  </a:lnTo>
                  <a:lnTo>
                    <a:pt x="350647" y="2388019"/>
                  </a:lnTo>
                  <a:lnTo>
                    <a:pt x="315950" y="2424214"/>
                  </a:lnTo>
                  <a:lnTo>
                    <a:pt x="282105" y="2461349"/>
                  </a:lnTo>
                  <a:lnTo>
                    <a:pt x="249148" y="2499436"/>
                  </a:lnTo>
                  <a:lnTo>
                    <a:pt x="217106" y="2538526"/>
                  </a:lnTo>
                  <a:lnTo>
                    <a:pt x="184188" y="2580640"/>
                  </a:lnTo>
                  <a:lnTo>
                    <a:pt x="152476" y="2623680"/>
                  </a:lnTo>
                  <a:lnTo>
                    <a:pt x="122174" y="2667724"/>
                  </a:lnTo>
                  <a:lnTo>
                    <a:pt x="93522" y="2712834"/>
                  </a:lnTo>
                  <a:lnTo>
                    <a:pt x="66763" y="2759100"/>
                  </a:lnTo>
                  <a:lnTo>
                    <a:pt x="42100" y="2806585"/>
                  </a:lnTo>
                  <a:lnTo>
                    <a:pt x="19761" y="2855379"/>
                  </a:lnTo>
                  <a:lnTo>
                    <a:pt x="0" y="2905556"/>
                  </a:lnTo>
                  <a:lnTo>
                    <a:pt x="43776" y="2913951"/>
                  </a:lnTo>
                  <a:lnTo>
                    <a:pt x="65239" y="2917190"/>
                  </a:lnTo>
                  <a:lnTo>
                    <a:pt x="86575" y="2918472"/>
                  </a:lnTo>
                  <a:lnTo>
                    <a:pt x="139890" y="2917952"/>
                  </a:lnTo>
                  <a:lnTo>
                    <a:pt x="246507" y="2917825"/>
                  </a:lnTo>
                  <a:lnTo>
                    <a:pt x="299821" y="2917025"/>
                  </a:lnTo>
                  <a:lnTo>
                    <a:pt x="353123" y="2914954"/>
                  </a:lnTo>
                  <a:lnTo>
                    <a:pt x="406438" y="2911030"/>
                  </a:lnTo>
                  <a:lnTo>
                    <a:pt x="459740" y="2904642"/>
                  </a:lnTo>
                  <a:lnTo>
                    <a:pt x="513054" y="2895219"/>
                  </a:lnTo>
                  <a:lnTo>
                    <a:pt x="564083" y="2883662"/>
                  </a:lnTo>
                  <a:lnTo>
                    <a:pt x="613778" y="2870390"/>
                  </a:lnTo>
                  <a:lnTo>
                    <a:pt x="662152" y="2855430"/>
                  </a:lnTo>
                  <a:lnTo>
                    <a:pt x="709218" y="2838780"/>
                  </a:lnTo>
                  <a:lnTo>
                    <a:pt x="754976" y="2820428"/>
                  </a:lnTo>
                  <a:lnTo>
                    <a:pt x="799439" y="2800388"/>
                  </a:lnTo>
                  <a:lnTo>
                    <a:pt x="842606" y="2778671"/>
                  </a:lnTo>
                  <a:lnTo>
                    <a:pt x="884478" y="2755265"/>
                  </a:lnTo>
                  <a:lnTo>
                    <a:pt x="925093" y="2730182"/>
                  </a:lnTo>
                  <a:lnTo>
                    <a:pt x="964425" y="2703423"/>
                  </a:lnTo>
                  <a:lnTo>
                    <a:pt x="1002512" y="2674988"/>
                  </a:lnTo>
                  <a:lnTo>
                    <a:pt x="1039329" y="2644889"/>
                  </a:lnTo>
                  <a:lnTo>
                    <a:pt x="1074915" y="2613126"/>
                  </a:lnTo>
                  <a:lnTo>
                    <a:pt x="1109256" y="2579687"/>
                  </a:lnTo>
                  <a:lnTo>
                    <a:pt x="1142365" y="2544610"/>
                  </a:lnTo>
                  <a:lnTo>
                    <a:pt x="1174254" y="2507869"/>
                  </a:lnTo>
                  <a:lnTo>
                    <a:pt x="1204925" y="2469477"/>
                  </a:lnTo>
                  <a:lnTo>
                    <a:pt x="1234389" y="2429433"/>
                  </a:lnTo>
                  <a:lnTo>
                    <a:pt x="1262646" y="2387739"/>
                  </a:lnTo>
                  <a:lnTo>
                    <a:pt x="1289710" y="2344420"/>
                  </a:lnTo>
                  <a:lnTo>
                    <a:pt x="1315593" y="2299449"/>
                  </a:lnTo>
                  <a:lnTo>
                    <a:pt x="1339811" y="2254237"/>
                  </a:lnTo>
                  <a:lnTo>
                    <a:pt x="1362849" y="2208479"/>
                  </a:lnTo>
                  <a:lnTo>
                    <a:pt x="1384922" y="2162276"/>
                  </a:lnTo>
                  <a:lnTo>
                    <a:pt x="1406258" y="2115743"/>
                  </a:lnTo>
                  <a:lnTo>
                    <a:pt x="1427060" y="2068969"/>
                  </a:lnTo>
                  <a:lnTo>
                    <a:pt x="1488579" y="1928304"/>
                  </a:lnTo>
                  <a:lnTo>
                    <a:pt x="1509509" y="1881632"/>
                  </a:lnTo>
                  <a:lnTo>
                    <a:pt x="1531023" y="1835251"/>
                  </a:lnTo>
                  <a:lnTo>
                    <a:pt x="1553324" y="1789252"/>
                  </a:lnTo>
                  <a:lnTo>
                    <a:pt x="1576654" y="1743735"/>
                  </a:lnTo>
                  <a:close/>
                </a:path>
                <a:path w="3537585" h="2919095">
                  <a:moveTo>
                    <a:pt x="3537318" y="0"/>
                  </a:moveTo>
                  <a:lnTo>
                    <a:pt x="2965869" y="0"/>
                  </a:lnTo>
                  <a:lnTo>
                    <a:pt x="2978264" y="32385"/>
                  </a:lnTo>
                  <a:lnTo>
                    <a:pt x="2998228" y="77914"/>
                  </a:lnTo>
                  <a:lnTo>
                    <a:pt x="3020199" y="123355"/>
                  </a:lnTo>
                  <a:lnTo>
                    <a:pt x="3043428" y="168173"/>
                  </a:lnTo>
                  <a:lnTo>
                    <a:pt x="3067850" y="212407"/>
                  </a:lnTo>
                  <a:lnTo>
                    <a:pt x="3093402" y="256032"/>
                  </a:lnTo>
                  <a:lnTo>
                    <a:pt x="3120034" y="299059"/>
                  </a:lnTo>
                  <a:lnTo>
                    <a:pt x="3147657" y="341515"/>
                  </a:lnTo>
                  <a:lnTo>
                    <a:pt x="3176244" y="383400"/>
                  </a:lnTo>
                  <a:lnTo>
                    <a:pt x="3205708" y="424713"/>
                  </a:lnTo>
                  <a:lnTo>
                    <a:pt x="3235985" y="465467"/>
                  </a:lnTo>
                  <a:lnTo>
                    <a:pt x="3267037" y="505675"/>
                  </a:lnTo>
                  <a:lnTo>
                    <a:pt x="3272205" y="501802"/>
                  </a:lnTo>
                  <a:lnTo>
                    <a:pt x="3278670" y="499211"/>
                  </a:lnTo>
                  <a:lnTo>
                    <a:pt x="3313595" y="449757"/>
                  </a:lnTo>
                  <a:lnTo>
                    <a:pt x="3341967" y="406069"/>
                  </a:lnTo>
                  <a:lnTo>
                    <a:pt x="3369005" y="361734"/>
                  </a:lnTo>
                  <a:lnTo>
                    <a:pt x="3394748" y="316763"/>
                  </a:lnTo>
                  <a:lnTo>
                    <a:pt x="3419221" y="271208"/>
                  </a:lnTo>
                  <a:lnTo>
                    <a:pt x="3442500" y="225069"/>
                  </a:lnTo>
                  <a:lnTo>
                    <a:pt x="3464598" y="178396"/>
                  </a:lnTo>
                  <a:lnTo>
                    <a:pt x="3485578" y="131203"/>
                  </a:lnTo>
                  <a:lnTo>
                    <a:pt x="3505466" y="83515"/>
                  </a:lnTo>
                  <a:lnTo>
                    <a:pt x="3524313" y="35382"/>
                  </a:lnTo>
                  <a:lnTo>
                    <a:pt x="3537318" y="0"/>
                  </a:lnTo>
                  <a:close/>
                </a:path>
              </a:pathLst>
            </a:custGeom>
            <a:solidFill>
              <a:srgbClr val="253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4251195" y="7237821"/>
            <a:ext cx="4037329" cy="3049270"/>
            <a:chOff x="14251195" y="7237821"/>
            <a:chExt cx="4037329" cy="3049270"/>
          </a:xfrm>
        </p:grpSpPr>
        <p:sp>
          <p:nvSpPr>
            <p:cNvPr id="7" name="object 7"/>
            <p:cNvSpPr/>
            <p:nvPr/>
          </p:nvSpPr>
          <p:spPr>
            <a:xfrm>
              <a:off x="15784230" y="8519502"/>
              <a:ext cx="2503805" cy="1767839"/>
            </a:xfrm>
            <a:custGeom>
              <a:avLst/>
              <a:gdLst/>
              <a:ahLst/>
              <a:cxnLst/>
              <a:rect l="l" t="t" r="r" b="b"/>
              <a:pathLst>
                <a:path w="2503805" h="1767840">
                  <a:moveTo>
                    <a:pt x="2503770" y="0"/>
                  </a:moveTo>
                  <a:lnTo>
                    <a:pt x="2503770" y="1767497"/>
                  </a:lnTo>
                  <a:lnTo>
                    <a:pt x="0" y="1767497"/>
                  </a:lnTo>
                  <a:lnTo>
                    <a:pt x="16138" y="1727825"/>
                  </a:lnTo>
                  <a:lnTo>
                    <a:pt x="33091" y="1681492"/>
                  </a:lnTo>
                  <a:lnTo>
                    <a:pt x="48344" y="1634749"/>
                  </a:lnTo>
                  <a:lnTo>
                    <a:pt x="61916" y="1587617"/>
                  </a:lnTo>
                  <a:lnTo>
                    <a:pt x="73824" y="1540116"/>
                  </a:lnTo>
                  <a:lnTo>
                    <a:pt x="84087" y="1492269"/>
                  </a:lnTo>
                  <a:lnTo>
                    <a:pt x="92724" y="1444096"/>
                  </a:lnTo>
                  <a:lnTo>
                    <a:pt x="99754" y="1395619"/>
                  </a:lnTo>
                  <a:lnTo>
                    <a:pt x="105194" y="1346860"/>
                  </a:lnTo>
                  <a:lnTo>
                    <a:pt x="109063" y="1297840"/>
                  </a:lnTo>
                  <a:lnTo>
                    <a:pt x="111380" y="1248579"/>
                  </a:lnTo>
                  <a:lnTo>
                    <a:pt x="112162" y="1199100"/>
                  </a:lnTo>
                  <a:lnTo>
                    <a:pt x="111430" y="1149424"/>
                  </a:lnTo>
                  <a:lnTo>
                    <a:pt x="109201" y="1099572"/>
                  </a:lnTo>
                  <a:lnTo>
                    <a:pt x="105493" y="1049565"/>
                  </a:lnTo>
                  <a:lnTo>
                    <a:pt x="100326" y="999425"/>
                  </a:lnTo>
                  <a:lnTo>
                    <a:pt x="94219" y="947536"/>
                  </a:lnTo>
                  <a:lnTo>
                    <a:pt x="87676" y="895721"/>
                  </a:lnTo>
                  <a:lnTo>
                    <a:pt x="80754" y="843970"/>
                  </a:lnTo>
                  <a:lnTo>
                    <a:pt x="73511" y="792274"/>
                  </a:lnTo>
                  <a:lnTo>
                    <a:pt x="66002" y="740622"/>
                  </a:lnTo>
                  <a:lnTo>
                    <a:pt x="58285" y="689006"/>
                  </a:lnTo>
                  <a:lnTo>
                    <a:pt x="18565" y="431116"/>
                  </a:lnTo>
                  <a:lnTo>
                    <a:pt x="10791" y="379509"/>
                  </a:lnTo>
                  <a:lnTo>
                    <a:pt x="3207" y="327870"/>
                  </a:lnTo>
                  <a:lnTo>
                    <a:pt x="45608" y="306663"/>
                  </a:lnTo>
                  <a:lnTo>
                    <a:pt x="130281" y="263164"/>
                  </a:lnTo>
                  <a:lnTo>
                    <a:pt x="173195" y="242186"/>
                  </a:lnTo>
                  <a:lnTo>
                    <a:pt x="216924" y="222598"/>
                  </a:lnTo>
                  <a:lnTo>
                    <a:pt x="263788" y="203953"/>
                  </a:lnTo>
                  <a:lnTo>
                    <a:pt x="310838" y="186440"/>
                  </a:lnTo>
                  <a:lnTo>
                    <a:pt x="358070" y="170038"/>
                  </a:lnTo>
                  <a:lnTo>
                    <a:pt x="405481" y="154729"/>
                  </a:lnTo>
                  <a:lnTo>
                    <a:pt x="453069" y="140494"/>
                  </a:lnTo>
                  <a:lnTo>
                    <a:pt x="500830" y="127313"/>
                  </a:lnTo>
                  <a:lnTo>
                    <a:pt x="548762" y="115167"/>
                  </a:lnTo>
                  <a:lnTo>
                    <a:pt x="596861" y="104036"/>
                  </a:lnTo>
                  <a:lnTo>
                    <a:pt x="645125" y="93902"/>
                  </a:lnTo>
                  <a:lnTo>
                    <a:pt x="693550" y="84746"/>
                  </a:lnTo>
                  <a:lnTo>
                    <a:pt x="742133" y="76547"/>
                  </a:lnTo>
                  <a:lnTo>
                    <a:pt x="790873" y="69287"/>
                  </a:lnTo>
                  <a:lnTo>
                    <a:pt x="839764" y="62947"/>
                  </a:lnTo>
                  <a:lnTo>
                    <a:pt x="888805" y="57507"/>
                  </a:lnTo>
                  <a:lnTo>
                    <a:pt x="937993" y="52947"/>
                  </a:lnTo>
                  <a:lnTo>
                    <a:pt x="987325" y="49250"/>
                  </a:lnTo>
                  <a:lnTo>
                    <a:pt x="1036797" y="46395"/>
                  </a:lnTo>
                  <a:lnTo>
                    <a:pt x="1086406" y="44363"/>
                  </a:lnTo>
                  <a:lnTo>
                    <a:pt x="1136150" y="43136"/>
                  </a:lnTo>
                  <a:lnTo>
                    <a:pt x="1186026" y="42693"/>
                  </a:lnTo>
                  <a:lnTo>
                    <a:pt x="1236031" y="43016"/>
                  </a:lnTo>
                  <a:lnTo>
                    <a:pt x="1286161" y="44085"/>
                  </a:lnTo>
                  <a:lnTo>
                    <a:pt x="1336414" y="45881"/>
                  </a:lnTo>
                  <a:lnTo>
                    <a:pt x="1437062" y="51165"/>
                  </a:lnTo>
                  <a:lnTo>
                    <a:pt x="1739315" y="70539"/>
                  </a:lnTo>
                  <a:lnTo>
                    <a:pt x="1789677" y="73087"/>
                  </a:lnTo>
                  <a:lnTo>
                    <a:pt x="1840019" y="75136"/>
                  </a:lnTo>
                  <a:lnTo>
                    <a:pt x="1890336" y="76573"/>
                  </a:lnTo>
                  <a:lnTo>
                    <a:pt x="1940622" y="77284"/>
                  </a:lnTo>
                  <a:lnTo>
                    <a:pt x="1990872" y="77156"/>
                  </a:lnTo>
                  <a:lnTo>
                    <a:pt x="2041080" y="76074"/>
                  </a:lnTo>
                  <a:lnTo>
                    <a:pt x="2091241" y="73925"/>
                  </a:lnTo>
                  <a:lnTo>
                    <a:pt x="2141348" y="70595"/>
                  </a:lnTo>
                  <a:lnTo>
                    <a:pt x="2191396" y="65970"/>
                  </a:lnTo>
                  <a:lnTo>
                    <a:pt x="2241380" y="59936"/>
                  </a:lnTo>
                  <a:lnTo>
                    <a:pt x="2291293" y="52380"/>
                  </a:lnTo>
                  <a:lnTo>
                    <a:pt x="2341130" y="43187"/>
                  </a:lnTo>
                  <a:lnTo>
                    <a:pt x="2390886" y="32244"/>
                  </a:lnTo>
                  <a:lnTo>
                    <a:pt x="2440554" y="19437"/>
                  </a:lnTo>
                  <a:lnTo>
                    <a:pt x="2490129" y="4652"/>
                  </a:lnTo>
                  <a:lnTo>
                    <a:pt x="2503770" y="0"/>
                  </a:lnTo>
                  <a:close/>
                </a:path>
              </a:pathLst>
            </a:custGeom>
            <a:solidFill>
              <a:srgbClr val="253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697661" y="7237821"/>
              <a:ext cx="2590800" cy="3049270"/>
            </a:xfrm>
            <a:custGeom>
              <a:avLst/>
              <a:gdLst/>
              <a:ahLst/>
              <a:cxnLst/>
              <a:rect l="l" t="t" r="r" b="b"/>
              <a:pathLst>
                <a:path w="2590800" h="3049270">
                  <a:moveTo>
                    <a:pt x="1129086" y="1388"/>
                  </a:moveTo>
                  <a:lnTo>
                    <a:pt x="1485082" y="160563"/>
                  </a:lnTo>
                  <a:lnTo>
                    <a:pt x="1438736" y="141875"/>
                  </a:lnTo>
                  <a:lnTo>
                    <a:pt x="1389927" y="124670"/>
                  </a:lnTo>
                  <a:lnTo>
                    <a:pt x="1340207" y="109904"/>
                  </a:lnTo>
                  <a:lnTo>
                    <a:pt x="1289473" y="97863"/>
                  </a:lnTo>
                  <a:lnTo>
                    <a:pt x="1237622" y="88836"/>
                  </a:lnTo>
                  <a:lnTo>
                    <a:pt x="1184608" y="82571"/>
                  </a:lnTo>
                  <a:lnTo>
                    <a:pt x="1132389" y="78945"/>
                  </a:lnTo>
                  <a:lnTo>
                    <a:pt x="1081422" y="77911"/>
                  </a:lnTo>
                  <a:lnTo>
                    <a:pt x="1031616" y="79376"/>
                  </a:lnTo>
                  <a:lnTo>
                    <a:pt x="982696" y="83294"/>
                  </a:lnTo>
                  <a:lnTo>
                    <a:pt x="934844" y="89595"/>
                  </a:lnTo>
                  <a:lnTo>
                    <a:pt x="888080" y="98212"/>
                  </a:lnTo>
                  <a:lnTo>
                    <a:pt x="842421" y="109081"/>
                  </a:lnTo>
                  <a:lnTo>
                    <a:pt x="797886" y="122137"/>
                  </a:lnTo>
                  <a:lnTo>
                    <a:pt x="754492" y="137313"/>
                  </a:lnTo>
                  <a:lnTo>
                    <a:pt x="712258" y="154545"/>
                  </a:lnTo>
                  <a:lnTo>
                    <a:pt x="671202" y="173767"/>
                  </a:lnTo>
                  <a:lnTo>
                    <a:pt x="631342" y="194914"/>
                  </a:lnTo>
                  <a:lnTo>
                    <a:pt x="592696" y="217921"/>
                  </a:lnTo>
                  <a:lnTo>
                    <a:pt x="555283" y="242722"/>
                  </a:lnTo>
                  <a:lnTo>
                    <a:pt x="519120" y="269252"/>
                  </a:lnTo>
                  <a:lnTo>
                    <a:pt x="484226" y="297445"/>
                  </a:lnTo>
                  <a:lnTo>
                    <a:pt x="450619" y="327236"/>
                  </a:lnTo>
                  <a:lnTo>
                    <a:pt x="418317" y="358560"/>
                  </a:lnTo>
                  <a:lnTo>
                    <a:pt x="387338" y="391352"/>
                  </a:lnTo>
                  <a:lnTo>
                    <a:pt x="357701" y="425545"/>
                  </a:lnTo>
                  <a:lnTo>
                    <a:pt x="329424" y="461075"/>
                  </a:lnTo>
                  <a:lnTo>
                    <a:pt x="302524" y="497877"/>
                  </a:lnTo>
                  <a:lnTo>
                    <a:pt x="277020" y="535884"/>
                  </a:lnTo>
                  <a:lnTo>
                    <a:pt x="252930" y="575032"/>
                  </a:lnTo>
                  <a:lnTo>
                    <a:pt x="230272" y="615255"/>
                  </a:lnTo>
                  <a:lnTo>
                    <a:pt x="209065" y="656488"/>
                  </a:lnTo>
                  <a:lnTo>
                    <a:pt x="189327" y="698665"/>
                  </a:lnTo>
                  <a:lnTo>
                    <a:pt x="171075" y="741722"/>
                  </a:lnTo>
                  <a:lnTo>
                    <a:pt x="154328" y="785593"/>
                  </a:lnTo>
                  <a:lnTo>
                    <a:pt x="139104" y="830212"/>
                  </a:lnTo>
                  <a:lnTo>
                    <a:pt x="125421" y="875513"/>
                  </a:lnTo>
                  <a:lnTo>
                    <a:pt x="113298" y="921433"/>
                  </a:lnTo>
                  <a:lnTo>
                    <a:pt x="102264" y="970592"/>
                  </a:lnTo>
                  <a:lnTo>
                    <a:pt x="92936" y="1019758"/>
                  </a:lnTo>
                  <a:lnTo>
                    <a:pt x="85258" y="1068932"/>
                  </a:lnTo>
                  <a:lnTo>
                    <a:pt x="79173" y="1118118"/>
                  </a:lnTo>
                  <a:lnTo>
                    <a:pt x="74623" y="1167318"/>
                  </a:lnTo>
                  <a:lnTo>
                    <a:pt x="71551" y="1216533"/>
                  </a:lnTo>
                  <a:lnTo>
                    <a:pt x="69901" y="1265768"/>
                  </a:lnTo>
                  <a:lnTo>
                    <a:pt x="69615" y="1315024"/>
                  </a:lnTo>
                  <a:lnTo>
                    <a:pt x="70635" y="1364304"/>
                  </a:lnTo>
                  <a:lnTo>
                    <a:pt x="72905" y="1413609"/>
                  </a:lnTo>
                  <a:lnTo>
                    <a:pt x="76367" y="1462944"/>
                  </a:lnTo>
                  <a:lnTo>
                    <a:pt x="80965" y="1512309"/>
                  </a:lnTo>
                  <a:lnTo>
                    <a:pt x="86641" y="1561708"/>
                  </a:lnTo>
                  <a:lnTo>
                    <a:pt x="93338" y="1611144"/>
                  </a:lnTo>
                  <a:lnTo>
                    <a:pt x="100922" y="1662782"/>
                  </a:lnTo>
                  <a:lnTo>
                    <a:pt x="108696" y="1714389"/>
                  </a:lnTo>
                  <a:lnTo>
                    <a:pt x="148416" y="1972279"/>
                  </a:lnTo>
                  <a:lnTo>
                    <a:pt x="156133" y="2023896"/>
                  </a:lnTo>
                  <a:lnTo>
                    <a:pt x="163642" y="2075548"/>
                  </a:lnTo>
                  <a:lnTo>
                    <a:pt x="170885" y="2127244"/>
                  </a:lnTo>
                  <a:lnTo>
                    <a:pt x="177807" y="2178995"/>
                  </a:lnTo>
                  <a:lnTo>
                    <a:pt x="184350" y="2230810"/>
                  </a:lnTo>
                  <a:lnTo>
                    <a:pt x="190457" y="2282699"/>
                  </a:lnTo>
                  <a:lnTo>
                    <a:pt x="195498" y="2333085"/>
                  </a:lnTo>
                  <a:lnTo>
                    <a:pt x="199078" y="2383272"/>
                  </a:lnTo>
                  <a:lnTo>
                    <a:pt x="201182" y="2433245"/>
                  </a:lnTo>
                  <a:lnTo>
                    <a:pt x="201793" y="2482991"/>
                  </a:lnTo>
                  <a:lnTo>
                    <a:pt x="200897" y="2532494"/>
                  </a:lnTo>
                  <a:lnTo>
                    <a:pt x="198476" y="2581740"/>
                  </a:lnTo>
                  <a:lnTo>
                    <a:pt x="194516" y="2630714"/>
                  </a:lnTo>
                  <a:lnTo>
                    <a:pt x="188999" y="2679402"/>
                  </a:lnTo>
                  <a:lnTo>
                    <a:pt x="181911" y="2727788"/>
                  </a:lnTo>
                  <a:lnTo>
                    <a:pt x="173235" y="2775860"/>
                  </a:lnTo>
                  <a:lnTo>
                    <a:pt x="162956" y="2823601"/>
                  </a:lnTo>
                  <a:lnTo>
                    <a:pt x="151057" y="2870997"/>
                  </a:lnTo>
                  <a:lnTo>
                    <a:pt x="137523" y="2918034"/>
                  </a:lnTo>
                  <a:lnTo>
                    <a:pt x="122337" y="2964697"/>
                  </a:lnTo>
                  <a:lnTo>
                    <a:pt x="105485" y="3010972"/>
                  </a:lnTo>
                  <a:lnTo>
                    <a:pt x="90046" y="3049178"/>
                  </a:lnTo>
                  <a:lnTo>
                    <a:pt x="7502" y="3049178"/>
                  </a:lnTo>
                  <a:lnTo>
                    <a:pt x="17922" y="3024829"/>
                  </a:lnTo>
                  <a:lnTo>
                    <a:pt x="37229" y="2975301"/>
                  </a:lnTo>
                  <a:lnTo>
                    <a:pt x="54725" y="2925611"/>
                  </a:lnTo>
                  <a:lnTo>
                    <a:pt x="70420" y="2875745"/>
                  </a:lnTo>
                  <a:lnTo>
                    <a:pt x="84326" y="2825692"/>
                  </a:lnTo>
                  <a:lnTo>
                    <a:pt x="96454" y="2775440"/>
                  </a:lnTo>
                  <a:lnTo>
                    <a:pt x="106816" y="2724975"/>
                  </a:lnTo>
                  <a:lnTo>
                    <a:pt x="115423" y="2674285"/>
                  </a:lnTo>
                  <a:lnTo>
                    <a:pt x="122286" y="2623359"/>
                  </a:lnTo>
                  <a:lnTo>
                    <a:pt x="127416" y="2572183"/>
                  </a:lnTo>
                  <a:lnTo>
                    <a:pt x="130826" y="2520746"/>
                  </a:lnTo>
                  <a:lnTo>
                    <a:pt x="132527" y="2469034"/>
                  </a:lnTo>
                  <a:lnTo>
                    <a:pt x="132529" y="2417035"/>
                  </a:lnTo>
                  <a:lnTo>
                    <a:pt x="131247" y="2366268"/>
                  </a:lnTo>
                  <a:lnTo>
                    <a:pt x="129016" y="2315528"/>
                  </a:lnTo>
                  <a:lnTo>
                    <a:pt x="125861" y="2264824"/>
                  </a:lnTo>
                  <a:lnTo>
                    <a:pt x="121809" y="2214162"/>
                  </a:lnTo>
                  <a:lnTo>
                    <a:pt x="116886" y="2163552"/>
                  </a:lnTo>
                  <a:lnTo>
                    <a:pt x="111121" y="2113002"/>
                  </a:lnTo>
                  <a:lnTo>
                    <a:pt x="104539" y="2062520"/>
                  </a:lnTo>
                  <a:lnTo>
                    <a:pt x="97167" y="2012114"/>
                  </a:lnTo>
                  <a:lnTo>
                    <a:pt x="89032" y="1961792"/>
                  </a:lnTo>
                  <a:lnTo>
                    <a:pt x="80161" y="1911563"/>
                  </a:lnTo>
                  <a:lnTo>
                    <a:pt x="70580" y="1861434"/>
                  </a:lnTo>
                  <a:lnTo>
                    <a:pt x="60316" y="1811413"/>
                  </a:lnTo>
                  <a:lnTo>
                    <a:pt x="49396" y="1761510"/>
                  </a:lnTo>
                  <a:lnTo>
                    <a:pt x="37847" y="1711731"/>
                  </a:lnTo>
                  <a:lnTo>
                    <a:pt x="25695" y="1662086"/>
                  </a:lnTo>
                  <a:lnTo>
                    <a:pt x="21890" y="1610738"/>
                  </a:lnTo>
                  <a:lnTo>
                    <a:pt x="17497" y="1559409"/>
                  </a:lnTo>
                  <a:lnTo>
                    <a:pt x="12896" y="1508074"/>
                  </a:lnTo>
                  <a:lnTo>
                    <a:pt x="8465" y="1456710"/>
                  </a:lnTo>
                  <a:lnTo>
                    <a:pt x="4586" y="1405294"/>
                  </a:lnTo>
                  <a:lnTo>
                    <a:pt x="1637" y="1353802"/>
                  </a:lnTo>
                  <a:lnTo>
                    <a:pt x="0" y="1302209"/>
                  </a:lnTo>
                  <a:lnTo>
                    <a:pt x="52" y="1250494"/>
                  </a:lnTo>
                  <a:lnTo>
                    <a:pt x="2175" y="1198632"/>
                  </a:lnTo>
                  <a:lnTo>
                    <a:pt x="6051" y="1149033"/>
                  </a:lnTo>
                  <a:lnTo>
                    <a:pt x="11042" y="1099828"/>
                  </a:lnTo>
                  <a:lnTo>
                    <a:pt x="17202" y="1051055"/>
                  </a:lnTo>
                  <a:lnTo>
                    <a:pt x="24585" y="1002750"/>
                  </a:lnTo>
                  <a:lnTo>
                    <a:pt x="33246" y="954950"/>
                  </a:lnTo>
                  <a:lnTo>
                    <a:pt x="43239" y="907692"/>
                  </a:lnTo>
                  <a:lnTo>
                    <a:pt x="54618" y="861011"/>
                  </a:lnTo>
                  <a:lnTo>
                    <a:pt x="67436" y="814946"/>
                  </a:lnTo>
                  <a:lnTo>
                    <a:pt x="81749" y="769532"/>
                  </a:lnTo>
                  <a:lnTo>
                    <a:pt x="97611" y="724806"/>
                  </a:lnTo>
                  <a:lnTo>
                    <a:pt x="115075" y="680805"/>
                  </a:lnTo>
                  <a:lnTo>
                    <a:pt x="134196" y="637566"/>
                  </a:lnTo>
                  <a:lnTo>
                    <a:pt x="155028" y="595125"/>
                  </a:lnTo>
                  <a:lnTo>
                    <a:pt x="177625" y="553519"/>
                  </a:lnTo>
                  <a:lnTo>
                    <a:pt x="202042" y="512784"/>
                  </a:lnTo>
                  <a:lnTo>
                    <a:pt x="228332" y="472958"/>
                  </a:lnTo>
                  <a:lnTo>
                    <a:pt x="256550" y="434077"/>
                  </a:lnTo>
                  <a:lnTo>
                    <a:pt x="286750" y="396178"/>
                  </a:lnTo>
                  <a:lnTo>
                    <a:pt x="318987" y="359297"/>
                  </a:lnTo>
                  <a:lnTo>
                    <a:pt x="353314" y="323471"/>
                  </a:lnTo>
                  <a:lnTo>
                    <a:pt x="389785" y="288737"/>
                  </a:lnTo>
                  <a:lnTo>
                    <a:pt x="426814" y="255999"/>
                  </a:lnTo>
                  <a:lnTo>
                    <a:pt x="464699" y="224950"/>
                  </a:lnTo>
                  <a:lnTo>
                    <a:pt x="503427" y="195648"/>
                  </a:lnTo>
                  <a:lnTo>
                    <a:pt x="542985" y="168151"/>
                  </a:lnTo>
                  <a:lnTo>
                    <a:pt x="583360" y="142516"/>
                  </a:lnTo>
                  <a:lnTo>
                    <a:pt x="624541" y="118801"/>
                  </a:lnTo>
                  <a:lnTo>
                    <a:pt x="666513" y="97065"/>
                  </a:lnTo>
                  <a:lnTo>
                    <a:pt x="709264" y="77365"/>
                  </a:lnTo>
                  <a:lnTo>
                    <a:pt x="752782" y="59758"/>
                  </a:lnTo>
                  <a:lnTo>
                    <a:pt x="797053" y="44304"/>
                  </a:lnTo>
                  <a:lnTo>
                    <a:pt x="842066" y="31059"/>
                  </a:lnTo>
                  <a:lnTo>
                    <a:pt x="887806" y="20081"/>
                  </a:lnTo>
                  <a:lnTo>
                    <a:pt x="934261" y="11428"/>
                  </a:lnTo>
                  <a:lnTo>
                    <a:pt x="981419" y="5158"/>
                  </a:lnTo>
                  <a:lnTo>
                    <a:pt x="1029267" y="1330"/>
                  </a:lnTo>
                  <a:lnTo>
                    <a:pt x="1077792" y="0"/>
                  </a:lnTo>
                  <a:lnTo>
                    <a:pt x="1126981" y="1226"/>
                  </a:lnTo>
                  <a:lnTo>
                    <a:pt x="1129086" y="1388"/>
                  </a:lnTo>
                  <a:close/>
                </a:path>
                <a:path w="2590800" h="3049270">
                  <a:moveTo>
                    <a:pt x="1505260" y="94720"/>
                  </a:moveTo>
                  <a:lnTo>
                    <a:pt x="1553589" y="116329"/>
                  </a:lnTo>
                  <a:lnTo>
                    <a:pt x="1598108" y="137802"/>
                  </a:lnTo>
                  <a:lnTo>
                    <a:pt x="1642244" y="160353"/>
                  </a:lnTo>
                  <a:lnTo>
                    <a:pt x="1686045" y="183798"/>
                  </a:lnTo>
                  <a:lnTo>
                    <a:pt x="1729557" y="207955"/>
                  </a:lnTo>
                  <a:lnTo>
                    <a:pt x="1815903" y="257668"/>
                  </a:lnTo>
                  <a:lnTo>
                    <a:pt x="1859621" y="284173"/>
                  </a:lnTo>
                  <a:lnTo>
                    <a:pt x="1902848" y="311465"/>
                  </a:lnTo>
                  <a:lnTo>
                    <a:pt x="1945648" y="339444"/>
                  </a:lnTo>
                  <a:lnTo>
                    <a:pt x="1988087" y="368005"/>
                  </a:lnTo>
                  <a:lnTo>
                    <a:pt x="2030228" y="397048"/>
                  </a:lnTo>
                  <a:lnTo>
                    <a:pt x="2364458" y="634450"/>
                  </a:lnTo>
                  <a:lnTo>
                    <a:pt x="2406848" y="663225"/>
                  </a:lnTo>
                  <a:lnTo>
                    <a:pt x="2449591" y="691460"/>
                  </a:lnTo>
                  <a:lnTo>
                    <a:pt x="2492752" y="719051"/>
                  </a:lnTo>
                  <a:lnTo>
                    <a:pt x="2536395" y="745898"/>
                  </a:lnTo>
                  <a:lnTo>
                    <a:pt x="2581040" y="772165"/>
                  </a:lnTo>
                  <a:lnTo>
                    <a:pt x="2590339" y="777351"/>
                  </a:lnTo>
                  <a:lnTo>
                    <a:pt x="2590339" y="856309"/>
                  </a:lnTo>
                  <a:lnTo>
                    <a:pt x="2524233" y="818665"/>
                  </a:lnTo>
                  <a:lnTo>
                    <a:pt x="2480490" y="792379"/>
                  </a:lnTo>
                  <a:lnTo>
                    <a:pt x="2437221" y="765376"/>
                  </a:lnTo>
                  <a:lnTo>
                    <a:pt x="2394369" y="737741"/>
                  </a:lnTo>
                  <a:lnTo>
                    <a:pt x="2351875" y="709563"/>
                  </a:lnTo>
                  <a:lnTo>
                    <a:pt x="2267734" y="651916"/>
                  </a:lnTo>
                  <a:lnTo>
                    <a:pt x="1976044" y="445688"/>
                  </a:lnTo>
                  <a:lnTo>
                    <a:pt x="1891597" y="388338"/>
                  </a:lnTo>
                  <a:lnTo>
                    <a:pt x="1848900" y="360357"/>
                  </a:lnTo>
                  <a:lnTo>
                    <a:pt x="1805810" y="332953"/>
                  </a:lnTo>
                  <a:lnTo>
                    <a:pt x="1762270" y="306213"/>
                  </a:lnTo>
                  <a:lnTo>
                    <a:pt x="1718221" y="280223"/>
                  </a:lnTo>
                  <a:lnTo>
                    <a:pt x="1672718" y="254420"/>
                  </a:lnTo>
                  <a:lnTo>
                    <a:pt x="1626920" y="229333"/>
                  </a:lnTo>
                  <a:lnTo>
                    <a:pt x="1582280" y="206057"/>
                  </a:lnTo>
                  <a:lnTo>
                    <a:pt x="1583536" y="206618"/>
                  </a:lnTo>
                  <a:lnTo>
                    <a:pt x="1534033" y="182450"/>
                  </a:lnTo>
                  <a:lnTo>
                    <a:pt x="1129086" y="1388"/>
                  </a:lnTo>
                  <a:lnTo>
                    <a:pt x="1176821" y="5067"/>
                  </a:lnTo>
                  <a:lnTo>
                    <a:pt x="1227300" y="11579"/>
                  </a:lnTo>
                  <a:lnTo>
                    <a:pt x="1275811" y="20379"/>
                  </a:lnTo>
                  <a:lnTo>
                    <a:pt x="1323611" y="31539"/>
                  </a:lnTo>
                  <a:lnTo>
                    <a:pt x="1370747" y="44876"/>
                  </a:lnTo>
                  <a:lnTo>
                    <a:pt x="1417266" y="60207"/>
                  </a:lnTo>
                  <a:lnTo>
                    <a:pt x="1463215" y="77348"/>
                  </a:lnTo>
                  <a:lnTo>
                    <a:pt x="1505260" y="94720"/>
                  </a:lnTo>
                  <a:close/>
                </a:path>
              </a:pathLst>
            </a:custGeom>
            <a:solidFill>
              <a:srgbClr val="D89C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251195" y="8898314"/>
              <a:ext cx="1575435" cy="1388745"/>
            </a:xfrm>
            <a:custGeom>
              <a:avLst/>
              <a:gdLst/>
              <a:ahLst/>
              <a:cxnLst/>
              <a:rect l="l" t="t" r="r" b="b"/>
              <a:pathLst>
                <a:path w="1575434" h="1388745">
                  <a:moveTo>
                    <a:pt x="1468599" y="0"/>
                  </a:moveTo>
                  <a:lnTo>
                    <a:pt x="1480751" y="49645"/>
                  </a:lnTo>
                  <a:lnTo>
                    <a:pt x="1492301" y="99424"/>
                  </a:lnTo>
                  <a:lnTo>
                    <a:pt x="1503221" y="149327"/>
                  </a:lnTo>
                  <a:lnTo>
                    <a:pt x="1513484" y="199348"/>
                  </a:lnTo>
                  <a:lnTo>
                    <a:pt x="1523065" y="249477"/>
                  </a:lnTo>
                  <a:lnTo>
                    <a:pt x="1531937" y="299706"/>
                  </a:lnTo>
                  <a:lnTo>
                    <a:pt x="1540071" y="350028"/>
                  </a:lnTo>
                  <a:lnTo>
                    <a:pt x="1547443" y="400434"/>
                  </a:lnTo>
                  <a:lnTo>
                    <a:pt x="1554025" y="450916"/>
                  </a:lnTo>
                  <a:lnTo>
                    <a:pt x="1559791" y="501466"/>
                  </a:lnTo>
                  <a:lnTo>
                    <a:pt x="1564713" y="552076"/>
                  </a:lnTo>
                  <a:lnTo>
                    <a:pt x="1568765" y="602737"/>
                  </a:lnTo>
                  <a:lnTo>
                    <a:pt x="1571920" y="653442"/>
                  </a:lnTo>
                  <a:lnTo>
                    <a:pt x="1574152" y="704182"/>
                  </a:lnTo>
                  <a:lnTo>
                    <a:pt x="1575433" y="754949"/>
                  </a:lnTo>
                  <a:lnTo>
                    <a:pt x="1575431" y="806947"/>
                  </a:lnTo>
                  <a:lnTo>
                    <a:pt x="1573731" y="858659"/>
                  </a:lnTo>
                  <a:lnTo>
                    <a:pt x="1570321" y="910097"/>
                  </a:lnTo>
                  <a:lnTo>
                    <a:pt x="1565190" y="961273"/>
                  </a:lnTo>
                  <a:lnTo>
                    <a:pt x="1558327" y="1012199"/>
                  </a:lnTo>
                  <a:lnTo>
                    <a:pt x="1549720" y="1062889"/>
                  </a:lnTo>
                  <a:lnTo>
                    <a:pt x="1539359" y="1113353"/>
                  </a:lnTo>
                  <a:lnTo>
                    <a:pt x="1527231" y="1163606"/>
                  </a:lnTo>
                  <a:lnTo>
                    <a:pt x="1513325" y="1213659"/>
                  </a:lnTo>
                  <a:lnTo>
                    <a:pt x="1497630" y="1263524"/>
                  </a:lnTo>
                  <a:lnTo>
                    <a:pt x="1480134" y="1313215"/>
                  </a:lnTo>
                  <a:lnTo>
                    <a:pt x="1460826" y="1362743"/>
                  </a:lnTo>
                  <a:lnTo>
                    <a:pt x="1449725" y="1388684"/>
                  </a:lnTo>
                  <a:lnTo>
                    <a:pt x="0" y="1388684"/>
                  </a:lnTo>
                  <a:lnTo>
                    <a:pt x="67811" y="1320263"/>
                  </a:lnTo>
                  <a:lnTo>
                    <a:pt x="138153" y="1247639"/>
                  </a:lnTo>
                  <a:lnTo>
                    <a:pt x="207739" y="1174217"/>
                  </a:lnTo>
                  <a:lnTo>
                    <a:pt x="276627" y="1100046"/>
                  </a:lnTo>
                  <a:lnTo>
                    <a:pt x="344877" y="1025176"/>
                  </a:lnTo>
                  <a:lnTo>
                    <a:pt x="412547" y="949659"/>
                  </a:lnTo>
                  <a:lnTo>
                    <a:pt x="513093" y="835279"/>
                  </a:lnTo>
                  <a:lnTo>
                    <a:pt x="645270" y="681967"/>
                  </a:lnTo>
                  <a:lnTo>
                    <a:pt x="678269" y="644613"/>
                  </a:lnTo>
                  <a:lnTo>
                    <a:pt x="711673" y="607675"/>
                  </a:lnTo>
                  <a:lnTo>
                    <a:pt x="745494" y="571172"/>
                  </a:lnTo>
                  <a:lnTo>
                    <a:pt x="779741" y="535119"/>
                  </a:lnTo>
                  <a:lnTo>
                    <a:pt x="814426" y="499534"/>
                  </a:lnTo>
                  <a:lnTo>
                    <a:pt x="849559" y="464434"/>
                  </a:lnTo>
                  <a:lnTo>
                    <a:pt x="885151" y="429835"/>
                  </a:lnTo>
                  <a:lnTo>
                    <a:pt x="921211" y="395753"/>
                  </a:lnTo>
                  <a:lnTo>
                    <a:pt x="957751" y="362207"/>
                  </a:lnTo>
                  <a:lnTo>
                    <a:pt x="994782" y="329212"/>
                  </a:lnTo>
                  <a:lnTo>
                    <a:pt x="1032313" y="296785"/>
                  </a:lnTo>
                  <a:lnTo>
                    <a:pt x="1070355" y="264943"/>
                  </a:lnTo>
                  <a:lnTo>
                    <a:pt x="1108920" y="233702"/>
                  </a:lnTo>
                  <a:lnTo>
                    <a:pt x="1148017" y="203081"/>
                  </a:lnTo>
                  <a:lnTo>
                    <a:pt x="1187656" y="173094"/>
                  </a:lnTo>
                  <a:lnTo>
                    <a:pt x="1227850" y="143760"/>
                  </a:lnTo>
                  <a:lnTo>
                    <a:pt x="1268607" y="115094"/>
                  </a:lnTo>
                  <a:lnTo>
                    <a:pt x="1309940" y="87114"/>
                  </a:lnTo>
                  <a:lnTo>
                    <a:pt x="1351857" y="59836"/>
                  </a:lnTo>
                  <a:lnTo>
                    <a:pt x="1394371" y="33278"/>
                  </a:lnTo>
                  <a:lnTo>
                    <a:pt x="1437491" y="7455"/>
                  </a:lnTo>
                  <a:lnTo>
                    <a:pt x="1453642" y="2392"/>
                  </a:lnTo>
                  <a:lnTo>
                    <a:pt x="1468599" y="0"/>
                  </a:lnTo>
                  <a:close/>
                </a:path>
              </a:pathLst>
            </a:custGeom>
            <a:solidFill>
              <a:srgbClr val="253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4668500" y="0"/>
            <a:ext cx="3619500" cy="2901315"/>
            <a:chOff x="14668500" y="0"/>
            <a:chExt cx="3619500" cy="2901315"/>
          </a:xfrm>
        </p:grpSpPr>
        <p:sp>
          <p:nvSpPr>
            <p:cNvPr id="11" name="object 11"/>
            <p:cNvSpPr/>
            <p:nvPr/>
          </p:nvSpPr>
          <p:spPr>
            <a:xfrm>
              <a:off x="14855283" y="0"/>
              <a:ext cx="3432810" cy="2376170"/>
            </a:xfrm>
            <a:custGeom>
              <a:avLst/>
              <a:gdLst/>
              <a:ahLst/>
              <a:cxnLst/>
              <a:rect l="l" t="t" r="r" b="b"/>
              <a:pathLst>
                <a:path w="3432809" h="2376170">
                  <a:moveTo>
                    <a:pt x="0" y="0"/>
                  </a:moveTo>
                  <a:lnTo>
                    <a:pt x="3432716" y="0"/>
                  </a:lnTo>
                  <a:lnTo>
                    <a:pt x="3432716" y="2375812"/>
                  </a:lnTo>
                  <a:lnTo>
                    <a:pt x="3421487" y="2342741"/>
                  </a:lnTo>
                  <a:lnTo>
                    <a:pt x="3403304" y="2293650"/>
                  </a:lnTo>
                  <a:lnTo>
                    <a:pt x="3383664" y="2245001"/>
                  </a:lnTo>
                  <a:lnTo>
                    <a:pt x="3362484" y="2196820"/>
                  </a:lnTo>
                  <a:lnTo>
                    <a:pt x="3339680" y="2149131"/>
                  </a:lnTo>
                  <a:lnTo>
                    <a:pt x="3315170" y="2101959"/>
                  </a:lnTo>
                  <a:lnTo>
                    <a:pt x="3289210" y="2056178"/>
                  </a:lnTo>
                  <a:lnTo>
                    <a:pt x="3261978" y="2012280"/>
                  </a:lnTo>
                  <a:lnTo>
                    <a:pt x="3233470" y="1970279"/>
                  </a:lnTo>
                  <a:lnTo>
                    <a:pt x="3203682" y="1930188"/>
                  </a:lnTo>
                  <a:lnTo>
                    <a:pt x="3172610" y="1892020"/>
                  </a:lnTo>
                  <a:lnTo>
                    <a:pt x="3140250" y="1855788"/>
                  </a:lnTo>
                  <a:lnTo>
                    <a:pt x="3106597" y="1821504"/>
                  </a:lnTo>
                  <a:lnTo>
                    <a:pt x="3071649" y="1789182"/>
                  </a:lnTo>
                  <a:lnTo>
                    <a:pt x="3035400" y="1758834"/>
                  </a:lnTo>
                  <a:lnTo>
                    <a:pt x="2997848" y="1730472"/>
                  </a:lnTo>
                  <a:lnTo>
                    <a:pt x="2958987" y="1704111"/>
                  </a:lnTo>
                  <a:lnTo>
                    <a:pt x="2918815" y="1679763"/>
                  </a:lnTo>
                  <a:lnTo>
                    <a:pt x="2877327" y="1657441"/>
                  </a:lnTo>
                  <a:lnTo>
                    <a:pt x="2834519" y="1637157"/>
                  </a:lnTo>
                  <a:lnTo>
                    <a:pt x="2790387" y="1618924"/>
                  </a:lnTo>
                  <a:lnTo>
                    <a:pt x="2744928" y="1602756"/>
                  </a:lnTo>
                  <a:lnTo>
                    <a:pt x="2698137" y="1588665"/>
                  </a:lnTo>
                  <a:lnTo>
                    <a:pt x="2650010" y="1576664"/>
                  </a:lnTo>
                  <a:lnTo>
                    <a:pt x="2600544" y="1566767"/>
                  </a:lnTo>
                  <a:lnTo>
                    <a:pt x="2549734" y="1558985"/>
                  </a:lnTo>
                  <a:lnTo>
                    <a:pt x="2497576" y="1553331"/>
                  </a:lnTo>
                  <a:lnTo>
                    <a:pt x="2447617" y="1549901"/>
                  </a:lnTo>
                  <a:lnTo>
                    <a:pt x="2398003" y="1548754"/>
                  </a:lnTo>
                  <a:lnTo>
                    <a:pt x="2348753" y="1549847"/>
                  </a:lnTo>
                  <a:lnTo>
                    <a:pt x="2299886" y="1553141"/>
                  </a:lnTo>
                  <a:lnTo>
                    <a:pt x="2251421" y="1558595"/>
                  </a:lnTo>
                  <a:lnTo>
                    <a:pt x="2203377" y="1566168"/>
                  </a:lnTo>
                  <a:lnTo>
                    <a:pt x="2155774" y="1575820"/>
                  </a:lnTo>
                  <a:lnTo>
                    <a:pt x="2108629" y="1587509"/>
                  </a:lnTo>
                  <a:lnTo>
                    <a:pt x="2061963" y="1601195"/>
                  </a:lnTo>
                  <a:lnTo>
                    <a:pt x="2015793" y="1616837"/>
                  </a:lnTo>
                  <a:lnTo>
                    <a:pt x="1970140" y="1634395"/>
                  </a:lnTo>
                  <a:lnTo>
                    <a:pt x="1925023" y="1653827"/>
                  </a:lnTo>
                  <a:lnTo>
                    <a:pt x="1880459" y="1675093"/>
                  </a:lnTo>
                  <a:lnTo>
                    <a:pt x="1836469" y="1698152"/>
                  </a:lnTo>
                  <a:lnTo>
                    <a:pt x="1793071" y="1722963"/>
                  </a:lnTo>
                  <a:lnTo>
                    <a:pt x="1747399" y="1750274"/>
                  </a:lnTo>
                  <a:lnTo>
                    <a:pt x="1702038" y="1778052"/>
                  </a:lnTo>
                  <a:lnTo>
                    <a:pt x="1656935" y="1806215"/>
                  </a:lnTo>
                  <a:lnTo>
                    <a:pt x="1612033" y="1834681"/>
                  </a:lnTo>
                  <a:lnTo>
                    <a:pt x="1567277" y="1863367"/>
                  </a:lnTo>
                  <a:lnTo>
                    <a:pt x="1388623" y="1978662"/>
                  </a:lnTo>
                  <a:lnTo>
                    <a:pt x="1343777" y="2007210"/>
                  </a:lnTo>
                  <a:lnTo>
                    <a:pt x="1307792" y="1977840"/>
                  </a:lnTo>
                  <a:lnTo>
                    <a:pt x="1271378" y="1948756"/>
                  </a:lnTo>
                  <a:lnTo>
                    <a:pt x="1235250" y="1919100"/>
                  </a:lnTo>
                  <a:lnTo>
                    <a:pt x="1200125" y="1888010"/>
                  </a:lnTo>
                  <a:lnTo>
                    <a:pt x="1164066" y="1852708"/>
                  </a:lnTo>
                  <a:lnTo>
                    <a:pt x="1129226" y="1816603"/>
                  </a:lnTo>
                  <a:lnTo>
                    <a:pt x="1095577" y="1779712"/>
                  </a:lnTo>
                  <a:lnTo>
                    <a:pt x="1063093" y="1742052"/>
                  </a:lnTo>
                  <a:lnTo>
                    <a:pt x="1031748" y="1703641"/>
                  </a:lnTo>
                  <a:lnTo>
                    <a:pt x="1001514" y="1664495"/>
                  </a:lnTo>
                  <a:lnTo>
                    <a:pt x="972365" y="1624632"/>
                  </a:lnTo>
                  <a:lnTo>
                    <a:pt x="944274" y="1584070"/>
                  </a:lnTo>
                  <a:lnTo>
                    <a:pt x="917215" y="1542825"/>
                  </a:lnTo>
                  <a:lnTo>
                    <a:pt x="891160" y="1500915"/>
                  </a:lnTo>
                  <a:lnTo>
                    <a:pt x="866083" y="1458358"/>
                  </a:lnTo>
                  <a:lnTo>
                    <a:pt x="841957" y="1415170"/>
                  </a:lnTo>
                  <a:lnTo>
                    <a:pt x="818756" y="1371369"/>
                  </a:lnTo>
                  <a:lnTo>
                    <a:pt x="796453" y="1326972"/>
                  </a:lnTo>
                  <a:lnTo>
                    <a:pt x="775020" y="1281996"/>
                  </a:lnTo>
                  <a:lnTo>
                    <a:pt x="754432" y="1236459"/>
                  </a:lnTo>
                  <a:lnTo>
                    <a:pt x="734662" y="1190378"/>
                  </a:lnTo>
                  <a:lnTo>
                    <a:pt x="715682" y="1143771"/>
                  </a:lnTo>
                  <a:lnTo>
                    <a:pt x="697609" y="1097303"/>
                  </a:lnTo>
                  <a:lnTo>
                    <a:pt x="610391" y="863247"/>
                  </a:lnTo>
                  <a:lnTo>
                    <a:pt x="592454" y="816663"/>
                  </a:lnTo>
                  <a:lnTo>
                    <a:pt x="573979" y="770345"/>
                  </a:lnTo>
                  <a:lnTo>
                    <a:pt x="554804" y="724374"/>
                  </a:lnTo>
                  <a:lnTo>
                    <a:pt x="534770" y="678833"/>
                  </a:lnTo>
                  <a:lnTo>
                    <a:pt x="513715" y="633802"/>
                  </a:lnTo>
                  <a:lnTo>
                    <a:pt x="491480" y="589364"/>
                  </a:lnTo>
                  <a:lnTo>
                    <a:pt x="467905" y="545599"/>
                  </a:lnTo>
                  <a:lnTo>
                    <a:pt x="442828" y="502590"/>
                  </a:lnTo>
                  <a:lnTo>
                    <a:pt x="416090" y="460417"/>
                  </a:lnTo>
                  <a:lnTo>
                    <a:pt x="387529" y="419163"/>
                  </a:lnTo>
                  <a:lnTo>
                    <a:pt x="356986" y="378909"/>
                  </a:lnTo>
                  <a:lnTo>
                    <a:pt x="324300" y="339736"/>
                  </a:lnTo>
                  <a:lnTo>
                    <a:pt x="289311" y="301726"/>
                  </a:lnTo>
                  <a:lnTo>
                    <a:pt x="253106" y="264524"/>
                  </a:lnTo>
                  <a:lnTo>
                    <a:pt x="216179" y="228096"/>
                  </a:lnTo>
                  <a:lnTo>
                    <a:pt x="177996" y="193219"/>
                  </a:lnTo>
                  <a:lnTo>
                    <a:pt x="138022" y="160668"/>
                  </a:lnTo>
                  <a:lnTo>
                    <a:pt x="95722" y="131217"/>
                  </a:lnTo>
                  <a:lnTo>
                    <a:pt x="50562" y="105643"/>
                  </a:lnTo>
                  <a:lnTo>
                    <a:pt x="2007" y="84720"/>
                  </a:lnTo>
                  <a:lnTo>
                    <a:pt x="1506" y="58120"/>
                  </a:lnTo>
                  <a:lnTo>
                    <a:pt x="1506" y="33300"/>
                  </a:lnTo>
                  <a:lnTo>
                    <a:pt x="503" y="4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D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668500" y="0"/>
              <a:ext cx="3619500" cy="2546985"/>
            </a:xfrm>
            <a:custGeom>
              <a:avLst/>
              <a:gdLst/>
              <a:ahLst/>
              <a:cxnLst/>
              <a:rect l="l" t="t" r="r" b="b"/>
              <a:pathLst>
                <a:path w="3619500" h="2546985">
                  <a:moveTo>
                    <a:pt x="50799" y="1752776"/>
                  </a:moveTo>
                  <a:lnTo>
                    <a:pt x="50799" y="1521830"/>
                  </a:lnTo>
                  <a:lnTo>
                    <a:pt x="63499" y="1572291"/>
                  </a:lnTo>
                  <a:lnTo>
                    <a:pt x="63499" y="1622537"/>
                  </a:lnTo>
                  <a:lnTo>
                    <a:pt x="76199" y="1672532"/>
                  </a:lnTo>
                  <a:lnTo>
                    <a:pt x="101599" y="1722938"/>
                  </a:lnTo>
                  <a:lnTo>
                    <a:pt x="114299" y="1770838"/>
                  </a:lnTo>
                  <a:lnTo>
                    <a:pt x="139699" y="1816247"/>
                  </a:lnTo>
                  <a:lnTo>
                    <a:pt x="165099" y="1859182"/>
                  </a:lnTo>
                  <a:lnTo>
                    <a:pt x="190499" y="1899659"/>
                  </a:lnTo>
                  <a:lnTo>
                    <a:pt x="215899" y="1937694"/>
                  </a:lnTo>
                  <a:lnTo>
                    <a:pt x="241299" y="1973302"/>
                  </a:lnTo>
                  <a:lnTo>
                    <a:pt x="279399" y="2006501"/>
                  </a:lnTo>
                  <a:lnTo>
                    <a:pt x="304799" y="2037307"/>
                  </a:lnTo>
                  <a:lnTo>
                    <a:pt x="342899" y="2065735"/>
                  </a:lnTo>
                  <a:lnTo>
                    <a:pt x="380999" y="2091802"/>
                  </a:lnTo>
                  <a:lnTo>
                    <a:pt x="419099" y="2115524"/>
                  </a:lnTo>
                  <a:lnTo>
                    <a:pt x="457199" y="2136917"/>
                  </a:lnTo>
                  <a:lnTo>
                    <a:pt x="495299" y="2155998"/>
                  </a:lnTo>
                  <a:lnTo>
                    <a:pt x="533399" y="2172782"/>
                  </a:lnTo>
                  <a:lnTo>
                    <a:pt x="584199" y="2187285"/>
                  </a:lnTo>
                  <a:lnTo>
                    <a:pt x="622299" y="2199525"/>
                  </a:lnTo>
                  <a:lnTo>
                    <a:pt x="673099" y="2209516"/>
                  </a:lnTo>
                  <a:lnTo>
                    <a:pt x="711199" y="2217276"/>
                  </a:lnTo>
                  <a:lnTo>
                    <a:pt x="761999" y="2222820"/>
                  </a:lnTo>
                  <a:lnTo>
                    <a:pt x="800099" y="2226165"/>
                  </a:lnTo>
                  <a:lnTo>
                    <a:pt x="850899" y="2227326"/>
                  </a:lnTo>
                  <a:lnTo>
                    <a:pt x="901699" y="2226321"/>
                  </a:lnTo>
                  <a:lnTo>
                    <a:pt x="939799" y="2223164"/>
                  </a:lnTo>
                  <a:lnTo>
                    <a:pt x="990599" y="2217872"/>
                  </a:lnTo>
                  <a:lnTo>
                    <a:pt x="1041399" y="2210462"/>
                  </a:lnTo>
                  <a:lnTo>
                    <a:pt x="1092199" y="2200284"/>
                  </a:lnTo>
                  <a:lnTo>
                    <a:pt x="1130299" y="2188142"/>
                  </a:lnTo>
                  <a:lnTo>
                    <a:pt x="1181099" y="2174119"/>
                  </a:lnTo>
                  <a:lnTo>
                    <a:pt x="1231899" y="2158299"/>
                  </a:lnTo>
                  <a:lnTo>
                    <a:pt x="1269999" y="2140763"/>
                  </a:lnTo>
                  <a:lnTo>
                    <a:pt x="1320799" y="2121594"/>
                  </a:lnTo>
                  <a:lnTo>
                    <a:pt x="1358899" y="2100876"/>
                  </a:lnTo>
                  <a:lnTo>
                    <a:pt x="1409699" y="2078689"/>
                  </a:lnTo>
                  <a:lnTo>
                    <a:pt x="1447799" y="2055119"/>
                  </a:lnTo>
                  <a:lnTo>
                    <a:pt x="1498599" y="2030246"/>
                  </a:lnTo>
                  <a:lnTo>
                    <a:pt x="1536699" y="2004154"/>
                  </a:lnTo>
                  <a:lnTo>
                    <a:pt x="1587499" y="1975605"/>
                  </a:lnTo>
                  <a:lnTo>
                    <a:pt x="1625599" y="1946864"/>
                  </a:lnTo>
                  <a:lnTo>
                    <a:pt x="1676399" y="1918013"/>
                  </a:lnTo>
                  <a:lnTo>
                    <a:pt x="1714499" y="1889135"/>
                  </a:lnTo>
                  <a:lnTo>
                    <a:pt x="1765299" y="1860311"/>
                  </a:lnTo>
                  <a:lnTo>
                    <a:pt x="1803399" y="1831625"/>
                  </a:lnTo>
                  <a:lnTo>
                    <a:pt x="1854199" y="1803159"/>
                  </a:lnTo>
                  <a:lnTo>
                    <a:pt x="1892299" y="1774996"/>
                  </a:lnTo>
                  <a:lnTo>
                    <a:pt x="1943099" y="1747217"/>
                  </a:lnTo>
                  <a:lnTo>
                    <a:pt x="1981199" y="1719907"/>
                  </a:lnTo>
                  <a:lnTo>
                    <a:pt x="2031999" y="1695114"/>
                  </a:lnTo>
                  <a:lnTo>
                    <a:pt x="2070099" y="1672107"/>
                  </a:lnTo>
                  <a:lnTo>
                    <a:pt x="2120899" y="1650917"/>
                  </a:lnTo>
                  <a:lnTo>
                    <a:pt x="2158999" y="1631577"/>
                  </a:lnTo>
                  <a:lnTo>
                    <a:pt x="2209799" y="1614120"/>
                  </a:lnTo>
                  <a:lnTo>
                    <a:pt x="2260599" y="1598579"/>
                  </a:lnTo>
                  <a:lnTo>
                    <a:pt x="2298699" y="1584985"/>
                  </a:lnTo>
                  <a:lnTo>
                    <a:pt x="2349499" y="1573372"/>
                  </a:lnTo>
                  <a:lnTo>
                    <a:pt x="2400299" y="1563772"/>
                  </a:lnTo>
                  <a:lnTo>
                    <a:pt x="2451099" y="1556218"/>
                  </a:lnTo>
                  <a:lnTo>
                    <a:pt x="2489199" y="1550742"/>
                  </a:lnTo>
                  <a:lnTo>
                    <a:pt x="2539999" y="1547377"/>
                  </a:lnTo>
                  <a:lnTo>
                    <a:pt x="2590799" y="1546156"/>
                  </a:lnTo>
                  <a:lnTo>
                    <a:pt x="2641599" y="1547111"/>
                  </a:lnTo>
                  <a:lnTo>
                    <a:pt x="2692399" y="1550275"/>
                  </a:lnTo>
                  <a:lnTo>
                    <a:pt x="2743199" y="1556126"/>
                  </a:lnTo>
                  <a:lnTo>
                    <a:pt x="2793999" y="1564068"/>
                  </a:lnTo>
                  <a:lnTo>
                    <a:pt x="2844799" y="1574089"/>
                  </a:lnTo>
                  <a:lnTo>
                    <a:pt x="2895599" y="1586181"/>
                  </a:lnTo>
                  <a:lnTo>
                    <a:pt x="2933699" y="1600333"/>
                  </a:lnTo>
                  <a:lnTo>
                    <a:pt x="2984499" y="1616536"/>
                  </a:lnTo>
                  <a:lnTo>
                    <a:pt x="3022599" y="1634779"/>
                  </a:lnTo>
                  <a:lnTo>
                    <a:pt x="3073399" y="1655053"/>
                  </a:lnTo>
                  <a:lnTo>
                    <a:pt x="3111499" y="1677348"/>
                  </a:lnTo>
                  <a:lnTo>
                    <a:pt x="3149599" y="1701654"/>
                  </a:lnTo>
                  <a:lnTo>
                    <a:pt x="3187699" y="1727960"/>
                  </a:lnTo>
                  <a:lnTo>
                    <a:pt x="3225799" y="1756258"/>
                  </a:lnTo>
                  <a:lnTo>
                    <a:pt x="3263899" y="1786537"/>
                  </a:lnTo>
                  <a:lnTo>
                    <a:pt x="3301999" y="1818787"/>
                  </a:lnTo>
                  <a:lnTo>
                    <a:pt x="3327399" y="1852999"/>
                  </a:lnTo>
                  <a:lnTo>
                    <a:pt x="3365499" y="1889162"/>
                  </a:lnTo>
                  <a:lnTo>
                    <a:pt x="3390899" y="1927267"/>
                  </a:lnTo>
                  <a:lnTo>
                    <a:pt x="3428999" y="1967303"/>
                  </a:lnTo>
                  <a:lnTo>
                    <a:pt x="3454399" y="2009261"/>
                  </a:lnTo>
                  <a:lnTo>
                    <a:pt x="3479799" y="2053131"/>
                  </a:lnTo>
                  <a:lnTo>
                    <a:pt x="3505199" y="2098903"/>
                  </a:lnTo>
                  <a:lnTo>
                    <a:pt x="3581399" y="2241944"/>
                  </a:lnTo>
                  <a:lnTo>
                    <a:pt x="3594099" y="2290593"/>
                  </a:lnTo>
                  <a:lnTo>
                    <a:pt x="3619499" y="2339685"/>
                  </a:lnTo>
                  <a:lnTo>
                    <a:pt x="3619499" y="2546883"/>
                  </a:lnTo>
                  <a:lnTo>
                    <a:pt x="3555999" y="2313305"/>
                  </a:lnTo>
                  <a:lnTo>
                    <a:pt x="3505199" y="2222808"/>
                  </a:lnTo>
                  <a:lnTo>
                    <a:pt x="3492499" y="2178209"/>
                  </a:lnTo>
                  <a:lnTo>
                    <a:pt x="3441699" y="2089406"/>
                  </a:lnTo>
                  <a:lnTo>
                    <a:pt x="3416299" y="2046195"/>
                  </a:lnTo>
                  <a:lnTo>
                    <a:pt x="3390899" y="2004493"/>
                  </a:lnTo>
                  <a:lnTo>
                    <a:pt x="3352799" y="1964376"/>
                  </a:lnTo>
                  <a:lnTo>
                    <a:pt x="3327399" y="1925919"/>
                  </a:lnTo>
                  <a:lnTo>
                    <a:pt x="3289299" y="1889198"/>
                  </a:lnTo>
                  <a:lnTo>
                    <a:pt x="3251199" y="1854288"/>
                  </a:lnTo>
                  <a:lnTo>
                    <a:pt x="3225799" y="1821265"/>
                  </a:lnTo>
                  <a:lnTo>
                    <a:pt x="3174999" y="1790204"/>
                  </a:lnTo>
                  <a:lnTo>
                    <a:pt x="3136899" y="1760883"/>
                  </a:lnTo>
                  <a:lnTo>
                    <a:pt x="3098799" y="1734056"/>
                  </a:lnTo>
                  <a:lnTo>
                    <a:pt x="3047999" y="1709734"/>
                  </a:lnTo>
                  <a:lnTo>
                    <a:pt x="3009899" y="1687927"/>
                  </a:lnTo>
                  <a:lnTo>
                    <a:pt x="2959099" y="1668646"/>
                  </a:lnTo>
                  <a:lnTo>
                    <a:pt x="2920999" y="1651901"/>
                  </a:lnTo>
                  <a:lnTo>
                    <a:pt x="2870199" y="1637703"/>
                  </a:lnTo>
                  <a:lnTo>
                    <a:pt x="2819399" y="1626063"/>
                  </a:lnTo>
                  <a:lnTo>
                    <a:pt x="2768599" y="1616991"/>
                  </a:lnTo>
                  <a:lnTo>
                    <a:pt x="2717799" y="1610497"/>
                  </a:lnTo>
                  <a:lnTo>
                    <a:pt x="2666999" y="1606594"/>
                  </a:lnTo>
                  <a:lnTo>
                    <a:pt x="2616199" y="1605290"/>
                  </a:lnTo>
                  <a:lnTo>
                    <a:pt x="2565399" y="1606236"/>
                  </a:lnTo>
                  <a:lnTo>
                    <a:pt x="2514599" y="1609070"/>
                  </a:lnTo>
                  <a:lnTo>
                    <a:pt x="2463799" y="1613784"/>
                  </a:lnTo>
                  <a:lnTo>
                    <a:pt x="2425699" y="1620373"/>
                  </a:lnTo>
                  <a:lnTo>
                    <a:pt x="2374899" y="1628828"/>
                  </a:lnTo>
                  <a:lnTo>
                    <a:pt x="2324099" y="1639143"/>
                  </a:lnTo>
                  <a:lnTo>
                    <a:pt x="2285999" y="1651311"/>
                  </a:lnTo>
                  <a:lnTo>
                    <a:pt x="2235199" y="1665326"/>
                  </a:lnTo>
                  <a:lnTo>
                    <a:pt x="2184399" y="1681179"/>
                  </a:lnTo>
                  <a:lnTo>
                    <a:pt x="2146299" y="1698866"/>
                  </a:lnTo>
                  <a:lnTo>
                    <a:pt x="2095499" y="1718378"/>
                  </a:lnTo>
                  <a:lnTo>
                    <a:pt x="2057399" y="1739925"/>
                  </a:lnTo>
                  <a:lnTo>
                    <a:pt x="2006599" y="1762512"/>
                  </a:lnTo>
                  <a:lnTo>
                    <a:pt x="1968499" y="1786097"/>
                  </a:lnTo>
                  <a:lnTo>
                    <a:pt x="1930399" y="1810636"/>
                  </a:lnTo>
                  <a:lnTo>
                    <a:pt x="1879599" y="1836089"/>
                  </a:lnTo>
                  <a:lnTo>
                    <a:pt x="1841499" y="1862412"/>
                  </a:lnTo>
                  <a:lnTo>
                    <a:pt x="1803399" y="1889562"/>
                  </a:lnTo>
                  <a:lnTo>
                    <a:pt x="1752599" y="1917498"/>
                  </a:lnTo>
                  <a:lnTo>
                    <a:pt x="1714499" y="1946177"/>
                  </a:lnTo>
                  <a:lnTo>
                    <a:pt x="1676399" y="1975556"/>
                  </a:lnTo>
                  <a:lnTo>
                    <a:pt x="1638299" y="2005593"/>
                  </a:lnTo>
                  <a:lnTo>
                    <a:pt x="1600199" y="2036246"/>
                  </a:lnTo>
                  <a:lnTo>
                    <a:pt x="1549399" y="2060947"/>
                  </a:lnTo>
                  <a:lnTo>
                    <a:pt x="1460499" y="2111471"/>
                  </a:lnTo>
                  <a:lnTo>
                    <a:pt x="1409699" y="2136172"/>
                  </a:lnTo>
                  <a:lnTo>
                    <a:pt x="1371599" y="2159750"/>
                  </a:lnTo>
                  <a:lnTo>
                    <a:pt x="1320799" y="2181644"/>
                  </a:lnTo>
                  <a:lnTo>
                    <a:pt x="1269999" y="2201293"/>
                  </a:lnTo>
                  <a:lnTo>
                    <a:pt x="1219199" y="2218287"/>
                  </a:lnTo>
                  <a:lnTo>
                    <a:pt x="1168399" y="2233663"/>
                  </a:lnTo>
                  <a:lnTo>
                    <a:pt x="1130299" y="2247306"/>
                  </a:lnTo>
                  <a:lnTo>
                    <a:pt x="1079499" y="2259102"/>
                  </a:lnTo>
                  <a:lnTo>
                    <a:pt x="1028699" y="2268937"/>
                  </a:lnTo>
                  <a:lnTo>
                    <a:pt x="977899" y="2276698"/>
                  </a:lnTo>
                  <a:lnTo>
                    <a:pt x="927099" y="2282268"/>
                  </a:lnTo>
                  <a:lnTo>
                    <a:pt x="888999" y="2285535"/>
                  </a:lnTo>
                  <a:lnTo>
                    <a:pt x="838199" y="2286385"/>
                  </a:lnTo>
                  <a:lnTo>
                    <a:pt x="787399" y="2284703"/>
                  </a:lnTo>
                  <a:lnTo>
                    <a:pt x="736599" y="2280374"/>
                  </a:lnTo>
                  <a:lnTo>
                    <a:pt x="685799" y="2273286"/>
                  </a:lnTo>
                  <a:lnTo>
                    <a:pt x="634999" y="2263323"/>
                  </a:lnTo>
                  <a:lnTo>
                    <a:pt x="596899" y="2250372"/>
                  </a:lnTo>
                  <a:lnTo>
                    <a:pt x="546099" y="2234317"/>
                  </a:lnTo>
                  <a:lnTo>
                    <a:pt x="495299" y="2215046"/>
                  </a:lnTo>
                  <a:lnTo>
                    <a:pt x="457199" y="2194565"/>
                  </a:lnTo>
                  <a:lnTo>
                    <a:pt x="406399" y="2172231"/>
                  </a:lnTo>
                  <a:lnTo>
                    <a:pt x="368299" y="2148025"/>
                  </a:lnTo>
                  <a:lnTo>
                    <a:pt x="330199" y="2121928"/>
                  </a:lnTo>
                  <a:lnTo>
                    <a:pt x="292099" y="2093922"/>
                  </a:lnTo>
                  <a:lnTo>
                    <a:pt x="253999" y="2063986"/>
                  </a:lnTo>
                  <a:lnTo>
                    <a:pt x="215899" y="2032102"/>
                  </a:lnTo>
                  <a:lnTo>
                    <a:pt x="190499" y="1998252"/>
                  </a:lnTo>
                  <a:lnTo>
                    <a:pt x="152399" y="1962415"/>
                  </a:lnTo>
                  <a:lnTo>
                    <a:pt x="126999" y="1924573"/>
                  </a:lnTo>
                  <a:lnTo>
                    <a:pt x="101599" y="1884707"/>
                  </a:lnTo>
                  <a:lnTo>
                    <a:pt x="88899" y="1842799"/>
                  </a:lnTo>
                  <a:lnTo>
                    <a:pt x="63499" y="1798828"/>
                  </a:lnTo>
                  <a:lnTo>
                    <a:pt x="50799" y="1752776"/>
                  </a:lnTo>
                  <a:close/>
                </a:path>
                <a:path w="3619500" h="2546985">
                  <a:moveTo>
                    <a:pt x="190499" y="478999"/>
                  </a:moveTo>
                  <a:lnTo>
                    <a:pt x="190499" y="81663"/>
                  </a:lnTo>
                  <a:lnTo>
                    <a:pt x="203199" y="131456"/>
                  </a:lnTo>
                  <a:lnTo>
                    <a:pt x="203199" y="429206"/>
                  </a:lnTo>
                  <a:lnTo>
                    <a:pt x="190499" y="478999"/>
                  </a:lnTo>
                  <a:close/>
                </a:path>
                <a:path w="3619500" h="2546985">
                  <a:moveTo>
                    <a:pt x="126999" y="37345"/>
                  </a:moveTo>
                  <a:lnTo>
                    <a:pt x="139699" y="34289"/>
                  </a:lnTo>
                  <a:lnTo>
                    <a:pt x="139699" y="0"/>
                  </a:lnTo>
                  <a:lnTo>
                    <a:pt x="190499" y="0"/>
                  </a:lnTo>
                  <a:lnTo>
                    <a:pt x="190499" y="578320"/>
                  </a:lnTo>
                  <a:lnTo>
                    <a:pt x="165099" y="676997"/>
                  </a:lnTo>
                  <a:lnTo>
                    <a:pt x="165099" y="726161"/>
                  </a:lnTo>
                  <a:lnTo>
                    <a:pt x="152399" y="775200"/>
                  </a:lnTo>
                  <a:lnTo>
                    <a:pt x="152399" y="134528"/>
                  </a:lnTo>
                  <a:lnTo>
                    <a:pt x="126999" y="37345"/>
                  </a:lnTo>
                  <a:close/>
                </a:path>
                <a:path w="3619500" h="2546985">
                  <a:moveTo>
                    <a:pt x="126999" y="873277"/>
                  </a:moveTo>
                  <a:lnTo>
                    <a:pt x="126999" y="577611"/>
                  </a:lnTo>
                  <a:lnTo>
                    <a:pt x="139699" y="528962"/>
                  </a:lnTo>
                  <a:lnTo>
                    <a:pt x="139699" y="480130"/>
                  </a:lnTo>
                  <a:lnTo>
                    <a:pt x="152399" y="431091"/>
                  </a:lnTo>
                  <a:lnTo>
                    <a:pt x="152399" y="775200"/>
                  </a:lnTo>
                  <a:lnTo>
                    <a:pt x="126999" y="873277"/>
                  </a:lnTo>
                  <a:close/>
                </a:path>
                <a:path w="3619500" h="2546985">
                  <a:moveTo>
                    <a:pt x="63499" y="1267556"/>
                  </a:moveTo>
                  <a:lnTo>
                    <a:pt x="63499" y="915161"/>
                  </a:lnTo>
                  <a:lnTo>
                    <a:pt x="101599" y="770887"/>
                  </a:lnTo>
                  <a:lnTo>
                    <a:pt x="101599" y="722716"/>
                  </a:lnTo>
                  <a:lnTo>
                    <a:pt x="126999" y="626103"/>
                  </a:lnTo>
                  <a:lnTo>
                    <a:pt x="126999" y="922280"/>
                  </a:lnTo>
                  <a:lnTo>
                    <a:pt x="88899" y="1069557"/>
                  </a:lnTo>
                  <a:lnTo>
                    <a:pt x="88899" y="1118828"/>
                  </a:lnTo>
                  <a:lnTo>
                    <a:pt x="76199" y="1168234"/>
                  </a:lnTo>
                  <a:lnTo>
                    <a:pt x="76199" y="1217801"/>
                  </a:lnTo>
                  <a:lnTo>
                    <a:pt x="63499" y="1267556"/>
                  </a:lnTo>
                  <a:close/>
                </a:path>
                <a:path w="3619500" h="2546985">
                  <a:moveTo>
                    <a:pt x="12699" y="1655807"/>
                  </a:moveTo>
                  <a:lnTo>
                    <a:pt x="12699" y="1204899"/>
                  </a:lnTo>
                  <a:lnTo>
                    <a:pt x="25399" y="1156331"/>
                  </a:lnTo>
                  <a:lnTo>
                    <a:pt x="25399" y="1107909"/>
                  </a:lnTo>
                  <a:lnTo>
                    <a:pt x="63499" y="963257"/>
                  </a:lnTo>
                  <a:lnTo>
                    <a:pt x="63499" y="1318554"/>
                  </a:lnTo>
                  <a:lnTo>
                    <a:pt x="50799" y="1369516"/>
                  </a:lnTo>
                  <a:lnTo>
                    <a:pt x="50799" y="1752776"/>
                  </a:lnTo>
                  <a:lnTo>
                    <a:pt x="25399" y="1704624"/>
                  </a:lnTo>
                  <a:lnTo>
                    <a:pt x="12699" y="1655807"/>
                  </a:lnTo>
                  <a:close/>
                </a:path>
                <a:path w="3619500" h="2546985">
                  <a:moveTo>
                    <a:pt x="0" y="1557017"/>
                  </a:moveTo>
                  <a:lnTo>
                    <a:pt x="0" y="1356357"/>
                  </a:lnTo>
                  <a:lnTo>
                    <a:pt x="12699" y="1305871"/>
                  </a:lnTo>
                  <a:lnTo>
                    <a:pt x="12699" y="1606586"/>
                  </a:lnTo>
                  <a:lnTo>
                    <a:pt x="0" y="1557017"/>
                  </a:lnTo>
                  <a:close/>
                </a:path>
              </a:pathLst>
            </a:custGeom>
            <a:solidFill>
              <a:srgbClr val="D89C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712989" y="0"/>
              <a:ext cx="3575050" cy="2901315"/>
            </a:xfrm>
            <a:custGeom>
              <a:avLst/>
              <a:gdLst/>
              <a:ahLst/>
              <a:cxnLst/>
              <a:rect l="l" t="t" r="r" b="b"/>
              <a:pathLst>
                <a:path w="3575050" h="2901315">
                  <a:moveTo>
                    <a:pt x="90805" y="29705"/>
                  </a:moveTo>
                  <a:lnTo>
                    <a:pt x="85902" y="0"/>
                  </a:lnTo>
                  <a:lnTo>
                    <a:pt x="0" y="0"/>
                  </a:lnTo>
                  <a:lnTo>
                    <a:pt x="34023" y="16687"/>
                  </a:lnTo>
                  <a:lnTo>
                    <a:pt x="80111" y="40411"/>
                  </a:lnTo>
                  <a:lnTo>
                    <a:pt x="84696" y="35826"/>
                  </a:lnTo>
                  <a:lnTo>
                    <a:pt x="90805" y="32766"/>
                  </a:lnTo>
                  <a:lnTo>
                    <a:pt x="90805" y="29705"/>
                  </a:lnTo>
                  <a:close/>
                </a:path>
                <a:path w="3575050" h="2901315">
                  <a:moveTo>
                    <a:pt x="3574999" y="2563215"/>
                  </a:moveTo>
                  <a:lnTo>
                    <a:pt x="3559962" y="2502420"/>
                  </a:lnTo>
                  <a:lnTo>
                    <a:pt x="3546691" y="2455291"/>
                  </a:lnTo>
                  <a:lnTo>
                    <a:pt x="3532149" y="2408567"/>
                  </a:lnTo>
                  <a:lnTo>
                    <a:pt x="3516299" y="2362250"/>
                  </a:lnTo>
                  <a:lnTo>
                    <a:pt x="3499116" y="2316365"/>
                  </a:lnTo>
                  <a:lnTo>
                    <a:pt x="3480549" y="2270899"/>
                  </a:lnTo>
                  <a:lnTo>
                    <a:pt x="3460559" y="2225865"/>
                  </a:lnTo>
                  <a:lnTo>
                    <a:pt x="3439122" y="2181275"/>
                  </a:lnTo>
                  <a:lnTo>
                    <a:pt x="3416198" y="2137118"/>
                  </a:lnTo>
                  <a:lnTo>
                    <a:pt x="3391052" y="2092464"/>
                  </a:lnTo>
                  <a:lnTo>
                    <a:pt x="3364446" y="2049259"/>
                  </a:lnTo>
                  <a:lnTo>
                    <a:pt x="3336277" y="2007552"/>
                  </a:lnTo>
                  <a:lnTo>
                    <a:pt x="3306445" y="1967433"/>
                  </a:lnTo>
                  <a:lnTo>
                    <a:pt x="3274860" y="1928977"/>
                  </a:lnTo>
                  <a:lnTo>
                    <a:pt x="3241421" y="1892261"/>
                  </a:lnTo>
                  <a:lnTo>
                    <a:pt x="3206000" y="1857349"/>
                  </a:lnTo>
                  <a:lnTo>
                    <a:pt x="3168535" y="1824329"/>
                  </a:lnTo>
                  <a:lnTo>
                    <a:pt x="3128899" y="1793265"/>
                  </a:lnTo>
                  <a:lnTo>
                    <a:pt x="3086506" y="1763623"/>
                  </a:lnTo>
                  <a:lnTo>
                    <a:pt x="3043390" y="1736585"/>
                  </a:lnTo>
                  <a:lnTo>
                    <a:pt x="2999498" y="1712150"/>
                  </a:lnTo>
                  <a:lnTo>
                    <a:pt x="2954794" y="1690306"/>
                  </a:lnTo>
                  <a:lnTo>
                    <a:pt x="2909239" y="1671053"/>
                  </a:lnTo>
                  <a:lnTo>
                    <a:pt x="2862796" y="1654390"/>
                  </a:lnTo>
                  <a:lnTo>
                    <a:pt x="2815425" y="1640306"/>
                  </a:lnTo>
                  <a:lnTo>
                    <a:pt x="2767101" y="1628787"/>
                  </a:lnTo>
                  <a:lnTo>
                    <a:pt x="2717774" y="1619834"/>
                  </a:lnTo>
                  <a:lnTo>
                    <a:pt x="2667419" y="1613458"/>
                  </a:lnTo>
                  <a:lnTo>
                    <a:pt x="2615996" y="1609623"/>
                  </a:lnTo>
                  <a:lnTo>
                    <a:pt x="2563457" y="1608353"/>
                  </a:lnTo>
                  <a:lnTo>
                    <a:pt x="2513774" y="1609305"/>
                  </a:lnTo>
                  <a:lnTo>
                    <a:pt x="2464765" y="1612138"/>
                  </a:lnTo>
                  <a:lnTo>
                    <a:pt x="2416391" y="1616849"/>
                  </a:lnTo>
                  <a:lnTo>
                    <a:pt x="2368639" y="1623441"/>
                  </a:lnTo>
                  <a:lnTo>
                    <a:pt x="2321483" y="1631886"/>
                  </a:lnTo>
                  <a:lnTo>
                    <a:pt x="2274900" y="1642211"/>
                  </a:lnTo>
                  <a:lnTo>
                    <a:pt x="2228888" y="1654378"/>
                  </a:lnTo>
                  <a:lnTo>
                    <a:pt x="2183396" y="1668386"/>
                  </a:lnTo>
                  <a:lnTo>
                    <a:pt x="2138438" y="1684248"/>
                  </a:lnTo>
                  <a:lnTo>
                    <a:pt x="2093963" y="1701927"/>
                  </a:lnTo>
                  <a:lnTo>
                    <a:pt x="2049970" y="1721446"/>
                  </a:lnTo>
                  <a:lnTo>
                    <a:pt x="2005152" y="1742986"/>
                  </a:lnTo>
                  <a:lnTo>
                    <a:pt x="1960829" y="1765579"/>
                  </a:lnTo>
                  <a:lnTo>
                    <a:pt x="1917001" y="1789163"/>
                  </a:lnTo>
                  <a:lnTo>
                    <a:pt x="1873669" y="1813699"/>
                  </a:lnTo>
                  <a:lnTo>
                    <a:pt x="1830819" y="1839150"/>
                  </a:lnTo>
                  <a:lnTo>
                    <a:pt x="1788464" y="1865477"/>
                  </a:lnTo>
                  <a:lnTo>
                    <a:pt x="1746580" y="1892630"/>
                  </a:lnTo>
                  <a:lnTo>
                    <a:pt x="1705165" y="1920557"/>
                  </a:lnTo>
                  <a:lnTo>
                    <a:pt x="1664220" y="1949234"/>
                  </a:lnTo>
                  <a:lnTo>
                    <a:pt x="1623733" y="1978621"/>
                  </a:lnTo>
                  <a:lnTo>
                    <a:pt x="1583715" y="2008657"/>
                  </a:lnTo>
                  <a:lnTo>
                    <a:pt x="1544142" y="2039315"/>
                  </a:lnTo>
                  <a:lnTo>
                    <a:pt x="1548726" y="2045423"/>
                  </a:lnTo>
                  <a:lnTo>
                    <a:pt x="1551774" y="2053069"/>
                  </a:lnTo>
                  <a:lnTo>
                    <a:pt x="1601228" y="2088273"/>
                  </a:lnTo>
                  <a:lnTo>
                    <a:pt x="1643595" y="2116264"/>
                  </a:lnTo>
                  <a:lnTo>
                    <a:pt x="1686496" y="2143163"/>
                  </a:lnTo>
                  <a:lnTo>
                    <a:pt x="1729917" y="2168995"/>
                  </a:lnTo>
                  <a:lnTo>
                    <a:pt x="1773821" y="2193810"/>
                  </a:lnTo>
                  <a:lnTo>
                    <a:pt x="1818220" y="2217610"/>
                  </a:lnTo>
                  <a:lnTo>
                    <a:pt x="1863064" y="2240445"/>
                  </a:lnTo>
                  <a:lnTo>
                    <a:pt x="1908352" y="2262340"/>
                  </a:lnTo>
                  <a:lnTo>
                    <a:pt x="1954060" y="2283307"/>
                  </a:lnTo>
                  <a:lnTo>
                    <a:pt x="2000173" y="2303386"/>
                  </a:lnTo>
                  <a:lnTo>
                    <a:pt x="2046681" y="2322601"/>
                  </a:lnTo>
                  <a:lnTo>
                    <a:pt x="2093544" y="2340978"/>
                  </a:lnTo>
                  <a:lnTo>
                    <a:pt x="2140750" y="2358555"/>
                  </a:lnTo>
                  <a:lnTo>
                    <a:pt x="2188286" y="2375357"/>
                  </a:lnTo>
                  <a:lnTo>
                    <a:pt x="2236139" y="2391410"/>
                  </a:lnTo>
                  <a:lnTo>
                    <a:pt x="2284285" y="2406726"/>
                  </a:lnTo>
                  <a:lnTo>
                    <a:pt x="2431681" y="2450922"/>
                  </a:lnTo>
                  <a:lnTo>
                    <a:pt x="2530271" y="2481249"/>
                  </a:lnTo>
                  <a:lnTo>
                    <a:pt x="2628430" y="2512491"/>
                  </a:lnTo>
                  <a:lnTo>
                    <a:pt x="2726131" y="2544775"/>
                  </a:lnTo>
                  <a:lnTo>
                    <a:pt x="2774797" y="2561336"/>
                  </a:lnTo>
                  <a:lnTo>
                    <a:pt x="2823337" y="2578201"/>
                  </a:lnTo>
                  <a:lnTo>
                    <a:pt x="2871736" y="2595397"/>
                  </a:lnTo>
                  <a:lnTo>
                    <a:pt x="2919996" y="2612936"/>
                  </a:lnTo>
                  <a:lnTo>
                    <a:pt x="2968117" y="2630817"/>
                  </a:lnTo>
                  <a:lnTo>
                    <a:pt x="3016085" y="2649067"/>
                  </a:lnTo>
                  <a:lnTo>
                    <a:pt x="3063900" y="2667711"/>
                  </a:lnTo>
                  <a:lnTo>
                    <a:pt x="3111550" y="2686748"/>
                  </a:lnTo>
                  <a:lnTo>
                    <a:pt x="3159048" y="2706205"/>
                  </a:lnTo>
                  <a:lnTo>
                    <a:pt x="3206381" y="2726093"/>
                  </a:lnTo>
                  <a:lnTo>
                    <a:pt x="3253536" y="2746438"/>
                  </a:lnTo>
                  <a:lnTo>
                    <a:pt x="3300514" y="2767241"/>
                  </a:lnTo>
                  <a:lnTo>
                    <a:pt x="3347313" y="2788526"/>
                  </a:lnTo>
                  <a:lnTo>
                    <a:pt x="3393922" y="2810306"/>
                  </a:lnTo>
                  <a:lnTo>
                    <a:pt x="3440341" y="2832595"/>
                  </a:lnTo>
                  <a:lnTo>
                    <a:pt x="3486569" y="2855417"/>
                  </a:lnTo>
                  <a:lnTo>
                    <a:pt x="3532594" y="2878785"/>
                  </a:lnTo>
                  <a:lnTo>
                    <a:pt x="3574999" y="2900921"/>
                  </a:lnTo>
                  <a:lnTo>
                    <a:pt x="3574999" y="2563215"/>
                  </a:lnTo>
                  <a:close/>
                </a:path>
              </a:pathLst>
            </a:custGeom>
            <a:solidFill>
              <a:srgbClr val="E3D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0" y="7955664"/>
            <a:ext cx="3389629" cy="2331720"/>
            <a:chOff x="0" y="7955664"/>
            <a:chExt cx="3389629" cy="2331720"/>
          </a:xfrm>
        </p:grpSpPr>
        <p:sp>
          <p:nvSpPr>
            <p:cNvPr id="15" name="object 15"/>
            <p:cNvSpPr/>
            <p:nvPr/>
          </p:nvSpPr>
          <p:spPr>
            <a:xfrm>
              <a:off x="0" y="8648217"/>
              <a:ext cx="2920365" cy="1638935"/>
            </a:xfrm>
            <a:custGeom>
              <a:avLst/>
              <a:gdLst/>
              <a:ahLst/>
              <a:cxnLst/>
              <a:rect l="l" t="t" r="r" b="b"/>
              <a:pathLst>
                <a:path w="2920365" h="1638934">
                  <a:moveTo>
                    <a:pt x="2920106" y="1638782"/>
                  </a:moveTo>
                  <a:lnTo>
                    <a:pt x="0" y="1638782"/>
                  </a:lnTo>
                  <a:lnTo>
                    <a:pt x="0" y="168437"/>
                  </a:lnTo>
                  <a:lnTo>
                    <a:pt x="10106" y="179989"/>
                  </a:lnTo>
                  <a:lnTo>
                    <a:pt x="43731" y="215050"/>
                  </a:lnTo>
                  <a:lnTo>
                    <a:pt x="78579" y="248119"/>
                  </a:lnTo>
                  <a:lnTo>
                    <a:pt x="114652" y="279181"/>
                  </a:lnTo>
                  <a:lnTo>
                    <a:pt x="151954" y="308225"/>
                  </a:lnTo>
                  <a:lnTo>
                    <a:pt x="190489" y="335236"/>
                  </a:lnTo>
                  <a:lnTo>
                    <a:pt x="230260" y="360202"/>
                  </a:lnTo>
                  <a:lnTo>
                    <a:pt x="271271" y="383110"/>
                  </a:lnTo>
                  <a:lnTo>
                    <a:pt x="313524" y="403947"/>
                  </a:lnTo>
                  <a:lnTo>
                    <a:pt x="357025" y="422700"/>
                  </a:lnTo>
                  <a:lnTo>
                    <a:pt x="401775" y="439355"/>
                  </a:lnTo>
                  <a:lnTo>
                    <a:pt x="447780" y="453900"/>
                  </a:lnTo>
                  <a:lnTo>
                    <a:pt x="495041" y="466323"/>
                  </a:lnTo>
                  <a:lnTo>
                    <a:pt x="543563" y="476609"/>
                  </a:lnTo>
                  <a:lnTo>
                    <a:pt x="593350" y="484746"/>
                  </a:lnTo>
                  <a:lnTo>
                    <a:pt x="644404" y="490720"/>
                  </a:lnTo>
                  <a:lnTo>
                    <a:pt x="696729" y="494520"/>
                  </a:lnTo>
                  <a:lnTo>
                    <a:pt x="746778" y="496176"/>
                  </a:lnTo>
                  <a:lnTo>
                    <a:pt x="796402" y="495563"/>
                  </a:lnTo>
                  <a:lnTo>
                    <a:pt x="845582" y="492723"/>
                  </a:lnTo>
                  <a:lnTo>
                    <a:pt x="894301" y="487698"/>
                  </a:lnTo>
                  <a:lnTo>
                    <a:pt x="942542" y="480528"/>
                  </a:lnTo>
                  <a:lnTo>
                    <a:pt x="990287" y="471255"/>
                  </a:lnTo>
                  <a:lnTo>
                    <a:pt x="1037519" y="459921"/>
                  </a:lnTo>
                  <a:lnTo>
                    <a:pt x="1084219" y="446567"/>
                  </a:lnTo>
                  <a:lnTo>
                    <a:pt x="1130370" y="431235"/>
                  </a:lnTo>
                  <a:lnTo>
                    <a:pt x="1175956" y="413965"/>
                  </a:lnTo>
                  <a:lnTo>
                    <a:pt x="1220957" y="394799"/>
                  </a:lnTo>
                  <a:lnTo>
                    <a:pt x="1265357" y="373779"/>
                  </a:lnTo>
                  <a:lnTo>
                    <a:pt x="1309139" y="350945"/>
                  </a:lnTo>
                  <a:lnTo>
                    <a:pt x="1352283" y="326340"/>
                  </a:lnTo>
                  <a:lnTo>
                    <a:pt x="1394774" y="300005"/>
                  </a:lnTo>
                  <a:lnTo>
                    <a:pt x="1439449" y="271092"/>
                  </a:lnTo>
                  <a:lnTo>
                    <a:pt x="1483795" y="241722"/>
                  </a:lnTo>
                  <a:lnTo>
                    <a:pt x="1527871" y="211976"/>
                  </a:lnTo>
                  <a:lnTo>
                    <a:pt x="1571735" y="181935"/>
                  </a:lnTo>
                  <a:lnTo>
                    <a:pt x="1615445" y="151680"/>
                  </a:lnTo>
                  <a:lnTo>
                    <a:pt x="1789897" y="30121"/>
                  </a:lnTo>
                  <a:lnTo>
                    <a:pt x="1833702" y="0"/>
                  </a:lnTo>
                  <a:lnTo>
                    <a:pt x="1870706" y="28075"/>
                  </a:lnTo>
                  <a:lnTo>
                    <a:pt x="1908129" y="55849"/>
                  </a:lnTo>
                  <a:lnTo>
                    <a:pt x="1945286" y="84205"/>
                  </a:lnTo>
                  <a:lnTo>
                    <a:pt x="1981492" y="114029"/>
                  </a:lnTo>
                  <a:lnTo>
                    <a:pt x="2018780" y="148030"/>
                  </a:lnTo>
                  <a:lnTo>
                    <a:pt x="2054880" y="182876"/>
                  </a:lnTo>
                  <a:lnTo>
                    <a:pt x="2089816" y="218551"/>
                  </a:lnTo>
                  <a:lnTo>
                    <a:pt x="2123615" y="255035"/>
                  </a:lnTo>
                  <a:lnTo>
                    <a:pt x="2156303" y="292310"/>
                  </a:lnTo>
                  <a:lnTo>
                    <a:pt x="2187906" y="330359"/>
                  </a:lnTo>
                  <a:lnTo>
                    <a:pt x="2218451" y="369162"/>
                  </a:lnTo>
                  <a:lnTo>
                    <a:pt x="2247963" y="408703"/>
                  </a:lnTo>
                  <a:lnTo>
                    <a:pt x="2276468" y="448962"/>
                  </a:lnTo>
                  <a:lnTo>
                    <a:pt x="2303993" y="489921"/>
                  </a:lnTo>
                  <a:lnTo>
                    <a:pt x="2330564" y="531562"/>
                  </a:lnTo>
                  <a:lnTo>
                    <a:pt x="2356207" y="573867"/>
                  </a:lnTo>
                  <a:lnTo>
                    <a:pt x="2380947" y="616818"/>
                  </a:lnTo>
                  <a:lnTo>
                    <a:pt x="2404811" y="660396"/>
                  </a:lnTo>
                  <a:lnTo>
                    <a:pt x="2427825" y="704583"/>
                  </a:lnTo>
                  <a:lnTo>
                    <a:pt x="2450016" y="749361"/>
                  </a:lnTo>
                  <a:lnTo>
                    <a:pt x="2471409" y="794711"/>
                  </a:lnTo>
                  <a:lnTo>
                    <a:pt x="2492030" y="840616"/>
                  </a:lnTo>
                  <a:lnTo>
                    <a:pt x="2511740" y="886414"/>
                  </a:lnTo>
                  <a:lnTo>
                    <a:pt x="2607205" y="1117229"/>
                  </a:lnTo>
                  <a:lnTo>
                    <a:pt x="2626783" y="1163147"/>
                  </a:lnTo>
                  <a:lnTo>
                    <a:pt x="2646890" y="1208781"/>
                  </a:lnTo>
                  <a:lnTo>
                    <a:pt x="2667683" y="1254042"/>
                  </a:lnTo>
                  <a:lnTo>
                    <a:pt x="2689320" y="1298844"/>
                  </a:lnTo>
                  <a:lnTo>
                    <a:pt x="2711959" y="1343100"/>
                  </a:lnTo>
                  <a:lnTo>
                    <a:pt x="2735756" y="1386722"/>
                  </a:lnTo>
                  <a:lnTo>
                    <a:pt x="2760869" y="1429623"/>
                  </a:lnTo>
                  <a:lnTo>
                    <a:pt x="2787455" y="1471715"/>
                  </a:lnTo>
                  <a:lnTo>
                    <a:pt x="2815673" y="1512913"/>
                  </a:lnTo>
                  <a:lnTo>
                    <a:pt x="2845679" y="1553128"/>
                  </a:lnTo>
                  <a:lnTo>
                    <a:pt x="2877631" y="1592273"/>
                  </a:lnTo>
                  <a:lnTo>
                    <a:pt x="2911686" y="1630262"/>
                  </a:lnTo>
                  <a:lnTo>
                    <a:pt x="2920106" y="1638782"/>
                  </a:lnTo>
                  <a:close/>
                </a:path>
              </a:pathLst>
            </a:custGeom>
            <a:solidFill>
              <a:srgbClr val="E3D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8344256"/>
              <a:ext cx="3389629" cy="1943100"/>
            </a:xfrm>
            <a:custGeom>
              <a:avLst/>
              <a:gdLst/>
              <a:ahLst/>
              <a:cxnLst/>
              <a:rect l="l" t="t" r="r" b="b"/>
              <a:pathLst>
                <a:path w="3389629" h="1943100">
                  <a:moveTo>
                    <a:pt x="3323683" y="481444"/>
                  </a:moveTo>
                  <a:lnTo>
                    <a:pt x="3334530" y="787048"/>
                  </a:lnTo>
                  <a:lnTo>
                    <a:pt x="3330580" y="736516"/>
                  </a:lnTo>
                  <a:lnTo>
                    <a:pt x="3323737" y="686266"/>
                  </a:lnTo>
                  <a:lnTo>
                    <a:pt x="3313537" y="636351"/>
                  </a:lnTo>
                  <a:lnTo>
                    <a:pt x="3299516" y="586822"/>
                  </a:lnTo>
                  <a:lnTo>
                    <a:pt x="3281635" y="537018"/>
                  </a:lnTo>
                  <a:lnTo>
                    <a:pt x="3261335" y="489809"/>
                  </a:lnTo>
                  <a:lnTo>
                    <a:pt x="3238721" y="445174"/>
                  </a:lnTo>
                  <a:lnTo>
                    <a:pt x="3213901" y="403093"/>
                  </a:lnTo>
                  <a:lnTo>
                    <a:pt x="3186982" y="363546"/>
                  </a:lnTo>
                  <a:lnTo>
                    <a:pt x="3158070" y="326514"/>
                  </a:lnTo>
                  <a:lnTo>
                    <a:pt x="3127272" y="291976"/>
                  </a:lnTo>
                  <a:lnTo>
                    <a:pt x="3094695" y="259912"/>
                  </a:lnTo>
                  <a:lnTo>
                    <a:pt x="3060447" y="230303"/>
                  </a:lnTo>
                  <a:lnTo>
                    <a:pt x="3024633" y="203128"/>
                  </a:lnTo>
                  <a:lnTo>
                    <a:pt x="2987360" y="178367"/>
                  </a:lnTo>
                  <a:lnTo>
                    <a:pt x="2948736" y="156001"/>
                  </a:lnTo>
                  <a:lnTo>
                    <a:pt x="2908867" y="136010"/>
                  </a:lnTo>
                  <a:lnTo>
                    <a:pt x="2867861" y="118373"/>
                  </a:lnTo>
                  <a:lnTo>
                    <a:pt x="2825823" y="103070"/>
                  </a:lnTo>
                  <a:lnTo>
                    <a:pt x="2782861" y="90082"/>
                  </a:lnTo>
                  <a:lnTo>
                    <a:pt x="2739081" y="79389"/>
                  </a:lnTo>
                  <a:lnTo>
                    <a:pt x="2694590" y="70970"/>
                  </a:lnTo>
                  <a:lnTo>
                    <a:pt x="2649496" y="64806"/>
                  </a:lnTo>
                  <a:lnTo>
                    <a:pt x="2603905" y="60877"/>
                  </a:lnTo>
                  <a:lnTo>
                    <a:pt x="2557924" y="59162"/>
                  </a:lnTo>
                  <a:lnTo>
                    <a:pt x="2511659" y="59642"/>
                  </a:lnTo>
                  <a:lnTo>
                    <a:pt x="2465218" y="62297"/>
                  </a:lnTo>
                  <a:lnTo>
                    <a:pt x="2418707" y="67106"/>
                  </a:lnTo>
                  <a:lnTo>
                    <a:pt x="2372233" y="74051"/>
                  </a:lnTo>
                  <a:lnTo>
                    <a:pt x="2325904" y="83110"/>
                  </a:lnTo>
                  <a:lnTo>
                    <a:pt x="2277146" y="95025"/>
                  </a:lnTo>
                  <a:lnTo>
                    <a:pt x="2229326" y="108872"/>
                  </a:lnTo>
                  <a:lnTo>
                    <a:pt x="2182398" y="124569"/>
                  </a:lnTo>
                  <a:lnTo>
                    <a:pt x="2136319" y="142035"/>
                  </a:lnTo>
                  <a:lnTo>
                    <a:pt x="2091044" y="161189"/>
                  </a:lnTo>
                  <a:lnTo>
                    <a:pt x="2046530" y="181950"/>
                  </a:lnTo>
                  <a:lnTo>
                    <a:pt x="2002731" y="204236"/>
                  </a:lnTo>
                  <a:lnTo>
                    <a:pt x="1959604" y="227967"/>
                  </a:lnTo>
                  <a:lnTo>
                    <a:pt x="1917105" y="253061"/>
                  </a:lnTo>
                  <a:lnTo>
                    <a:pt x="1875189" y="279437"/>
                  </a:lnTo>
                  <a:lnTo>
                    <a:pt x="1833811" y="307015"/>
                  </a:lnTo>
                  <a:lnTo>
                    <a:pt x="1790005" y="337136"/>
                  </a:lnTo>
                  <a:lnTo>
                    <a:pt x="1615553" y="458695"/>
                  </a:lnTo>
                  <a:lnTo>
                    <a:pt x="1571844" y="488950"/>
                  </a:lnTo>
                  <a:lnTo>
                    <a:pt x="1527980" y="518991"/>
                  </a:lnTo>
                  <a:lnTo>
                    <a:pt x="1483904" y="548737"/>
                  </a:lnTo>
                  <a:lnTo>
                    <a:pt x="1439557" y="578107"/>
                  </a:lnTo>
                  <a:lnTo>
                    <a:pt x="1394882" y="607020"/>
                  </a:lnTo>
                  <a:lnTo>
                    <a:pt x="1352125" y="633346"/>
                  </a:lnTo>
                  <a:lnTo>
                    <a:pt x="1308786" y="657906"/>
                  </a:lnTo>
                  <a:lnTo>
                    <a:pt x="1264874" y="680668"/>
                  </a:lnTo>
                  <a:lnTo>
                    <a:pt x="1220400" y="701598"/>
                  </a:lnTo>
                  <a:lnTo>
                    <a:pt x="1175374" y="720664"/>
                  </a:lnTo>
                  <a:lnTo>
                    <a:pt x="1129804" y="737833"/>
                  </a:lnTo>
                  <a:lnTo>
                    <a:pt x="1083701" y="753072"/>
                  </a:lnTo>
                  <a:lnTo>
                    <a:pt x="1037074" y="766347"/>
                  </a:lnTo>
                  <a:lnTo>
                    <a:pt x="989933" y="777626"/>
                  </a:lnTo>
                  <a:lnTo>
                    <a:pt x="942288" y="786876"/>
                  </a:lnTo>
                  <a:lnTo>
                    <a:pt x="894148" y="794064"/>
                  </a:lnTo>
                  <a:lnTo>
                    <a:pt x="845523" y="799157"/>
                  </a:lnTo>
                  <a:lnTo>
                    <a:pt x="796424" y="802122"/>
                  </a:lnTo>
                  <a:lnTo>
                    <a:pt x="746858" y="802925"/>
                  </a:lnTo>
                  <a:lnTo>
                    <a:pt x="696838" y="801535"/>
                  </a:lnTo>
                  <a:lnTo>
                    <a:pt x="644505" y="797538"/>
                  </a:lnTo>
                  <a:lnTo>
                    <a:pt x="593446" y="791403"/>
                  </a:lnTo>
                  <a:lnTo>
                    <a:pt x="543655" y="783143"/>
                  </a:lnTo>
                  <a:lnTo>
                    <a:pt x="495130" y="772766"/>
                  </a:lnTo>
                  <a:lnTo>
                    <a:pt x="447866" y="760282"/>
                  </a:lnTo>
                  <a:lnTo>
                    <a:pt x="401861" y="745702"/>
                  </a:lnTo>
                  <a:lnTo>
                    <a:pt x="357110" y="729036"/>
                  </a:lnTo>
                  <a:lnTo>
                    <a:pt x="313610" y="710293"/>
                  </a:lnTo>
                  <a:lnTo>
                    <a:pt x="271357" y="689484"/>
                  </a:lnTo>
                  <a:lnTo>
                    <a:pt x="230348" y="666618"/>
                  </a:lnTo>
                  <a:lnTo>
                    <a:pt x="190579" y="641707"/>
                  </a:lnTo>
                  <a:lnTo>
                    <a:pt x="152046" y="614759"/>
                  </a:lnTo>
                  <a:lnTo>
                    <a:pt x="114746" y="585785"/>
                  </a:lnTo>
                  <a:lnTo>
                    <a:pt x="78676" y="554795"/>
                  </a:lnTo>
                  <a:lnTo>
                    <a:pt x="43831" y="521798"/>
                  </a:lnTo>
                  <a:lnTo>
                    <a:pt x="10208" y="486806"/>
                  </a:lnTo>
                  <a:lnTo>
                    <a:pt x="0" y="475156"/>
                  </a:lnTo>
                  <a:lnTo>
                    <a:pt x="0" y="391905"/>
                  </a:lnTo>
                  <a:lnTo>
                    <a:pt x="15480" y="411357"/>
                  </a:lnTo>
                  <a:lnTo>
                    <a:pt x="48285" y="448674"/>
                  </a:lnTo>
                  <a:lnTo>
                    <a:pt x="82965" y="484187"/>
                  </a:lnTo>
                  <a:lnTo>
                    <a:pt x="119655" y="517817"/>
                  </a:lnTo>
                  <a:lnTo>
                    <a:pt x="158490" y="549483"/>
                  </a:lnTo>
                  <a:lnTo>
                    <a:pt x="199606" y="579104"/>
                  </a:lnTo>
                  <a:lnTo>
                    <a:pt x="242652" y="606915"/>
                  </a:lnTo>
                  <a:lnTo>
                    <a:pt x="286410" y="632206"/>
                  </a:lnTo>
                  <a:lnTo>
                    <a:pt x="330917" y="654964"/>
                  </a:lnTo>
                  <a:lnTo>
                    <a:pt x="376210" y="675177"/>
                  </a:lnTo>
                  <a:lnTo>
                    <a:pt x="422325" y="692833"/>
                  </a:lnTo>
                  <a:lnTo>
                    <a:pt x="469299" y="707922"/>
                  </a:lnTo>
                  <a:lnTo>
                    <a:pt x="517170" y="720429"/>
                  </a:lnTo>
                  <a:lnTo>
                    <a:pt x="565973" y="730345"/>
                  </a:lnTo>
                  <a:lnTo>
                    <a:pt x="615746" y="737656"/>
                  </a:lnTo>
                  <a:lnTo>
                    <a:pt x="666525" y="742351"/>
                  </a:lnTo>
                  <a:lnTo>
                    <a:pt x="718346" y="744417"/>
                  </a:lnTo>
                  <a:lnTo>
                    <a:pt x="771248" y="743844"/>
                  </a:lnTo>
                  <a:lnTo>
                    <a:pt x="820860" y="741136"/>
                  </a:lnTo>
                  <a:lnTo>
                    <a:pt x="869744" y="736566"/>
                  </a:lnTo>
                  <a:lnTo>
                    <a:pt x="917921" y="730139"/>
                  </a:lnTo>
                  <a:lnTo>
                    <a:pt x="965412" y="721861"/>
                  </a:lnTo>
                  <a:lnTo>
                    <a:pt x="1012237" y="711738"/>
                  </a:lnTo>
                  <a:lnTo>
                    <a:pt x="1058419" y="699777"/>
                  </a:lnTo>
                  <a:lnTo>
                    <a:pt x="1103977" y="685984"/>
                  </a:lnTo>
                  <a:lnTo>
                    <a:pt x="1148932" y="670365"/>
                  </a:lnTo>
                  <a:lnTo>
                    <a:pt x="1193306" y="652926"/>
                  </a:lnTo>
                  <a:lnTo>
                    <a:pt x="1237119" y="633674"/>
                  </a:lnTo>
                  <a:lnTo>
                    <a:pt x="1280393" y="612614"/>
                  </a:lnTo>
                  <a:lnTo>
                    <a:pt x="1324429" y="589490"/>
                  </a:lnTo>
                  <a:lnTo>
                    <a:pt x="1367924" y="565345"/>
                  </a:lnTo>
                  <a:lnTo>
                    <a:pt x="1410885" y="540220"/>
                  </a:lnTo>
                  <a:lnTo>
                    <a:pt x="1453320" y="514159"/>
                  </a:lnTo>
                  <a:lnTo>
                    <a:pt x="1495234" y="487203"/>
                  </a:lnTo>
                  <a:lnTo>
                    <a:pt x="1536634" y="459394"/>
                  </a:lnTo>
                  <a:lnTo>
                    <a:pt x="1577528" y="430775"/>
                  </a:lnTo>
                  <a:lnTo>
                    <a:pt x="1617923" y="401388"/>
                  </a:lnTo>
                  <a:lnTo>
                    <a:pt x="1657824" y="371275"/>
                  </a:lnTo>
                  <a:lnTo>
                    <a:pt x="1697239" y="340478"/>
                  </a:lnTo>
                  <a:lnTo>
                    <a:pt x="1736174" y="309040"/>
                  </a:lnTo>
                  <a:lnTo>
                    <a:pt x="1774637" y="277003"/>
                  </a:lnTo>
                  <a:lnTo>
                    <a:pt x="1819347" y="250699"/>
                  </a:lnTo>
                  <a:lnTo>
                    <a:pt x="1908219" y="196989"/>
                  </a:lnTo>
                  <a:lnTo>
                    <a:pt x="1953009" y="170682"/>
                  </a:lnTo>
                  <a:lnTo>
                    <a:pt x="1998453" y="145476"/>
                  </a:lnTo>
                  <a:lnTo>
                    <a:pt x="2044866" y="121921"/>
                  </a:lnTo>
                  <a:lnTo>
                    <a:pt x="2092560" y="100568"/>
                  </a:lnTo>
                  <a:lnTo>
                    <a:pt x="2140133" y="81874"/>
                  </a:lnTo>
                  <a:lnTo>
                    <a:pt x="2187888" y="64794"/>
                  </a:lnTo>
                  <a:lnTo>
                    <a:pt x="2235806" y="49441"/>
                  </a:lnTo>
                  <a:lnTo>
                    <a:pt x="2283873" y="35931"/>
                  </a:lnTo>
                  <a:lnTo>
                    <a:pt x="2332072" y="24379"/>
                  </a:lnTo>
                  <a:lnTo>
                    <a:pt x="2380388" y="14899"/>
                  </a:lnTo>
                  <a:lnTo>
                    <a:pt x="2428803" y="7606"/>
                  </a:lnTo>
                  <a:lnTo>
                    <a:pt x="2477302" y="2616"/>
                  </a:lnTo>
                  <a:lnTo>
                    <a:pt x="2525869" y="42"/>
                  </a:lnTo>
                  <a:lnTo>
                    <a:pt x="2574488" y="0"/>
                  </a:lnTo>
                  <a:lnTo>
                    <a:pt x="2623143" y="2604"/>
                  </a:lnTo>
                  <a:lnTo>
                    <a:pt x="2671817" y="7969"/>
                  </a:lnTo>
                  <a:lnTo>
                    <a:pt x="2720494" y="16210"/>
                  </a:lnTo>
                  <a:lnTo>
                    <a:pt x="2769159" y="27443"/>
                  </a:lnTo>
                  <a:lnTo>
                    <a:pt x="2817796" y="41781"/>
                  </a:lnTo>
                  <a:lnTo>
                    <a:pt x="2866388" y="59339"/>
                  </a:lnTo>
                  <a:lnTo>
                    <a:pt x="2911592" y="78228"/>
                  </a:lnTo>
                  <a:lnTo>
                    <a:pt x="2955345" y="99024"/>
                  </a:lnTo>
                  <a:lnTo>
                    <a:pt x="2997555" y="121747"/>
                  </a:lnTo>
                  <a:lnTo>
                    <a:pt x="3038129" y="146420"/>
                  </a:lnTo>
                  <a:lnTo>
                    <a:pt x="3076976" y="173065"/>
                  </a:lnTo>
                  <a:lnTo>
                    <a:pt x="3114004" y="201706"/>
                  </a:lnTo>
                  <a:lnTo>
                    <a:pt x="3149123" y="232363"/>
                  </a:lnTo>
                  <a:lnTo>
                    <a:pt x="3182239" y="265060"/>
                  </a:lnTo>
                  <a:lnTo>
                    <a:pt x="3213262" y="299818"/>
                  </a:lnTo>
                  <a:lnTo>
                    <a:pt x="3242100" y="336660"/>
                  </a:lnTo>
                  <a:lnTo>
                    <a:pt x="3268661" y="375608"/>
                  </a:lnTo>
                  <a:lnTo>
                    <a:pt x="3292853" y="416684"/>
                  </a:lnTo>
                  <a:lnTo>
                    <a:pt x="3314586" y="459911"/>
                  </a:lnTo>
                  <a:lnTo>
                    <a:pt x="3323683" y="481444"/>
                  </a:lnTo>
                  <a:close/>
                </a:path>
                <a:path w="3389629" h="1943100">
                  <a:moveTo>
                    <a:pt x="3388676" y="799271"/>
                  </a:moveTo>
                  <a:lnTo>
                    <a:pt x="3389460" y="849559"/>
                  </a:lnTo>
                  <a:lnTo>
                    <a:pt x="3388690" y="900031"/>
                  </a:lnTo>
                  <a:lnTo>
                    <a:pt x="3386685" y="950620"/>
                  </a:lnTo>
                  <a:lnTo>
                    <a:pt x="3383765" y="1001260"/>
                  </a:lnTo>
                  <a:lnTo>
                    <a:pt x="3380248" y="1051884"/>
                  </a:lnTo>
                  <a:lnTo>
                    <a:pt x="3375791" y="1100640"/>
                  </a:lnTo>
                  <a:lnTo>
                    <a:pt x="3370285" y="1149289"/>
                  </a:lnTo>
                  <a:lnTo>
                    <a:pt x="3363900" y="1197849"/>
                  </a:lnTo>
                  <a:lnTo>
                    <a:pt x="3356810" y="1246340"/>
                  </a:lnTo>
                  <a:lnTo>
                    <a:pt x="3309090" y="1536896"/>
                  </a:lnTo>
                  <a:lnTo>
                    <a:pt x="3301880" y="1585436"/>
                  </a:lnTo>
                  <a:lnTo>
                    <a:pt x="3295342" y="1634058"/>
                  </a:lnTo>
                  <a:lnTo>
                    <a:pt x="3289648" y="1682782"/>
                  </a:lnTo>
                  <a:lnTo>
                    <a:pt x="3284969" y="1731628"/>
                  </a:lnTo>
                  <a:lnTo>
                    <a:pt x="3281479" y="1780614"/>
                  </a:lnTo>
                  <a:lnTo>
                    <a:pt x="3279349" y="1829760"/>
                  </a:lnTo>
                  <a:lnTo>
                    <a:pt x="3278751" y="1879084"/>
                  </a:lnTo>
                  <a:lnTo>
                    <a:pt x="3279857" y="1928605"/>
                  </a:lnTo>
                  <a:lnTo>
                    <a:pt x="3280359" y="1942743"/>
                  </a:lnTo>
                  <a:lnTo>
                    <a:pt x="3224999" y="1942743"/>
                  </a:lnTo>
                  <a:lnTo>
                    <a:pt x="3222059" y="1942743"/>
                  </a:lnTo>
                  <a:lnTo>
                    <a:pt x="3221993" y="1933042"/>
                  </a:lnTo>
                  <a:lnTo>
                    <a:pt x="3222891" y="1883366"/>
                  </a:lnTo>
                  <a:lnTo>
                    <a:pt x="3224753" y="1833584"/>
                  </a:lnTo>
                  <a:lnTo>
                    <a:pt x="3227309" y="1783670"/>
                  </a:lnTo>
                  <a:lnTo>
                    <a:pt x="3230744" y="1733761"/>
                  </a:lnTo>
                  <a:lnTo>
                    <a:pt x="3235318" y="1684001"/>
                  </a:lnTo>
                  <a:lnTo>
                    <a:pt x="3240873" y="1634367"/>
                  </a:lnTo>
                  <a:lnTo>
                    <a:pt x="3247251" y="1584838"/>
                  </a:lnTo>
                  <a:lnTo>
                    <a:pt x="3254296" y="1535393"/>
                  </a:lnTo>
                  <a:lnTo>
                    <a:pt x="3301726" y="1239293"/>
                  </a:lnTo>
                  <a:lnTo>
                    <a:pt x="3309021" y="1189839"/>
                  </a:lnTo>
                  <a:lnTo>
                    <a:pt x="3315721" y="1140299"/>
                  </a:lnTo>
                  <a:lnTo>
                    <a:pt x="3321670" y="1090651"/>
                  </a:lnTo>
                  <a:lnTo>
                    <a:pt x="3326709" y="1040874"/>
                  </a:lnTo>
                  <a:lnTo>
                    <a:pt x="3330681" y="990947"/>
                  </a:lnTo>
                  <a:lnTo>
                    <a:pt x="3333663" y="939811"/>
                  </a:lnTo>
                  <a:lnTo>
                    <a:pt x="3335607" y="888747"/>
                  </a:lnTo>
                  <a:lnTo>
                    <a:pt x="3336051" y="837809"/>
                  </a:lnTo>
                  <a:lnTo>
                    <a:pt x="3323683" y="481444"/>
                  </a:lnTo>
                  <a:lnTo>
                    <a:pt x="3333767" y="505311"/>
                  </a:lnTo>
                  <a:lnTo>
                    <a:pt x="3350304" y="552907"/>
                  </a:lnTo>
                  <a:lnTo>
                    <a:pt x="3363635" y="601282"/>
                  </a:lnTo>
                  <a:lnTo>
                    <a:pt x="3373819" y="650172"/>
                  </a:lnTo>
                  <a:lnTo>
                    <a:pt x="3381175" y="699511"/>
                  </a:lnTo>
                  <a:lnTo>
                    <a:pt x="3385829" y="747258"/>
                  </a:lnTo>
                  <a:lnTo>
                    <a:pt x="3385652" y="742269"/>
                  </a:lnTo>
                  <a:lnTo>
                    <a:pt x="3388676" y="799271"/>
                  </a:lnTo>
                  <a:close/>
                </a:path>
              </a:pathLst>
            </a:custGeom>
            <a:solidFill>
              <a:srgbClr val="D89C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7955664"/>
              <a:ext cx="1774825" cy="1130300"/>
            </a:xfrm>
            <a:custGeom>
              <a:avLst/>
              <a:gdLst/>
              <a:ahLst/>
              <a:cxnLst/>
              <a:rect l="l" t="t" r="r" b="b"/>
              <a:pathLst>
                <a:path w="1774825" h="1130300">
                  <a:moveTo>
                    <a:pt x="1774529" y="662540"/>
                  </a:moveTo>
                  <a:lnTo>
                    <a:pt x="1736066" y="694578"/>
                  </a:lnTo>
                  <a:lnTo>
                    <a:pt x="1697130" y="726016"/>
                  </a:lnTo>
                  <a:lnTo>
                    <a:pt x="1657715" y="756812"/>
                  </a:lnTo>
                  <a:lnTo>
                    <a:pt x="1617814" y="786925"/>
                  </a:lnTo>
                  <a:lnTo>
                    <a:pt x="1577420" y="816313"/>
                  </a:lnTo>
                  <a:lnTo>
                    <a:pt x="1536526" y="844932"/>
                  </a:lnTo>
                  <a:lnTo>
                    <a:pt x="1495125" y="872741"/>
                  </a:lnTo>
                  <a:lnTo>
                    <a:pt x="1453211" y="899697"/>
                  </a:lnTo>
                  <a:lnTo>
                    <a:pt x="1410777" y="925758"/>
                  </a:lnTo>
                  <a:lnTo>
                    <a:pt x="1367815" y="950883"/>
                  </a:lnTo>
                  <a:lnTo>
                    <a:pt x="1324320" y="975028"/>
                  </a:lnTo>
                  <a:lnTo>
                    <a:pt x="1280284" y="998151"/>
                  </a:lnTo>
                  <a:lnTo>
                    <a:pt x="1237011" y="1019212"/>
                  </a:lnTo>
                  <a:lnTo>
                    <a:pt x="1193198" y="1038464"/>
                  </a:lnTo>
                  <a:lnTo>
                    <a:pt x="1148824" y="1055903"/>
                  </a:lnTo>
                  <a:lnTo>
                    <a:pt x="1103868" y="1071522"/>
                  </a:lnTo>
                  <a:lnTo>
                    <a:pt x="1058310" y="1085315"/>
                  </a:lnTo>
                  <a:lnTo>
                    <a:pt x="1012129" y="1097276"/>
                  </a:lnTo>
                  <a:lnTo>
                    <a:pt x="965303" y="1107398"/>
                  </a:lnTo>
                  <a:lnTo>
                    <a:pt x="917812" y="1115676"/>
                  </a:lnTo>
                  <a:lnTo>
                    <a:pt x="869635" y="1122104"/>
                  </a:lnTo>
                  <a:lnTo>
                    <a:pt x="820751" y="1126674"/>
                  </a:lnTo>
                  <a:lnTo>
                    <a:pt x="771140" y="1129382"/>
                  </a:lnTo>
                  <a:lnTo>
                    <a:pt x="718589" y="1129972"/>
                  </a:lnTo>
                  <a:lnTo>
                    <a:pt x="667056" y="1127972"/>
                  </a:lnTo>
                  <a:lnTo>
                    <a:pt x="616504" y="1123378"/>
                  </a:lnTo>
                  <a:lnTo>
                    <a:pt x="566895" y="1116186"/>
                  </a:lnTo>
                  <a:lnTo>
                    <a:pt x="518191" y="1106392"/>
                  </a:lnTo>
                  <a:lnTo>
                    <a:pt x="470357" y="1093991"/>
                  </a:lnTo>
                  <a:lnTo>
                    <a:pt x="423353" y="1078981"/>
                  </a:lnTo>
                  <a:lnTo>
                    <a:pt x="377143" y="1061357"/>
                  </a:lnTo>
                  <a:lnTo>
                    <a:pt x="331690" y="1041115"/>
                  </a:lnTo>
                  <a:lnTo>
                    <a:pt x="286957" y="1018251"/>
                  </a:lnTo>
                  <a:lnTo>
                    <a:pt x="242905" y="992761"/>
                  </a:lnTo>
                  <a:lnTo>
                    <a:pt x="199498" y="964641"/>
                  </a:lnTo>
                  <a:lnTo>
                    <a:pt x="158784" y="935006"/>
                  </a:lnTo>
                  <a:lnTo>
                    <a:pt x="120163" y="903333"/>
                  </a:lnTo>
                  <a:lnTo>
                    <a:pt x="83536" y="869701"/>
                  </a:lnTo>
                  <a:lnTo>
                    <a:pt x="48805" y="834189"/>
                  </a:lnTo>
                  <a:lnTo>
                    <a:pt x="15874" y="796877"/>
                  </a:lnTo>
                  <a:lnTo>
                    <a:pt x="0" y="777036"/>
                  </a:lnTo>
                  <a:lnTo>
                    <a:pt x="0" y="0"/>
                  </a:lnTo>
                  <a:lnTo>
                    <a:pt x="41124" y="16491"/>
                  </a:lnTo>
                  <a:lnTo>
                    <a:pt x="88972" y="35145"/>
                  </a:lnTo>
                  <a:lnTo>
                    <a:pt x="136975" y="53344"/>
                  </a:lnTo>
                  <a:lnTo>
                    <a:pt x="185130" y="71105"/>
                  </a:lnTo>
                  <a:lnTo>
                    <a:pt x="233433" y="88443"/>
                  </a:lnTo>
                  <a:lnTo>
                    <a:pt x="281880" y="105375"/>
                  </a:lnTo>
                  <a:lnTo>
                    <a:pt x="330466" y="121916"/>
                  </a:lnTo>
                  <a:lnTo>
                    <a:pt x="379187" y="138083"/>
                  </a:lnTo>
                  <a:lnTo>
                    <a:pt x="428040" y="153891"/>
                  </a:lnTo>
                  <a:lnTo>
                    <a:pt x="477020" y="169357"/>
                  </a:lnTo>
                  <a:lnTo>
                    <a:pt x="526123" y="184496"/>
                  </a:lnTo>
                  <a:lnTo>
                    <a:pt x="575345" y="199325"/>
                  </a:lnTo>
                  <a:lnTo>
                    <a:pt x="674130" y="228116"/>
                  </a:lnTo>
                  <a:lnTo>
                    <a:pt x="773342" y="255856"/>
                  </a:lnTo>
                  <a:lnTo>
                    <a:pt x="872948" y="282675"/>
                  </a:lnTo>
                  <a:lnTo>
                    <a:pt x="1021817" y="321604"/>
                  </a:lnTo>
                  <a:lnTo>
                    <a:pt x="1070471" y="335212"/>
                  </a:lnTo>
                  <a:lnTo>
                    <a:pt x="1118860" y="349552"/>
                  </a:lnTo>
                  <a:lnTo>
                    <a:pt x="1166966" y="364653"/>
                  </a:lnTo>
                  <a:lnTo>
                    <a:pt x="1214771" y="380543"/>
                  </a:lnTo>
                  <a:lnTo>
                    <a:pt x="1262257" y="397252"/>
                  </a:lnTo>
                  <a:lnTo>
                    <a:pt x="1309408" y="414807"/>
                  </a:lnTo>
                  <a:lnTo>
                    <a:pt x="1356205" y="433237"/>
                  </a:lnTo>
                  <a:lnTo>
                    <a:pt x="1402631" y="452572"/>
                  </a:lnTo>
                  <a:lnTo>
                    <a:pt x="1448668" y="472839"/>
                  </a:lnTo>
                  <a:lnTo>
                    <a:pt x="1494298" y="494067"/>
                  </a:lnTo>
                  <a:lnTo>
                    <a:pt x="1539504" y="516286"/>
                  </a:lnTo>
                  <a:lnTo>
                    <a:pt x="1584268" y="539523"/>
                  </a:lnTo>
                  <a:lnTo>
                    <a:pt x="1628572" y="563807"/>
                  </a:lnTo>
                  <a:lnTo>
                    <a:pt x="1672400" y="589166"/>
                  </a:lnTo>
                  <a:lnTo>
                    <a:pt x="1715732" y="615631"/>
                  </a:lnTo>
                  <a:lnTo>
                    <a:pt x="1758552" y="643228"/>
                  </a:lnTo>
                  <a:lnTo>
                    <a:pt x="1769730" y="656594"/>
                  </a:lnTo>
                  <a:lnTo>
                    <a:pt x="1774529" y="662540"/>
                  </a:lnTo>
                  <a:close/>
                </a:path>
              </a:pathLst>
            </a:custGeom>
            <a:solidFill>
              <a:srgbClr val="E3D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25"/>
              </a:spcBef>
            </a:pPr>
            <a:r>
              <a:rPr spc="-345" dirty="0"/>
              <a:t>3</a:t>
            </a:r>
            <a:r>
              <a:rPr spc="-1525" dirty="0"/>
              <a:t> </a:t>
            </a:r>
            <a:r>
              <a:rPr spc="-645" dirty="0"/>
              <a:t>.</a:t>
            </a:r>
            <a:r>
              <a:rPr spc="994" dirty="0"/>
              <a:t> </a:t>
            </a:r>
            <a:r>
              <a:rPr spc="695" dirty="0"/>
              <a:t>UNDERSTANDIN</a:t>
            </a:r>
            <a:r>
              <a:rPr spc="10" dirty="0"/>
              <a:t>G</a:t>
            </a:r>
            <a:r>
              <a:rPr spc="1005" dirty="0"/>
              <a:t> </a:t>
            </a:r>
            <a:r>
              <a:rPr spc="1510" dirty="0"/>
              <a:t>GAMM</a:t>
            </a:r>
            <a:r>
              <a:rPr spc="825" dirty="0"/>
              <a:t>A</a:t>
            </a: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6913" y="4114121"/>
            <a:ext cx="123825" cy="12382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6913" y="4637996"/>
            <a:ext cx="123825" cy="12382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6913" y="5161871"/>
            <a:ext cx="123825" cy="12382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6913" y="5685746"/>
            <a:ext cx="123825" cy="12382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6913" y="7095586"/>
            <a:ext cx="123825" cy="123824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6913" y="7619460"/>
            <a:ext cx="123825" cy="123824"/>
          </a:xfrm>
          <a:prstGeom prst="rect">
            <a:avLst/>
          </a:prstGeom>
        </p:spPr>
      </p:pic>
      <p:sp>
        <p:nvSpPr>
          <p:cNvPr id="25" name="object 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pc="65" dirty="0"/>
              <a:t>Assumptions:</a:t>
            </a:r>
          </a:p>
          <a:p>
            <a:pPr marL="659130" marR="9563735">
              <a:lnSpc>
                <a:spcPct val="114599"/>
              </a:lnSpc>
            </a:pPr>
            <a:r>
              <a:rPr b="0" dirty="0">
                <a:latin typeface="Trebuchet MS"/>
                <a:cs typeface="Trebuchet MS"/>
              </a:rPr>
              <a:t>Response</a:t>
            </a:r>
            <a:r>
              <a:rPr b="0" spc="-105" dirty="0">
                <a:latin typeface="Trebuchet MS"/>
                <a:cs typeface="Trebuchet MS"/>
              </a:rPr>
              <a:t> </a:t>
            </a:r>
            <a:r>
              <a:rPr b="0" dirty="0">
                <a:latin typeface="Trebuchet MS"/>
                <a:cs typeface="Trebuchet MS"/>
              </a:rPr>
              <a:t>variable</a:t>
            </a:r>
            <a:r>
              <a:rPr b="0" spc="-35" dirty="0">
                <a:latin typeface="Trebuchet MS"/>
                <a:cs typeface="Trebuchet MS"/>
              </a:rPr>
              <a:t> </a:t>
            </a:r>
            <a:r>
              <a:rPr b="0" dirty="0">
                <a:latin typeface="Trebuchet MS"/>
                <a:cs typeface="Trebuchet MS"/>
              </a:rPr>
              <a:t>is</a:t>
            </a:r>
            <a:r>
              <a:rPr b="0" spc="-30" dirty="0">
                <a:latin typeface="Trebuchet MS"/>
                <a:cs typeface="Trebuchet MS"/>
              </a:rPr>
              <a:t> </a:t>
            </a:r>
            <a:r>
              <a:rPr b="0" spc="-10" dirty="0">
                <a:latin typeface="Trebuchet MS"/>
                <a:cs typeface="Trebuchet MS"/>
              </a:rPr>
              <a:t>positive</a:t>
            </a:r>
            <a:r>
              <a:rPr b="0" spc="-35" dirty="0">
                <a:latin typeface="Trebuchet MS"/>
                <a:cs typeface="Trebuchet MS"/>
              </a:rPr>
              <a:t> </a:t>
            </a:r>
            <a:r>
              <a:rPr b="0" spc="-1770" dirty="0">
                <a:latin typeface="Cambria"/>
                <a:cs typeface="Cambria"/>
              </a:rPr>
              <a:t>⟶</a:t>
            </a:r>
            <a:r>
              <a:rPr b="0" spc="275" dirty="0">
                <a:latin typeface="Cambria"/>
                <a:cs typeface="Cambria"/>
              </a:rPr>
              <a:t> </a:t>
            </a:r>
            <a:r>
              <a:rPr b="0" dirty="0">
                <a:latin typeface="Trebuchet MS"/>
                <a:cs typeface="Trebuchet MS"/>
              </a:rPr>
              <a:t>y</a:t>
            </a:r>
            <a:r>
              <a:rPr b="0" spc="-35" dirty="0">
                <a:latin typeface="Trebuchet MS"/>
                <a:cs typeface="Trebuchet MS"/>
              </a:rPr>
              <a:t> </a:t>
            </a:r>
            <a:r>
              <a:rPr b="0" dirty="0">
                <a:latin typeface="Trebuchet MS"/>
                <a:cs typeface="Trebuchet MS"/>
              </a:rPr>
              <a:t>&gt;</a:t>
            </a:r>
            <a:r>
              <a:rPr b="0" spc="-35" dirty="0">
                <a:latin typeface="Trebuchet MS"/>
                <a:cs typeface="Trebuchet MS"/>
              </a:rPr>
              <a:t> </a:t>
            </a:r>
            <a:r>
              <a:rPr b="0" spc="40" dirty="0">
                <a:latin typeface="Trebuchet MS"/>
                <a:cs typeface="Trebuchet MS"/>
              </a:rPr>
              <a:t>0 </a:t>
            </a:r>
            <a:r>
              <a:rPr b="0" dirty="0">
                <a:latin typeface="Trebuchet MS"/>
                <a:cs typeface="Trebuchet MS"/>
              </a:rPr>
              <a:t>Observations</a:t>
            </a:r>
            <a:r>
              <a:rPr b="0" spc="155" dirty="0">
                <a:latin typeface="Trebuchet MS"/>
                <a:cs typeface="Trebuchet MS"/>
              </a:rPr>
              <a:t> </a:t>
            </a:r>
            <a:r>
              <a:rPr b="0" dirty="0">
                <a:latin typeface="Trebuchet MS"/>
                <a:cs typeface="Trebuchet MS"/>
              </a:rPr>
              <a:t>are</a:t>
            </a:r>
            <a:r>
              <a:rPr b="0" spc="155" dirty="0">
                <a:latin typeface="Trebuchet MS"/>
                <a:cs typeface="Trebuchet MS"/>
              </a:rPr>
              <a:t> </a:t>
            </a:r>
            <a:r>
              <a:rPr b="0" spc="-10" dirty="0">
                <a:latin typeface="Trebuchet MS"/>
                <a:cs typeface="Trebuchet MS"/>
              </a:rPr>
              <a:t>independent</a:t>
            </a:r>
          </a:p>
          <a:p>
            <a:pPr marL="659130" marR="5080">
              <a:lnSpc>
                <a:spcPct val="114599"/>
              </a:lnSpc>
            </a:pPr>
            <a:r>
              <a:rPr b="0" spc="45" dirty="0">
                <a:latin typeface="Trebuchet MS"/>
                <a:cs typeface="Trebuchet MS"/>
              </a:rPr>
              <a:t>Variance</a:t>
            </a:r>
            <a:r>
              <a:rPr b="0" spc="-55" dirty="0">
                <a:latin typeface="Trebuchet MS"/>
                <a:cs typeface="Trebuchet MS"/>
              </a:rPr>
              <a:t> </a:t>
            </a:r>
            <a:r>
              <a:rPr b="0" dirty="0">
                <a:latin typeface="Trebuchet MS"/>
                <a:cs typeface="Trebuchet MS"/>
              </a:rPr>
              <a:t>of</a:t>
            </a:r>
            <a:r>
              <a:rPr b="0" spc="-10" dirty="0">
                <a:latin typeface="Trebuchet MS"/>
                <a:cs typeface="Trebuchet MS"/>
              </a:rPr>
              <a:t> </a:t>
            </a:r>
            <a:r>
              <a:rPr b="0" dirty="0">
                <a:latin typeface="Trebuchet MS"/>
                <a:cs typeface="Trebuchet MS"/>
              </a:rPr>
              <a:t>the</a:t>
            </a:r>
            <a:r>
              <a:rPr b="0" spc="-10" dirty="0">
                <a:latin typeface="Trebuchet MS"/>
                <a:cs typeface="Trebuchet MS"/>
              </a:rPr>
              <a:t> </a:t>
            </a:r>
            <a:r>
              <a:rPr b="0" dirty="0">
                <a:latin typeface="Trebuchet MS"/>
                <a:cs typeface="Trebuchet MS"/>
              </a:rPr>
              <a:t>response</a:t>
            </a:r>
            <a:r>
              <a:rPr b="0" spc="-10" dirty="0">
                <a:latin typeface="Trebuchet MS"/>
                <a:cs typeface="Trebuchet MS"/>
              </a:rPr>
              <a:t> </a:t>
            </a:r>
            <a:r>
              <a:rPr b="0" dirty="0">
                <a:latin typeface="Trebuchet MS"/>
                <a:cs typeface="Trebuchet MS"/>
              </a:rPr>
              <a:t>variable</a:t>
            </a:r>
            <a:r>
              <a:rPr b="0" spc="-10" dirty="0">
                <a:latin typeface="Trebuchet MS"/>
                <a:cs typeface="Trebuchet MS"/>
              </a:rPr>
              <a:t> </a:t>
            </a:r>
            <a:r>
              <a:rPr b="0" dirty="0">
                <a:latin typeface="Trebuchet MS"/>
                <a:cs typeface="Trebuchet MS"/>
              </a:rPr>
              <a:t>increases</a:t>
            </a:r>
            <a:r>
              <a:rPr b="0" spc="-10" dirty="0">
                <a:latin typeface="Trebuchet MS"/>
                <a:cs typeface="Trebuchet MS"/>
              </a:rPr>
              <a:t> </a:t>
            </a:r>
            <a:r>
              <a:rPr b="0" spc="-50" dirty="0">
                <a:latin typeface="Trebuchet MS"/>
                <a:cs typeface="Trebuchet MS"/>
              </a:rPr>
              <a:t>with</a:t>
            </a:r>
            <a:r>
              <a:rPr b="0" spc="-10" dirty="0">
                <a:latin typeface="Trebuchet MS"/>
                <a:cs typeface="Trebuchet MS"/>
              </a:rPr>
              <a:t> </a:t>
            </a:r>
            <a:r>
              <a:rPr b="0" dirty="0">
                <a:latin typeface="Trebuchet MS"/>
                <a:cs typeface="Trebuchet MS"/>
              </a:rPr>
              <a:t>the</a:t>
            </a:r>
            <a:r>
              <a:rPr b="0" spc="-10" dirty="0">
                <a:latin typeface="Trebuchet MS"/>
                <a:cs typeface="Trebuchet MS"/>
              </a:rPr>
              <a:t> </a:t>
            </a:r>
            <a:r>
              <a:rPr b="0" dirty="0">
                <a:latin typeface="Trebuchet MS"/>
                <a:cs typeface="Trebuchet MS"/>
              </a:rPr>
              <a:t>scare</a:t>
            </a:r>
            <a:r>
              <a:rPr b="0" spc="-5" dirty="0">
                <a:latin typeface="Trebuchet MS"/>
                <a:cs typeface="Trebuchet MS"/>
              </a:rPr>
              <a:t> </a:t>
            </a:r>
            <a:r>
              <a:rPr b="0" dirty="0">
                <a:latin typeface="Trebuchet MS"/>
                <a:cs typeface="Trebuchet MS"/>
              </a:rPr>
              <a:t>of</a:t>
            </a:r>
            <a:r>
              <a:rPr b="0" spc="-10" dirty="0">
                <a:latin typeface="Trebuchet MS"/>
                <a:cs typeface="Trebuchet MS"/>
              </a:rPr>
              <a:t> </a:t>
            </a:r>
            <a:r>
              <a:rPr b="0" dirty="0">
                <a:latin typeface="Trebuchet MS"/>
                <a:cs typeface="Trebuchet MS"/>
              </a:rPr>
              <a:t>the</a:t>
            </a:r>
            <a:r>
              <a:rPr b="0" spc="-10" dirty="0">
                <a:latin typeface="Trebuchet MS"/>
                <a:cs typeface="Trebuchet MS"/>
              </a:rPr>
              <a:t> </a:t>
            </a:r>
            <a:r>
              <a:rPr b="0" dirty="0">
                <a:latin typeface="Trebuchet MS"/>
                <a:cs typeface="Trebuchet MS"/>
              </a:rPr>
              <a:t>mean</a:t>
            </a:r>
            <a:r>
              <a:rPr b="0" spc="-10" dirty="0">
                <a:latin typeface="Trebuchet MS"/>
                <a:cs typeface="Trebuchet MS"/>
              </a:rPr>
              <a:t> </a:t>
            </a:r>
            <a:r>
              <a:rPr b="0" spc="-1770" dirty="0">
                <a:latin typeface="Cambria"/>
                <a:cs typeface="Cambria"/>
              </a:rPr>
              <a:t>⟶</a:t>
            </a:r>
            <a:r>
              <a:rPr b="0" spc="275" dirty="0">
                <a:latin typeface="Cambria"/>
                <a:cs typeface="Cambria"/>
              </a:rPr>
              <a:t> </a:t>
            </a:r>
            <a:r>
              <a:rPr b="0" spc="-10" dirty="0">
                <a:latin typeface="Trebuchet MS"/>
                <a:cs typeface="Trebuchet MS"/>
              </a:rPr>
              <a:t>Heteroscedasticiy Relationship</a:t>
            </a:r>
            <a:r>
              <a:rPr b="0" spc="-85" dirty="0">
                <a:latin typeface="Trebuchet MS"/>
                <a:cs typeface="Trebuchet MS"/>
              </a:rPr>
              <a:t> </a:t>
            </a:r>
            <a:r>
              <a:rPr b="0" dirty="0">
                <a:latin typeface="Trebuchet MS"/>
                <a:cs typeface="Trebuchet MS"/>
              </a:rPr>
              <a:t>between</a:t>
            </a:r>
            <a:r>
              <a:rPr b="0" spc="-85" dirty="0">
                <a:latin typeface="Trebuchet MS"/>
                <a:cs typeface="Trebuchet MS"/>
              </a:rPr>
              <a:t> </a:t>
            </a:r>
            <a:r>
              <a:rPr b="0" dirty="0">
                <a:latin typeface="Trebuchet MS"/>
                <a:cs typeface="Trebuchet MS"/>
              </a:rPr>
              <a:t>y</a:t>
            </a:r>
            <a:r>
              <a:rPr b="0" spc="-85" dirty="0">
                <a:latin typeface="Trebuchet MS"/>
                <a:cs typeface="Trebuchet MS"/>
              </a:rPr>
              <a:t> </a:t>
            </a:r>
            <a:r>
              <a:rPr b="0" spc="50" dirty="0">
                <a:latin typeface="Trebuchet MS"/>
                <a:cs typeface="Trebuchet MS"/>
              </a:rPr>
              <a:t>and</a:t>
            </a:r>
            <a:r>
              <a:rPr b="0" spc="-80" dirty="0">
                <a:latin typeface="Trebuchet MS"/>
                <a:cs typeface="Trebuchet MS"/>
              </a:rPr>
              <a:t> </a:t>
            </a:r>
            <a:r>
              <a:rPr b="0" dirty="0">
                <a:latin typeface="Trebuchet MS"/>
                <a:cs typeface="Trebuchet MS"/>
              </a:rPr>
              <a:t>predictor</a:t>
            </a:r>
            <a:r>
              <a:rPr b="0" spc="-85" dirty="0">
                <a:latin typeface="Trebuchet MS"/>
                <a:cs typeface="Trebuchet MS"/>
              </a:rPr>
              <a:t> </a:t>
            </a:r>
            <a:r>
              <a:rPr b="0" dirty="0">
                <a:latin typeface="Trebuchet MS"/>
                <a:cs typeface="Trebuchet MS"/>
              </a:rPr>
              <a:t>variables</a:t>
            </a:r>
            <a:r>
              <a:rPr b="0" spc="-85" dirty="0">
                <a:latin typeface="Trebuchet MS"/>
                <a:cs typeface="Trebuchet MS"/>
              </a:rPr>
              <a:t> </a:t>
            </a:r>
            <a:r>
              <a:rPr b="0" dirty="0">
                <a:latin typeface="Trebuchet MS"/>
                <a:cs typeface="Trebuchet MS"/>
              </a:rPr>
              <a:t>is</a:t>
            </a:r>
            <a:r>
              <a:rPr b="0" spc="-80" dirty="0">
                <a:latin typeface="Trebuchet MS"/>
                <a:cs typeface="Trebuchet MS"/>
              </a:rPr>
              <a:t> </a:t>
            </a:r>
            <a:r>
              <a:rPr b="0" spc="-10" dirty="0">
                <a:latin typeface="Trebuchet MS"/>
                <a:cs typeface="Trebuchet MS"/>
              </a:rPr>
              <a:t>linear</a:t>
            </a:r>
          </a:p>
          <a:p>
            <a:pPr marL="12700">
              <a:lnSpc>
                <a:spcPct val="100000"/>
              </a:lnSpc>
              <a:spcBef>
                <a:spcPts val="3375"/>
              </a:spcBef>
            </a:pPr>
            <a:r>
              <a:rPr spc="75" dirty="0"/>
              <a:t>Use</a:t>
            </a:r>
            <a:r>
              <a:rPr spc="-25" dirty="0"/>
              <a:t> </a:t>
            </a:r>
            <a:r>
              <a:rPr spc="185" dirty="0"/>
              <a:t>Cases:</a:t>
            </a:r>
          </a:p>
          <a:p>
            <a:pPr marL="659130" marR="7655559">
              <a:lnSpc>
                <a:spcPct val="114599"/>
              </a:lnSpc>
            </a:pPr>
            <a:r>
              <a:rPr b="0" spc="45" dirty="0">
                <a:latin typeface="Trebuchet MS"/>
                <a:cs typeface="Trebuchet MS"/>
              </a:rPr>
              <a:t>Modeling</a:t>
            </a:r>
            <a:r>
              <a:rPr b="0" spc="-114" dirty="0">
                <a:latin typeface="Trebuchet MS"/>
                <a:cs typeface="Trebuchet MS"/>
              </a:rPr>
              <a:t> </a:t>
            </a:r>
            <a:r>
              <a:rPr b="0" spc="-10" dirty="0">
                <a:latin typeface="Trebuchet MS"/>
                <a:cs typeface="Trebuchet MS"/>
              </a:rPr>
              <a:t>measurements</a:t>
            </a:r>
            <a:r>
              <a:rPr b="0" spc="-114" dirty="0">
                <a:latin typeface="Trebuchet MS"/>
                <a:cs typeface="Trebuchet MS"/>
              </a:rPr>
              <a:t> </a:t>
            </a:r>
            <a:r>
              <a:rPr b="0" spc="-50" dirty="0">
                <a:latin typeface="Trebuchet MS"/>
                <a:cs typeface="Trebuchet MS"/>
              </a:rPr>
              <a:t>with</a:t>
            </a:r>
            <a:r>
              <a:rPr b="0" spc="-114" dirty="0">
                <a:latin typeface="Trebuchet MS"/>
                <a:cs typeface="Trebuchet MS"/>
              </a:rPr>
              <a:t> </a:t>
            </a:r>
            <a:r>
              <a:rPr b="0" spc="-10" dirty="0">
                <a:latin typeface="Trebuchet MS"/>
                <a:cs typeface="Trebuchet MS"/>
              </a:rPr>
              <a:t>positive</a:t>
            </a:r>
            <a:r>
              <a:rPr b="0" spc="-114" dirty="0">
                <a:latin typeface="Trebuchet MS"/>
                <a:cs typeface="Trebuchet MS"/>
              </a:rPr>
              <a:t> </a:t>
            </a:r>
            <a:r>
              <a:rPr b="0" spc="-10" dirty="0">
                <a:latin typeface="Trebuchet MS"/>
                <a:cs typeface="Trebuchet MS"/>
              </a:rPr>
              <a:t>skewness </a:t>
            </a:r>
            <a:r>
              <a:rPr b="0" spc="45" dirty="0">
                <a:latin typeface="Trebuchet MS"/>
                <a:cs typeface="Trebuchet MS"/>
              </a:rPr>
              <a:t>Modeling</a:t>
            </a:r>
            <a:r>
              <a:rPr b="0" spc="-60" dirty="0">
                <a:latin typeface="Trebuchet MS"/>
                <a:cs typeface="Trebuchet MS"/>
              </a:rPr>
              <a:t> </a:t>
            </a:r>
            <a:r>
              <a:rPr b="0" dirty="0">
                <a:latin typeface="Trebuchet MS"/>
                <a:cs typeface="Trebuchet MS"/>
              </a:rPr>
              <a:t>costs,</a:t>
            </a:r>
            <a:r>
              <a:rPr b="0" spc="-60" dirty="0">
                <a:latin typeface="Trebuchet MS"/>
                <a:cs typeface="Trebuchet MS"/>
              </a:rPr>
              <a:t> </a:t>
            </a:r>
            <a:r>
              <a:rPr b="0" dirty="0">
                <a:latin typeface="Trebuchet MS"/>
                <a:cs typeface="Trebuchet MS"/>
              </a:rPr>
              <a:t>waiting</a:t>
            </a:r>
            <a:r>
              <a:rPr b="0" spc="-60" dirty="0">
                <a:latin typeface="Trebuchet MS"/>
                <a:cs typeface="Trebuchet MS"/>
              </a:rPr>
              <a:t> </a:t>
            </a:r>
            <a:r>
              <a:rPr b="0" spc="-95" dirty="0">
                <a:latin typeface="Trebuchet MS"/>
                <a:cs typeface="Trebuchet MS"/>
              </a:rPr>
              <a:t>times,</a:t>
            </a:r>
            <a:r>
              <a:rPr b="0" spc="-55" dirty="0">
                <a:latin typeface="Trebuchet MS"/>
                <a:cs typeface="Trebuchet MS"/>
              </a:rPr>
              <a:t> </a:t>
            </a:r>
            <a:r>
              <a:rPr b="0" spc="-10" dirty="0">
                <a:latin typeface="Trebuchet MS"/>
                <a:cs typeface="Trebuchet MS"/>
              </a:rPr>
              <a:t>insurance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53753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336986" y="575350"/>
            <a:ext cx="380365" cy="347345"/>
          </a:xfrm>
          <a:custGeom>
            <a:avLst/>
            <a:gdLst/>
            <a:ahLst/>
            <a:cxnLst/>
            <a:rect l="l" t="t" r="r" b="b"/>
            <a:pathLst>
              <a:path w="380365" h="347344">
                <a:moveTo>
                  <a:pt x="182832" y="347307"/>
                </a:moveTo>
                <a:lnTo>
                  <a:pt x="141299" y="341388"/>
                </a:lnTo>
                <a:lnTo>
                  <a:pt x="94557" y="325359"/>
                </a:lnTo>
                <a:lnTo>
                  <a:pt x="55861" y="294009"/>
                </a:lnTo>
                <a:lnTo>
                  <a:pt x="27203" y="257786"/>
                </a:lnTo>
                <a:lnTo>
                  <a:pt x="5164" y="207235"/>
                </a:lnTo>
                <a:lnTo>
                  <a:pt x="0" y="170576"/>
                </a:lnTo>
                <a:lnTo>
                  <a:pt x="0" y="166502"/>
                </a:lnTo>
                <a:lnTo>
                  <a:pt x="4782" y="128307"/>
                </a:lnTo>
                <a:lnTo>
                  <a:pt x="20366" y="90275"/>
                </a:lnTo>
                <a:lnTo>
                  <a:pt x="47542" y="56961"/>
                </a:lnTo>
                <a:lnTo>
                  <a:pt x="80228" y="30485"/>
                </a:lnTo>
                <a:lnTo>
                  <a:pt x="123797" y="10237"/>
                </a:lnTo>
                <a:lnTo>
                  <a:pt x="172239" y="663"/>
                </a:lnTo>
                <a:lnTo>
                  <a:pt x="192051" y="0"/>
                </a:lnTo>
                <a:lnTo>
                  <a:pt x="209844" y="590"/>
                </a:lnTo>
                <a:lnTo>
                  <a:pt x="256213" y="9401"/>
                </a:lnTo>
                <a:lnTo>
                  <a:pt x="304329" y="30922"/>
                </a:lnTo>
                <a:lnTo>
                  <a:pt x="339824" y="62926"/>
                </a:lnTo>
                <a:lnTo>
                  <a:pt x="363300" y="102912"/>
                </a:lnTo>
                <a:lnTo>
                  <a:pt x="376483" y="145554"/>
                </a:lnTo>
                <a:lnTo>
                  <a:pt x="379902" y="179158"/>
                </a:lnTo>
                <a:lnTo>
                  <a:pt x="378201" y="194978"/>
                </a:lnTo>
                <a:lnTo>
                  <a:pt x="361208" y="236766"/>
                </a:lnTo>
                <a:lnTo>
                  <a:pt x="340406" y="262514"/>
                </a:lnTo>
                <a:lnTo>
                  <a:pt x="337496" y="266587"/>
                </a:lnTo>
                <a:lnTo>
                  <a:pt x="334587" y="270079"/>
                </a:lnTo>
                <a:lnTo>
                  <a:pt x="331677" y="274152"/>
                </a:lnTo>
                <a:lnTo>
                  <a:pt x="326440" y="281135"/>
                </a:lnTo>
                <a:lnTo>
                  <a:pt x="322367" y="286372"/>
                </a:lnTo>
                <a:lnTo>
                  <a:pt x="318876" y="291609"/>
                </a:lnTo>
                <a:lnTo>
                  <a:pt x="314221" y="296264"/>
                </a:lnTo>
                <a:lnTo>
                  <a:pt x="281780" y="324631"/>
                </a:lnTo>
                <a:lnTo>
                  <a:pt x="243221" y="341670"/>
                </a:lnTo>
                <a:lnTo>
                  <a:pt x="214499" y="346889"/>
                </a:lnTo>
                <a:lnTo>
                  <a:pt x="182832" y="347307"/>
                </a:lnTo>
                <a:close/>
              </a:path>
            </a:pathLst>
          </a:custGeom>
          <a:solidFill>
            <a:srgbClr val="E3D8D4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959340" y="1212967"/>
            <a:ext cx="281305" cy="288925"/>
          </a:xfrm>
          <a:custGeom>
            <a:avLst/>
            <a:gdLst/>
            <a:ahLst/>
            <a:cxnLst/>
            <a:rect l="l" t="t" r="r" b="b"/>
            <a:pathLst>
              <a:path w="281305" h="288925">
                <a:moveTo>
                  <a:pt x="133253" y="288835"/>
                </a:moveTo>
                <a:lnTo>
                  <a:pt x="86628" y="282507"/>
                </a:lnTo>
                <a:lnTo>
                  <a:pt x="43423" y="260759"/>
                </a:lnTo>
                <a:lnTo>
                  <a:pt x="12601" y="224046"/>
                </a:lnTo>
                <a:lnTo>
                  <a:pt x="0" y="169548"/>
                </a:lnTo>
                <a:lnTo>
                  <a:pt x="2882" y="138535"/>
                </a:lnTo>
                <a:lnTo>
                  <a:pt x="27412" y="77164"/>
                </a:lnTo>
                <a:lnTo>
                  <a:pt x="58207" y="38404"/>
                </a:lnTo>
                <a:lnTo>
                  <a:pt x="90775" y="14183"/>
                </a:lnTo>
                <a:lnTo>
                  <a:pt x="95430" y="11274"/>
                </a:lnTo>
                <a:lnTo>
                  <a:pt x="137617" y="218"/>
                </a:lnTo>
                <a:lnTo>
                  <a:pt x="154183" y="0"/>
                </a:lnTo>
                <a:lnTo>
                  <a:pt x="171076" y="1963"/>
                </a:lnTo>
                <a:lnTo>
                  <a:pt x="182004" y="4382"/>
                </a:lnTo>
                <a:lnTo>
                  <a:pt x="192169" y="7346"/>
                </a:lnTo>
                <a:lnTo>
                  <a:pt x="201679" y="10964"/>
                </a:lnTo>
                <a:lnTo>
                  <a:pt x="210644" y="15347"/>
                </a:lnTo>
                <a:lnTo>
                  <a:pt x="214717" y="17092"/>
                </a:lnTo>
                <a:lnTo>
                  <a:pt x="250431" y="45605"/>
                </a:lnTo>
                <a:lnTo>
                  <a:pt x="270770" y="79037"/>
                </a:lnTo>
                <a:lnTo>
                  <a:pt x="273488" y="86919"/>
                </a:lnTo>
                <a:lnTo>
                  <a:pt x="275234" y="89247"/>
                </a:lnTo>
                <a:lnTo>
                  <a:pt x="277562" y="93902"/>
                </a:lnTo>
                <a:lnTo>
                  <a:pt x="278725" y="99721"/>
                </a:lnTo>
                <a:lnTo>
                  <a:pt x="278144" y="105540"/>
                </a:lnTo>
                <a:lnTo>
                  <a:pt x="278725" y="109613"/>
                </a:lnTo>
                <a:lnTo>
                  <a:pt x="278725" y="113104"/>
                </a:lnTo>
                <a:lnTo>
                  <a:pt x="279307" y="116596"/>
                </a:lnTo>
                <a:lnTo>
                  <a:pt x="280198" y="128170"/>
                </a:lnTo>
                <a:lnTo>
                  <a:pt x="280762" y="141544"/>
                </a:lnTo>
                <a:lnTo>
                  <a:pt x="280453" y="156119"/>
                </a:lnTo>
                <a:lnTo>
                  <a:pt x="278725" y="171293"/>
                </a:lnTo>
                <a:lnTo>
                  <a:pt x="261869" y="218999"/>
                </a:lnTo>
                <a:lnTo>
                  <a:pt x="230647" y="254213"/>
                </a:lnTo>
                <a:lnTo>
                  <a:pt x="182759" y="280980"/>
                </a:lnTo>
                <a:lnTo>
                  <a:pt x="149827" y="287963"/>
                </a:lnTo>
                <a:lnTo>
                  <a:pt x="133253" y="288835"/>
                </a:lnTo>
                <a:close/>
              </a:path>
            </a:pathLst>
          </a:custGeom>
          <a:solidFill>
            <a:srgbClr val="E3D8D4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327423" y="966618"/>
            <a:ext cx="378460" cy="406400"/>
          </a:xfrm>
          <a:custGeom>
            <a:avLst/>
            <a:gdLst/>
            <a:ahLst/>
            <a:cxnLst/>
            <a:rect l="l" t="t" r="r" b="b"/>
            <a:pathLst>
              <a:path w="378459" h="406400">
                <a:moveTo>
                  <a:pt x="152801" y="406369"/>
                </a:moveTo>
                <a:lnTo>
                  <a:pt x="90174" y="390294"/>
                </a:lnTo>
                <a:lnTo>
                  <a:pt x="55843" y="369346"/>
                </a:lnTo>
                <a:lnTo>
                  <a:pt x="24184" y="332505"/>
                </a:lnTo>
                <a:lnTo>
                  <a:pt x="4055" y="284390"/>
                </a:lnTo>
                <a:lnTo>
                  <a:pt x="0" y="252659"/>
                </a:lnTo>
                <a:lnTo>
                  <a:pt x="854" y="219945"/>
                </a:lnTo>
                <a:lnTo>
                  <a:pt x="16856" y="154628"/>
                </a:lnTo>
                <a:lnTo>
                  <a:pt x="39195" y="109868"/>
                </a:lnTo>
                <a:lnTo>
                  <a:pt x="66972" y="70036"/>
                </a:lnTo>
                <a:lnTo>
                  <a:pt x="96057" y="40914"/>
                </a:lnTo>
                <a:lnTo>
                  <a:pt x="132271" y="17265"/>
                </a:lnTo>
                <a:lnTo>
                  <a:pt x="184950" y="1372"/>
                </a:lnTo>
                <a:lnTo>
                  <a:pt x="201579" y="0"/>
                </a:lnTo>
                <a:lnTo>
                  <a:pt x="217609" y="427"/>
                </a:lnTo>
                <a:lnTo>
                  <a:pt x="267033" y="12783"/>
                </a:lnTo>
                <a:lnTo>
                  <a:pt x="286854" y="23121"/>
                </a:lnTo>
                <a:lnTo>
                  <a:pt x="289181" y="24284"/>
                </a:lnTo>
                <a:lnTo>
                  <a:pt x="292673" y="26612"/>
                </a:lnTo>
                <a:lnTo>
                  <a:pt x="296746" y="28939"/>
                </a:lnTo>
                <a:lnTo>
                  <a:pt x="300237" y="31849"/>
                </a:lnTo>
                <a:lnTo>
                  <a:pt x="306638" y="35922"/>
                </a:lnTo>
                <a:lnTo>
                  <a:pt x="311875" y="41159"/>
                </a:lnTo>
                <a:lnTo>
                  <a:pt x="317694" y="46396"/>
                </a:lnTo>
                <a:lnTo>
                  <a:pt x="321767" y="50469"/>
                </a:lnTo>
                <a:lnTo>
                  <a:pt x="325840" y="53961"/>
                </a:lnTo>
                <a:lnTo>
                  <a:pt x="331659" y="59780"/>
                </a:lnTo>
                <a:lnTo>
                  <a:pt x="333987" y="62689"/>
                </a:lnTo>
                <a:lnTo>
                  <a:pt x="335151" y="66181"/>
                </a:lnTo>
                <a:lnTo>
                  <a:pt x="339069" y="71190"/>
                </a:lnTo>
                <a:lnTo>
                  <a:pt x="360899" y="109241"/>
                </a:lnTo>
                <a:lnTo>
                  <a:pt x="374037" y="147691"/>
                </a:lnTo>
                <a:lnTo>
                  <a:pt x="378211" y="181977"/>
                </a:lnTo>
                <a:lnTo>
                  <a:pt x="377438" y="193133"/>
                </a:lnTo>
                <a:lnTo>
                  <a:pt x="370646" y="230856"/>
                </a:lnTo>
                <a:lnTo>
                  <a:pt x="356681" y="272752"/>
                </a:lnTo>
                <a:lnTo>
                  <a:pt x="333114" y="316203"/>
                </a:lnTo>
                <a:lnTo>
                  <a:pt x="305038" y="349489"/>
                </a:lnTo>
                <a:lnTo>
                  <a:pt x="269324" y="378293"/>
                </a:lnTo>
                <a:lnTo>
                  <a:pt x="229828" y="397677"/>
                </a:lnTo>
                <a:lnTo>
                  <a:pt x="186650" y="406087"/>
                </a:lnTo>
                <a:lnTo>
                  <a:pt x="152801" y="406369"/>
                </a:lnTo>
                <a:close/>
              </a:path>
            </a:pathLst>
          </a:custGeom>
          <a:solidFill>
            <a:srgbClr val="E3D8D4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04259" y="547019"/>
            <a:ext cx="156074" cy="16953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6932281" y="30200"/>
            <a:ext cx="340995" cy="377190"/>
          </a:xfrm>
          <a:custGeom>
            <a:avLst/>
            <a:gdLst/>
            <a:ahLst/>
            <a:cxnLst/>
            <a:rect l="l" t="t" r="r" b="b"/>
            <a:pathLst>
              <a:path w="340994" h="377190">
                <a:moveTo>
                  <a:pt x="142308" y="376920"/>
                </a:moveTo>
                <a:lnTo>
                  <a:pt x="96593" y="368555"/>
                </a:lnTo>
                <a:lnTo>
                  <a:pt x="63935" y="345170"/>
                </a:lnTo>
                <a:lnTo>
                  <a:pt x="37022" y="314148"/>
                </a:lnTo>
                <a:lnTo>
                  <a:pt x="12801" y="268106"/>
                </a:lnTo>
                <a:lnTo>
                  <a:pt x="1309" y="220191"/>
                </a:lnTo>
                <a:lnTo>
                  <a:pt x="0" y="201479"/>
                </a:lnTo>
                <a:lnTo>
                  <a:pt x="436" y="183859"/>
                </a:lnTo>
                <a:lnTo>
                  <a:pt x="12219" y="133907"/>
                </a:lnTo>
                <a:lnTo>
                  <a:pt x="34258" y="94093"/>
                </a:lnTo>
                <a:lnTo>
                  <a:pt x="57616" y="62380"/>
                </a:lnTo>
                <a:lnTo>
                  <a:pt x="98193" y="28148"/>
                </a:lnTo>
                <a:lnTo>
                  <a:pt x="141981" y="6955"/>
                </a:lnTo>
                <a:lnTo>
                  <a:pt x="191732" y="0"/>
                </a:lnTo>
                <a:lnTo>
                  <a:pt x="208535" y="2400"/>
                </a:lnTo>
                <a:lnTo>
                  <a:pt x="256322" y="22693"/>
                </a:lnTo>
                <a:lnTo>
                  <a:pt x="294864" y="57225"/>
                </a:lnTo>
                <a:lnTo>
                  <a:pt x="313930" y="81464"/>
                </a:lnTo>
                <a:lnTo>
                  <a:pt x="318585" y="87283"/>
                </a:lnTo>
                <a:lnTo>
                  <a:pt x="322658" y="93102"/>
                </a:lnTo>
                <a:lnTo>
                  <a:pt x="326731" y="98339"/>
                </a:lnTo>
                <a:lnTo>
                  <a:pt x="327895" y="104740"/>
                </a:lnTo>
                <a:lnTo>
                  <a:pt x="327313" y="111723"/>
                </a:lnTo>
                <a:lnTo>
                  <a:pt x="328477" y="114050"/>
                </a:lnTo>
                <a:lnTo>
                  <a:pt x="329059" y="116378"/>
                </a:lnTo>
                <a:lnTo>
                  <a:pt x="340269" y="158756"/>
                </a:lnTo>
                <a:lnTo>
                  <a:pt x="340624" y="167220"/>
                </a:lnTo>
                <a:lnTo>
                  <a:pt x="340433" y="175576"/>
                </a:lnTo>
                <a:lnTo>
                  <a:pt x="333059" y="213772"/>
                </a:lnTo>
                <a:lnTo>
                  <a:pt x="316248" y="250858"/>
                </a:lnTo>
                <a:lnTo>
                  <a:pt x="292982" y="282799"/>
                </a:lnTo>
                <a:lnTo>
                  <a:pt x="291236" y="285126"/>
                </a:lnTo>
                <a:lnTo>
                  <a:pt x="289490" y="286872"/>
                </a:lnTo>
                <a:lnTo>
                  <a:pt x="265951" y="311784"/>
                </a:lnTo>
                <a:lnTo>
                  <a:pt x="243012" y="332550"/>
                </a:lnTo>
                <a:lnTo>
                  <a:pt x="220182" y="349389"/>
                </a:lnTo>
                <a:lnTo>
                  <a:pt x="196970" y="362518"/>
                </a:lnTo>
                <a:lnTo>
                  <a:pt x="178895" y="369937"/>
                </a:lnTo>
                <a:lnTo>
                  <a:pt x="160601" y="374737"/>
                </a:lnTo>
                <a:lnTo>
                  <a:pt x="142308" y="376920"/>
                </a:lnTo>
                <a:close/>
              </a:path>
            </a:pathLst>
          </a:custGeom>
          <a:solidFill>
            <a:srgbClr val="E3D8D4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866818" y="779676"/>
            <a:ext cx="276225" cy="260985"/>
          </a:xfrm>
          <a:custGeom>
            <a:avLst/>
            <a:gdLst/>
            <a:ahLst/>
            <a:cxnLst/>
            <a:rect l="l" t="t" r="r" b="b"/>
            <a:pathLst>
              <a:path w="276225" h="260984">
                <a:moveTo>
                  <a:pt x="108095" y="260787"/>
                </a:moveTo>
                <a:lnTo>
                  <a:pt x="57607" y="246140"/>
                </a:lnTo>
                <a:lnTo>
                  <a:pt x="23075" y="215945"/>
                </a:lnTo>
                <a:lnTo>
                  <a:pt x="3418" y="171294"/>
                </a:lnTo>
                <a:lnTo>
                  <a:pt x="0" y="136744"/>
                </a:lnTo>
                <a:lnTo>
                  <a:pt x="1518" y="121142"/>
                </a:lnTo>
                <a:lnTo>
                  <a:pt x="18620" y="75645"/>
                </a:lnTo>
                <a:lnTo>
                  <a:pt x="46405" y="39859"/>
                </a:lnTo>
                <a:lnTo>
                  <a:pt x="80300" y="14547"/>
                </a:lnTo>
                <a:lnTo>
                  <a:pt x="118433" y="1291"/>
                </a:lnTo>
                <a:lnTo>
                  <a:pt x="131507" y="0"/>
                </a:lnTo>
                <a:lnTo>
                  <a:pt x="149027" y="200"/>
                </a:lnTo>
                <a:lnTo>
                  <a:pt x="200170" y="12801"/>
                </a:lnTo>
                <a:lnTo>
                  <a:pt x="228101" y="29676"/>
                </a:lnTo>
                <a:lnTo>
                  <a:pt x="232756" y="33167"/>
                </a:lnTo>
                <a:lnTo>
                  <a:pt x="236247" y="37822"/>
                </a:lnTo>
                <a:lnTo>
                  <a:pt x="237993" y="39568"/>
                </a:lnTo>
                <a:lnTo>
                  <a:pt x="239157" y="41314"/>
                </a:lnTo>
                <a:lnTo>
                  <a:pt x="239739" y="43060"/>
                </a:lnTo>
                <a:lnTo>
                  <a:pt x="250531" y="52870"/>
                </a:lnTo>
                <a:lnTo>
                  <a:pt x="259305" y="63935"/>
                </a:lnTo>
                <a:lnTo>
                  <a:pt x="266006" y="76200"/>
                </a:lnTo>
                <a:lnTo>
                  <a:pt x="270579" y="89611"/>
                </a:lnTo>
                <a:lnTo>
                  <a:pt x="274425" y="108040"/>
                </a:lnTo>
                <a:lnTo>
                  <a:pt x="275598" y="125761"/>
                </a:lnTo>
                <a:lnTo>
                  <a:pt x="274261" y="142717"/>
                </a:lnTo>
                <a:lnTo>
                  <a:pt x="258796" y="183895"/>
                </a:lnTo>
                <a:lnTo>
                  <a:pt x="235593" y="214135"/>
                </a:lnTo>
                <a:lnTo>
                  <a:pt x="201334" y="238575"/>
                </a:lnTo>
                <a:lnTo>
                  <a:pt x="165184" y="253777"/>
                </a:lnTo>
                <a:lnTo>
                  <a:pt x="126852" y="260687"/>
                </a:lnTo>
                <a:lnTo>
                  <a:pt x="108095" y="260787"/>
                </a:lnTo>
                <a:close/>
              </a:path>
            </a:pathLst>
          </a:custGeom>
          <a:solidFill>
            <a:srgbClr val="E3D8D4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484788" y="120075"/>
            <a:ext cx="236854" cy="255904"/>
          </a:xfrm>
          <a:custGeom>
            <a:avLst/>
            <a:gdLst/>
            <a:ahLst/>
            <a:cxnLst/>
            <a:rect l="l" t="t" r="r" b="b"/>
            <a:pathLst>
              <a:path w="236855" h="255904">
                <a:moveTo>
                  <a:pt x="110559" y="255768"/>
                </a:moveTo>
                <a:lnTo>
                  <a:pt x="63344" y="247749"/>
                </a:lnTo>
                <a:lnTo>
                  <a:pt x="28385" y="218800"/>
                </a:lnTo>
                <a:lnTo>
                  <a:pt x="10474" y="182450"/>
                </a:lnTo>
                <a:lnTo>
                  <a:pt x="81" y="137035"/>
                </a:lnTo>
                <a:lnTo>
                  <a:pt x="0" y="120187"/>
                </a:lnTo>
                <a:lnTo>
                  <a:pt x="2382" y="103667"/>
                </a:lnTo>
                <a:lnTo>
                  <a:pt x="21529" y="57925"/>
                </a:lnTo>
                <a:lnTo>
                  <a:pt x="49751" y="25966"/>
                </a:lnTo>
                <a:lnTo>
                  <a:pt x="90093" y="4600"/>
                </a:lnTo>
                <a:lnTo>
                  <a:pt x="125097" y="0"/>
                </a:lnTo>
                <a:lnTo>
                  <a:pt x="141399" y="2063"/>
                </a:lnTo>
                <a:lnTo>
                  <a:pt x="144308" y="2645"/>
                </a:lnTo>
                <a:lnTo>
                  <a:pt x="146636" y="2645"/>
                </a:lnTo>
                <a:lnTo>
                  <a:pt x="148382" y="3809"/>
                </a:lnTo>
                <a:lnTo>
                  <a:pt x="156574" y="6782"/>
                </a:lnTo>
                <a:lnTo>
                  <a:pt x="163729" y="9701"/>
                </a:lnTo>
                <a:lnTo>
                  <a:pt x="169903" y="12728"/>
                </a:lnTo>
                <a:lnTo>
                  <a:pt x="175149" y="16029"/>
                </a:lnTo>
                <a:lnTo>
                  <a:pt x="179222" y="18938"/>
                </a:lnTo>
                <a:lnTo>
                  <a:pt x="186205" y="24757"/>
                </a:lnTo>
                <a:lnTo>
                  <a:pt x="189114" y="26503"/>
                </a:lnTo>
                <a:lnTo>
                  <a:pt x="192605" y="28249"/>
                </a:lnTo>
                <a:lnTo>
                  <a:pt x="194351" y="29994"/>
                </a:lnTo>
                <a:lnTo>
                  <a:pt x="203743" y="36977"/>
                </a:lnTo>
                <a:lnTo>
                  <a:pt x="229628" y="74609"/>
                </a:lnTo>
                <a:lnTo>
                  <a:pt x="236829" y="114950"/>
                </a:lnTo>
                <a:lnTo>
                  <a:pt x="236838" y="124588"/>
                </a:lnTo>
                <a:lnTo>
                  <a:pt x="236029" y="134444"/>
                </a:lnTo>
                <a:lnTo>
                  <a:pt x="226064" y="178667"/>
                </a:lnTo>
                <a:lnTo>
                  <a:pt x="206007" y="213108"/>
                </a:lnTo>
                <a:lnTo>
                  <a:pt x="175731" y="238311"/>
                </a:lnTo>
                <a:lnTo>
                  <a:pt x="127106" y="254359"/>
                </a:lnTo>
                <a:lnTo>
                  <a:pt x="110559" y="255768"/>
                </a:lnTo>
                <a:close/>
              </a:path>
            </a:pathLst>
          </a:custGeom>
          <a:solidFill>
            <a:srgbClr val="E3D8D4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875818" y="216551"/>
            <a:ext cx="250190" cy="256540"/>
          </a:xfrm>
          <a:custGeom>
            <a:avLst/>
            <a:gdLst/>
            <a:ahLst/>
            <a:cxnLst/>
            <a:rect l="l" t="t" r="r" b="b"/>
            <a:pathLst>
              <a:path w="250190" h="256540">
                <a:moveTo>
                  <a:pt x="116260" y="256495"/>
                </a:moveTo>
                <a:lnTo>
                  <a:pt x="69117" y="243439"/>
                </a:lnTo>
                <a:lnTo>
                  <a:pt x="28058" y="209526"/>
                </a:lnTo>
                <a:lnTo>
                  <a:pt x="4582" y="162502"/>
                </a:lnTo>
                <a:lnTo>
                  <a:pt x="0" y="137399"/>
                </a:lnTo>
                <a:lnTo>
                  <a:pt x="218" y="112186"/>
                </a:lnTo>
                <a:lnTo>
                  <a:pt x="15047" y="62535"/>
                </a:lnTo>
                <a:lnTo>
                  <a:pt x="44269" y="23148"/>
                </a:lnTo>
                <a:lnTo>
                  <a:pt x="77973" y="3345"/>
                </a:lnTo>
                <a:lnTo>
                  <a:pt x="113250" y="0"/>
                </a:lnTo>
                <a:lnTo>
                  <a:pt x="126952" y="545"/>
                </a:lnTo>
                <a:lnTo>
                  <a:pt x="172239" y="12656"/>
                </a:lnTo>
                <a:lnTo>
                  <a:pt x="180386" y="16729"/>
                </a:lnTo>
                <a:lnTo>
                  <a:pt x="192615" y="22393"/>
                </a:lnTo>
                <a:lnTo>
                  <a:pt x="224573" y="50824"/>
                </a:lnTo>
                <a:lnTo>
                  <a:pt x="243248" y="85256"/>
                </a:lnTo>
                <a:lnTo>
                  <a:pt x="249631" y="123797"/>
                </a:lnTo>
                <a:lnTo>
                  <a:pt x="248904" y="132725"/>
                </a:lnTo>
                <a:lnTo>
                  <a:pt x="238430" y="178204"/>
                </a:lnTo>
                <a:lnTo>
                  <a:pt x="211808" y="219736"/>
                </a:lnTo>
                <a:lnTo>
                  <a:pt x="186787" y="239593"/>
                </a:lnTo>
                <a:lnTo>
                  <a:pt x="184459" y="241339"/>
                </a:lnTo>
                <a:lnTo>
                  <a:pt x="182131" y="242503"/>
                </a:lnTo>
                <a:lnTo>
                  <a:pt x="161192" y="251095"/>
                </a:lnTo>
                <a:lnTo>
                  <a:pt x="138999" y="255814"/>
                </a:lnTo>
                <a:lnTo>
                  <a:pt x="116260" y="256495"/>
                </a:lnTo>
                <a:close/>
              </a:path>
            </a:pathLst>
          </a:custGeom>
          <a:solidFill>
            <a:srgbClr val="E3D8D4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942573" y="1854639"/>
            <a:ext cx="281305" cy="288925"/>
          </a:xfrm>
          <a:custGeom>
            <a:avLst/>
            <a:gdLst/>
            <a:ahLst/>
            <a:cxnLst/>
            <a:rect l="l" t="t" r="r" b="b"/>
            <a:pathLst>
              <a:path w="281305" h="288925">
                <a:moveTo>
                  <a:pt x="133253" y="288835"/>
                </a:moveTo>
                <a:lnTo>
                  <a:pt x="86628" y="282507"/>
                </a:lnTo>
                <a:lnTo>
                  <a:pt x="43423" y="260759"/>
                </a:lnTo>
                <a:lnTo>
                  <a:pt x="12601" y="224046"/>
                </a:lnTo>
                <a:lnTo>
                  <a:pt x="0" y="169548"/>
                </a:lnTo>
                <a:lnTo>
                  <a:pt x="2882" y="138535"/>
                </a:lnTo>
                <a:lnTo>
                  <a:pt x="27412" y="77164"/>
                </a:lnTo>
                <a:lnTo>
                  <a:pt x="58207" y="38404"/>
                </a:lnTo>
                <a:lnTo>
                  <a:pt x="90775" y="14183"/>
                </a:lnTo>
                <a:lnTo>
                  <a:pt x="95430" y="11274"/>
                </a:lnTo>
                <a:lnTo>
                  <a:pt x="137617" y="218"/>
                </a:lnTo>
                <a:lnTo>
                  <a:pt x="154183" y="0"/>
                </a:lnTo>
                <a:lnTo>
                  <a:pt x="171076" y="1963"/>
                </a:lnTo>
                <a:lnTo>
                  <a:pt x="182004" y="4382"/>
                </a:lnTo>
                <a:lnTo>
                  <a:pt x="192169" y="7346"/>
                </a:lnTo>
                <a:lnTo>
                  <a:pt x="201679" y="10964"/>
                </a:lnTo>
                <a:lnTo>
                  <a:pt x="210644" y="15347"/>
                </a:lnTo>
                <a:lnTo>
                  <a:pt x="214717" y="17092"/>
                </a:lnTo>
                <a:lnTo>
                  <a:pt x="250431" y="45605"/>
                </a:lnTo>
                <a:lnTo>
                  <a:pt x="270770" y="79037"/>
                </a:lnTo>
                <a:lnTo>
                  <a:pt x="273488" y="86919"/>
                </a:lnTo>
                <a:lnTo>
                  <a:pt x="275234" y="89247"/>
                </a:lnTo>
                <a:lnTo>
                  <a:pt x="277562" y="93902"/>
                </a:lnTo>
                <a:lnTo>
                  <a:pt x="278725" y="99721"/>
                </a:lnTo>
                <a:lnTo>
                  <a:pt x="278144" y="105540"/>
                </a:lnTo>
                <a:lnTo>
                  <a:pt x="278725" y="109613"/>
                </a:lnTo>
                <a:lnTo>
                  <a:pt x="278725" y="113104"/>
                </a:lnTo>
                <a:lnTo>
                  <a:pt x="279307" y="116596"/>
                </a:lnTo>
                <a:lnTo>
                  <a:pt x="280198" y="128170"/>
                </a:lnTo>
                <a:lnTo>
                  <a:pt x="280762" y="141544"/>
                </a:lnTo>
                <a:lnTo>
                  <a:pt x="280453" y="156119"/>
                </a:lnTo>
                <a:lnTo>
                  <a:pt x="278725" y="171293"/>
                </a:lnTo>
                <a:lnTo>
                  <a:pt x="261869" y="218999"/>
                </a:lnTo>
                <a:lnTo>
                  <a:pt x="230647" y="254213"/>
                </a:lnTo>
                <a:lnTo>
                  <a:pt x="182759" y="280980"/>
                </a:lnTo>
                <a:lnTo>
                  <a:pt x="149827" y="287963"/>
                </a:lnTo>
                <a:lnTo>
                  <a:pt x="133253" y="288835"/>
                </a:lnTo>
                <a:close/>
              </a:path>
            </a:pathLst>
          </a:custGeom>
          <a:solidFill>
            <a:srgbClr val="E3D8D4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310658" y="1608290"/>
            <a:ext cx="378460" cy="406400"/>
          </a:xfrm>
          <a:custGeom>
            <a:avLst/>
            <a:gdLst/>
            <a:ahLst/>
            <a:cxnLst/>
            <a:rect l="l" t="t" r="r" b="b"/>
            <a:pathLst>
              <a:path w="378459" h="406400">
                <a:moveTo>
                  <a:pt x="152801" y="406369"/>
                </a:moveTo>
                <a:lnTo>
                  <a:pt x="90174" y="390294"/>
                </a:lnTo>
                <a:lnTo>
                  <a:pt x="55843" y="369346"/>
                </a:lnTo>
                <a:lnTo>
                  <a:pt x="24184" y="332505"/>
                </a:lnTo>
                <a:lnTo>
                  <a:pt x="4055" y="284390"/>
                </a:lnTo>
                <a:lnTo>
                  <a:pt x="0" y="252659"/>
                </a:lnTo>
                <a:lnTo>
                  <a:pt x="854" y="219945"/>
                </a:lnTo>
                <a:lnTo>
                  <a:pt x="16856" y="154628"/>
                </a:lnTo>
                <a:lnTo>
                  <a:pt x="39195" y="109868"/>
                </a:lnTo>
                <a:lnTo>
                  <a:pt x="66972" y="70036"/>
                </a:lnTo>
                <a:lnTo>
                  <a:pt x="96057" y="40914"/>
                </a:lnTo>
                <a:lnTo>
                  <a:pt x="132271" y="17265"/>
                </a:lnTo>
                <a:lnTo>
                  <a:pt x="184950" y="1372"/>
                </a:lnTo>
                <a:lnTo>
                  <a:pt x="201579" y="0"/>
                </a:lnTo>
                <a:lnTo>
                  <a:pt x="217609" y="427"/>
                </a:lnTo>
                <a:lnTo>
                  <a:pt x="267033" y="12783"/>
                </a:lnTo>
                <a:lnTo>
                  <a:pt x="286854" y="23121"/>
                </a:lnTo>
                <a:lnTo>
                  <a:pt x="289181" y="24284"/>
                </a:lnTo>
                <a:lnTo>
                  <a:pt x="292673" y="26612"/>
                </a:lnTo>
                <a:lnTo>
                  <a:pt x="296746" y="28939"/>
                </a:lnTo>
                <a:lnTo>
                  <a:pt x="300237" y="31849"/>
                </a:lnTo>
                <a:lnTo>
                  <a:pt x="306638" y="35922"/>
                </a:lnTo>
                <a:lnTo>
                  <a:pt x="311875" y="41159"/>
                </a:lnTo>
                <a:lnTo>
                  <a:pt x="317694" y="46396"/>
                </a:lnTo>
                <a:lnTo>
                  <a:pt x="321767" y="50469"/>
                </a:lnTo>
                <a:lnTo>
                  <a:pt x="325840" y="53961"/>
                </a:lnTo>
                <a:lnTo>
                  <a:pt x="331659" y="59780"/>
                </a:lnTo>
                <a:lnTo>
                  <a:pt x="333987" y="62689"/>
                </a:lnTo>
                <a:lnTo>
                  <a:pt x="335151" y="66181"/>
                </a:lnTo>
                <a:lnTo>
                  <a:pt x="339069" y="71190"/>
                </a:lnTo>
                <a:lnTo>
                  <a:pt x="360899" y="109241"/>
                </a:lnTo>
                <a:lnTo>
                  <a:pt x="374037" y="147691"/>
                </a:lnTo>
                <a:lnTo>
                  <a:pt x="378211" y="181977"/>
                </a:lnTo>
                <a:lnTo>
                  <a:pt x="377438" y="193133"/>
                </a:lnTo>
                <a:lnTo>
                  <a:pt x="370646" y="230856"/>
                </a:lnTo>
                <a:lnTo>
                  <a:pt x="356681" y="272752"/>
                </a:lnTo>
                <a:lnTo>
                  <a:pt x="333114" y="316203"/>
                </a:lnTo>
                <a:lnTo>
                  <a:pt x="305038" y="349489"/>
                </a:lnTo>
                <a:lnTo>
                  <a:pt x="269324" y="378293"/>
                </a:lnTo>
                <a:lnTo>
                  <a:pt x="229828" y="397677"/>
                </a:lnTo>
                <a:lnTo>
                  <a:pt x="186650" y="406087"/>
                </a:lnTo>
                <a:lnTo>
                  <a:pt x="152801" y="406369"/>
                </a:lnTo>
                <a:close/>
              </a:path>
            </a:pathLst>
          </a:custGeom>
          <a:solidFill>
            <a:srgbClr val="E3D8D4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87492" y="1188691"/>
            <a:ext cx="156074" cy="169539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17915515" y="671872"/>
            <a:ext cx="340995" cy="377190"/>
          </a:xfrm>
          <a:custGeom>
            <a:avLst/>
            <a:gdLst/>
            <a:ahLst/>
            <a:cxnLst/>
            <a:rect l="l" t="t" r="r" b="b"/>
            <a:pathLst>
              <a:path w="340994" h="377190">
                <a:moveTo>
                  <a:pt x="142308" y="376920"/>
                </a:moveTo>
                <a:lnTo>
                  <a:pt x="96593" y="368555"/>
                </a:lnTo>
                <a:lnTo>
                  <a:pt x="63935" y="345170"/>
                </a:lnTo>
                <a:lnTo>
                  <a:pt x="37022" y="314148"/>
                </a:lnTo>
                <a:lnTo>
                  <a:pt x="12801" y="268106"/>
                </a:lnTo>
                <a:lnTo>
                  <a:pt x="1309" y="220191"/>
                </a:lnTo>
                <a:lnTo>
                  <a:pt x="0" y="201479"/>
                </a:lnTo>
                <a:lnTo>
                  <a:pt x="436" y="183859"/>
                </a:lnTo>
                <a:lnTo>
                  <a:pt x="12219" y="133907"/>
                </a:lnTo>
                <a:lnTo>
                  <a:pt x="34258" y="94093"/>
                </a:lnTo>
                <a:lnTo>
                  <a:pt x="57616" y="62380"/>
                </a:lnTo>
                <a:lnTo>
                  <a:pt x="98193" y="28148"/>
                </a:lnTo>
                <a:lnTo>
                  <a:pt x="141981" y="6955"/>
                </a:lnTo>
                <a:lnTo>
                  <a:pt x="191732" y="0"/>
                </a:lnTo>
                <a:lnTo>
                  <a:pt x="208535" y="2400"/>
                </a:lnTo>
                <a:lnTo>
                  <a:pt x="256322" y="22693"/>
                </a:lnTo>
                <a:lnTo>
                  <a:pt x="294864" y="57225"/>
                </a:lnTo>
                <a:lnTo>
                  <a:pt x="313930" y="81464"/>
                </a:lnTo>
                <a:lnTo>
                  <a:pt x="318585" y="87283"/>
                </a:lnTo>
                <a:lnTo>
                  <a:pt x="322658" y="93102"/>
                </a:lnTo>
                <a:lnTo>
                  <a:pt x="326731" y="98339"/>
                </a:lnTo>
                <a:lnTo>
                  <a:pt x="327895" y="104740"/>
                </a:lnTo>
                <a:lnTo>
                  <a:pt x="327313" y="111723"/>
                </a:lnTo>
                <a:lnTo>
                  <a:pt x="328477" y="114050"/>
                </a:lnTo>
                <a:lnTo>
                  <a:pt x="329059" y="116378"/>
                </a:lnTo>
                <a:lnTo>
                  <a:pt x="340269" y="158756"/>
                </a:lnTo>
                <a:lnTo>
                  <a:pt x="340624" y="167220"/>
                </a:lnTo>
                <a:lnTo>
                  <a:pt x="340433" y="175576"/>
                </a:lnTo>
                <a:lnTo>
                  <a:pt x="333059" y="213772"/>
                </a:lnTo>
                <a:lnTo>
                  <a:pt x="316248" y="250858"/>
                </a:lnTo>
                <a:lnTo>
                  <a:pt x="292982" y="282799"/>
                </a:lnTo>
                <a:lnTo>
                  <a:pt x="291236" y="285126"/>
                </a:lnTo>
                <a:lnTo>
                  <a:pt x="289490" y="286872"/>
                </a:lnTo>
                <a:lnTo>
                  <a:pt x="265951" y="311784"/>
                </a:lnTo>
                <a:lnTo>
                  <a:pt x="243012" y="332550"/>
                </a:lnTo>
                <a:lnTo>
                  <a:pt x="220182" y="349389"/>
                </a:lnTo>
                <a:lnTo>
                  <a:pt x="196970" y="362518"/>
                </a:lnTo>
                <a:lnTo>
                  <a:pt x="178895" y="369937"/>
                </a:lnTo>
                <a:lnTo>
                  <a:pt x="160601" y="374737"/>
                </a:lnTo>
                <a:lnTo>
                  <a:pt x="142308" y="376920"/>
                </a:lnTo>
                <a:close/>
              </a:path>
            </a:pathLst>
          </a:custGeom>
          <a:solidFill>
            <a:srgbClr val="E3D8D4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850053" y="1421348"/>
            <a:ext cx="276225" cy="260985"/>
          </a:xfrm>
          <a:custGeom>
            <a:avLst/>
            <a:gdLst/>
            <a:ahLst/>
            <a:cxnLst/>
            <a:rect l="l" t="t" r="r" b="b"/>
            <a:pathLst>
              <a:path w="276225" h="260985">
                <a:moveTo>
                  <a:pt x="108095" y="260787"/>
                </a:moveTo>
                <a:lnTo>
                  <a:pt x="57607" y="246140"/>
                </a:lnTo>
                <a:lnTo>
                  <a:pt x="23075" y="215945"/>
                </a:lnTo>
                <a:lnTo>
                  <a:pt x="3418" y="171294"/>
                </a:lnTo>
                <a:lnTo>
                  <a:pt x="0" y="136744"/>
                </a:lnTo>
                <a:lnTo>
                  <a:pt x="1518" y="121142"/>
                </a:lnTo>
                <a:lnTo>
                  <a:pt x="18620" y="75645"/>
                </a:lnTo>
                <a:lnTo>
                  <a:pt x="46405" y="39859"/>
                </a:lnTo>
                <a:lnTo>
                  <a:pt x="80300" y="14547"/>
                </a:lnTo>
                <a:lnTo>
                  <a:pt x="118433" y="1291"/>
                </a:lnTo>
                <a:lnTo>
                  <a:pt x="131507" y="0"/>
                </a:lnTo>
                <a:lnTo>
                  <a:pt x="149027" y="200"/>
                </a:lnTo>
                <a:lnTo>
                  <a:pt x="200170" y="12801"/>
                </a:lnTo>
                <a:lnTo>
                  <a:pt x="228101" y="29676"/>
                </a:lnTo>
                <a:lnTo>
                  <a:pt x="232756" y="33167"/>
                </a:lnTo>
                <a:lnTo>
                  <a:pt x="236247" y="37822"/>
                </a:lnTo>
                <a:lnTo>
                  <a:pt x="237993" y="39568"/>
                </a:lnTo>
                <a:lnTo>
                  <a:pt x="239157" y="41314"/>
                </a:lnTo>
                <a:lnTo>
                  <a:pt x="239739" y="43060"/>
                </a:lnTo>
                <a:lnTo>
                  <a:pt x="250531" y="52870"/>
                </a:lnTo>
                <a:lnTo>
                  <a:pt x="259305" y="63935"/>
                </a:lnTo>
                <a:lnTo>
                  <a:pt x="266006" y="76200"/>
                </a:lnTo>
                <a:lnTo>
                  <a:pt x="270579" y="89611"/>
                </a:lnTo>
                <a:lnTo>
                  <a:pt x="274425" y="108040"/>
                </a:lnTo>
                <a:lnTo>
                  <a:pt x="275598" y="125761"/>
                </a:lnTo>
                <a:lnTo>
                  <a:pt x="274261" y="142717"/>
                </a:lnTo>
                <a:lnTo>
                  <a:pt x="258796" y="183895"/>
                </a:lnTo>
                <a:lnTo>
                  <a:pt x="235593" y="214135"/>
                </a:lnTo>
                <a:lnTo>
                  <a:pt x="201334" y="238575"/>
                </a:lnTo>
                <a:lnTo>
                  <a:pt x="165184" y="253777"/>
                </a:lnTo>
                <a:lnTo>
                  <a:pt x="126852" y="260687"/>
                </a:lnTo>
                <a:lnTo>
                  <a:pt x="108095" y="260787"/>
                </a:lnTo>
                <a:close/>
              </a:path>
            </a:pathLst>
          </a:custGeom>
          <a:solidFill>
            <a:srgbClr val="E3D8D4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49518" y="10216010"/>
            <a:ext cx="312420" cy="71120"/>
          </a:xfrm>
          <a:custGeom>
            <a:avLst/>
            <a:gdLst/>
            <a:ahLst/>
            <a:cxnLst/>
            <a:rect l="l" t="t" r="r" b="b"/>
            <a:pathLst>
              <a:path w="312419" h="71120">
                <a:moveTo>
                  <a:pt x="311806" y="70988"/>
                </a:moveTo>
                <a:lnTo>
                  <a:pt x="0" y="70988"/>
                </a:lnTo>
                <a:lnTo>
                  <a:pt x="2366" y="68308"/>
                </a:lnTo>
                <a:lnTo>
                  <a:pt x="32515" y="40177"/>
                </a:lnTo>
                <a:lnTo>
                  <a:pt x="74166" y="15792"/>
                </a:lnTo>
                <a:lnTo>
                  <a:pt x="121954" y="2618"/>
                </a:lnTo>
                <a:lnTo>
                  <a:pt x="157986" y="0"/>
                </a:lnTo>
                <a:lnTo>
                  <a:pt x="175779" y="590"/>
                </a:lnTo>
                <a:lnTo>
                  <a:pt x="222148" y="9401"/>
                </a:lnTo>
                <a:lnTo>
                  <a:pt x="270263" y="30922"/>
                </a:lnTo>
                <a:lnTo>
                  <a:pt x="305759" y="62926"/>
                </a:lnTo>
                <a:lnTo>
                  <a:pt x="311806" y="70988"/>
                </a:lnTo>
                <a:close/>
              </a:path>
            </a:pathLst>
          </a:custGeom>
          <a:solidFill>
            <a:srgbClr val="E3D8D4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2725" y="10187679"/>
            <a:ext cx="156074" cy="99319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1242782" y="9259917"/>
            <a:ext cx="255270" cy="262255"/>
          </a:xfrm>
          <a:custGeom>
            <a:avLst/>
            <a:gdLst/>
            <a:ahLst/>
            <a:cxnLst/>
            <a:rect l="l" t="t" r="r" b="b"/>
            <a:pathLst>
              <a:path w="255269" h="262254">
                <a:moveTo>
                  <a:pt x="113441" y="262051"/>
                </a:moveTo>
                <a:lnTo>
                  <a:pt x="73654" y="256814"/>
                </a:lnTo>
                <a:lnTo>
                  <a:pt x="34522" y="236375"/>
                </a:lnTo>
                <a:lnTo>
                  <a:pt x="30449" y="229392"/>
                </a:lnTo>
                <a:lnTo>
                  <a:pt x="27539" y="225901"/>
                </a:lnTo>
                <a:lnTo>
                  <a:pt x="24630" y="221827"/>
                </a:lnTo>
                <a:lnTo>
                  <a:pt x="22302" y="217754"/>
                </a:lnTo>
                <a:lnTo>
                  <a:pt x="18811" y="212517"/>
                </a:lnTo>
                <a:lnTo>
                  <a:pt x="3682" y="171203"/>
                </a:lnTo>
                <a:lnTo>
                  <a:pt x="0" y="140108"/>
                </a:lnTo>
                <a:lnTo>
                  <a:pt x="772" y="131052"/>
                </a:lnTo>
                <a:lnTo>
                  <a:pt x="13356" y="83701"/>
                </a:lnTo>
                <a:lnTo>
                  <a:pt x="33295" y="47633"/>
                </a:lnTo>
                <a:lnTo>
                  <a:pt x="60707" y="18747"/>
                </a:lnTo>
                <a:lnTo>
                  <a:pt x="102931" y="1545"/>
                </a:lnTo>
                <a:lnTo>
                  <a:pt x="129834" y="0"/>
                </a:lnTo>
                <a:lnTo>
                  <a:pt x="145154" y="2163"/>
                </a:lnTo>
                <a:lnTo>
                  <a:pt x="183204" y="17747"/>
                </a:lnTo>
                <a:lnTo>
                  <a:pt x="212053" y="43869"/>
                </a:lnTo>
                <a:lnTo>
                  <a:pt x="225964" y="65881"/>
                </a:lnTo>
                <a:lnTo>
                  <a:pt x="228292" y="69372"/>
                </a:lnTo>
                <a:lnTo>
                  <a:pt x="247640" y="108577"/>
                </a:lnTo>
                <a:lnTo>
                  <a:pt x="255059" y="146763"/>
                </a:lnTo>
                <a:lnTo>
                  <a:pt x="254477" y="152000"/>
                </a:lnTo>
                <a:lnTo>
                  <a:pt x="240657" y="193842"/>
                </a:lnTo>
                <a:lnTo>
                  <a:pt x="212726" y="226773"/>
                </a:lnTo>
                <a:lnTo>
                  <a:pt x="195124" y="239284"/>
                </a:lnTo>
                <a:lnTo>
                  <a:pt x="190469" y="242194"/>
                </a:lnTo>
                <a:lnTo>
                  <a:pt x="186396" y="244521"/>
                </a:lnTo>
                <a:lnTo>
                  <a:pt x="182904" y="246849"/>
                </a:lnTo>
                <a:lnTo>
                  <a:pt x="179413" y="248594"/>
                </a:lnTo>
                <a:lnTo>
                  <a:pt x="139835" y="259987"/>
                </a:lnTo>
                <a:lnTo>
                  <a:pt x="120815" y="261805"/>
                </a:lnTo>
                <a:lnTo>
                  <a:pt x="113441" y="262051"/>
                </a:lnTo>
                <a:close/>
              </a:path>
            </a:pathLst>
          </a:custGeom>
          <a:solidFill>
            <a:srgbClr val="E3D8D4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10748" y="9670860"/>
            <a:ext cx="340995" cy="377190"/>
          </a:xfrm>
          <a:custGeom>
            <a:avLst/>
            <a:gdLst/>
            <a:ahLst/>
            <a:cxnLst/>
            <a:rect l="l" t="t" r="r" b="b"/>
            <a:pathLst>
              <a:path w="340994" h="377190">
                <a:moveTo>
                  <a:pt x="142308" y="376920"/>
                </a:moveTo>
                <a:lnTo>
                  <a:pt x="96593" y="368555"/>
                </a:lnTo>
                <a:lnTo>
                  <a:pt x="63935" y="345170"/>
                </a:lnTo>
                <a:lnTo>
                  <a:pt x="37022" y="314148"/>
                </a:lnTo>
                <a:lnTo>
                  <a:pt x="12801" y="268106"/>
                </a:lnTo>
                <a:lnTo>
                  <a:pt x="1309" y="220191"/>
                </a:lnTo>
                <a:lnTo>
                  <a:pt x="0" y="201479"/>
                </a:lnTo>
                <a:lnTo>
                  <a:pt x="436" y="183859"/>
                </a:lnTo>
                <a:lnTo>
                  <a:pt x="12219" y="133907"/>
                </a:lnTo>
                <a:lnTo>
                  <a:pt x="34258" y="94093"/>
                </a:lnTo>
                <a:lnTo>
                  <a:pt x="57616" y="62380"/>
                </a:lnTo>
                <a:lnTo>
                  <a:pt x="98193" y="28148"/>
                </a:lnTo>
                <a:lnTo>
                  <a:pt x="141981" y="6955"/>
                </a:lnTo>
                <a:lnTo>
                  <a:pt x="191732" y="0"/>
                </a:lnTo>
                <a:lnTo>
                  <a:pt x="208535" y="2400"/>
                </a:lnTo>
                <a:lnTo>
                  <a:pt x="256322" y="22693"/>
                </a:lnTo>
                <a:lnTo>
                  <a:pt x="294864" y="57225"/>
                </a:lnTo>
                <a:lnTo>
                  <a:pt x="313930" y="81464"/>
                </a:lnTo>
                <a:lnTo>
                  <a:pt x="318585" y="87283"/>
                </a:lnTo>
                <a:lnTo>
                  <a:pt x="322658" y="93102"/>
                </a:lnTo>
                <a:lnTo>
                  <a:pt x="326731" y="98339"/>
                </a:lnTo>
                <a:lnTo>
                  <a:pt x="327895" y="104740"/>
                </a:lnTo>
                <a:lnTo>
                  <a:pt x="327313" y="111723"/>
                </a:lnTo>
                <a:lnTo>
                  <a:pt x="328477" y="114050"/>
                </a:lnTo>
                <a:lnTo>
                  <a:pt x="329059" y="116378"/>
                </a:lnTo>
                <a:lnTo>
                  <a:pt x="340269" y="158756"/>
                </a:lnTo>
                <a:lnTo>
                  <a:pt x="340624" y="167220"/>
                </a:lnTo>
                <a:lnTo>
                  <a:pt x="340433" y="175576"/>
                </a:lnTo>
                <a:lnTo>
                  <a:pt x="333059" y="213772"/>
                </a:lnTo>
                <a:lnTo>
                  <a:pt x="316248" y="250858"/>
                </a:lnTo>
                <a:lnTo>
                  <a:pt x="292982" y="282799"/>
                </a:lnTo>
                <a:lnTo>
                  <a:pt x="291236" y="285126"/>
                </a:lnTo>
                <a:lnTo>
                  <a:pt x="289490" y="286872"/>
                </a:lnTo>
                <a:lnTo>
                  <a:pt x="265951" y="311784"/>
                </a:lnTo>
                <a:lnTo>
                  <a:pt x="243012" y="332550"/>
                </a:lnTo>
                <a:lnTo>
                  <a:pt x="220182" y="349389"/>
                </a:lnTo>
                <a:lnTo>
                  <a:pt x="196970" y="362518"/>
                </a:lnTo>
                <a:lnTo>
                  <a:pt x="178895" y="369937"/>
                </a:lnTo>
                <a:lnTo>
                  <a:pt x="160601" y="374737"/>
                </a:lnTo>
                <a:lnTo>
                  <a:pt x="142308" y="376920"/>
                </a:lnTo>
                <a:close/>
              </a:path>
            </a:pathLst>
          </a:custGeom>
          <a:solidFill>
            <a:srgbClr val="E3D8D4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63253" y="9760735"/>
            <a:ext cx="236854" cy="255904"/>
          </a:xfrm>
          <a:custGeom>
            <a:avLst/>
            <a:gdLst/>
            <a:ahLst/>
            <a:cxnLst/>
            <a:rect l="l" t="t" r="r" b="b"/>
            <a:pathLst>
              <a:path w="236855" h="255904">
                <a:moveTo>
                  <a:pt x="110559" y="255768"/>
                </a:moveTo>
                <a:lnTo>
                  <a:pt x="63344" y="247749"/>
                </a:lnTo>
                <a:lnTo>
                  <a:pt x="28385" y="218800"/>
                </a:lnTo>
                <a:lnTo>
                  <a:pt x="10474" y="182450"/>
                </a:lnTo>
                <a:lnTo>
                  <a:pt x="81" y="137035"/>
                </a:lnTo>
                <a:lnTo>
                  <a:pt x="0" y="120187"/>
                </a:lnTo>
                <a:lnTo>
                  <a:pt x="2382" y="103667"/>
                </a:lnTo>
                <a:lnTo>
                  <a:pt x="21529" y="57925"/>
                </a:lnTo>
                <a:lnTo>
                  <a:pt x="49751" y="25966"/>
                </a:lnTo>
                <a:lnTo>
                  <a:pt x="90093" y="4600"/>
                </a:lnTo>
                <a:lnTo>
                  <a:pt x="125097" y="0"/>
                </a:lnTo>
                <a:lnTo>
                  <a:pt x="141399" y="2063"/>
                </a:lnTo>
                <a:lnTo>
                  <a:pt x="144308" y="2645"/>
                </a:lnTo>
                <a:lnTo>
                  <a:pt x="146636" y="2645"/>
                </a:lnTo>
                <a:lnTo>
                  <a:pt x="148382" y="3809"/>
                </a:lnTo>
                <a:lnTo>
                  <a:pt x="156574" y="6782"/>
                </a:lnTo>
                <a:lnTo>
                  <a:pt x="163729" y="9701"/>
                </a:lnTo>
                <a:lnTo>
                  <a:pt x="169903" y="12728"/>
                </a:lnTo>
                <a:lnTo>
                  <a:pt x="175149" y="16029"/>
                </a:lnTo>
                <a:lnTo>
                  <a:pt x="179222" y="18938"/>
                </a:lnTo>
                <a:lnTo>
                  <a:pt x="186205" y="24757"/>
                </a:lnTo>
                <a:lnTo>
                  <a:pt x="189114" y="26503"/>
                </a:lnTo>
                <a:lnTo>
                  <a:pt x="192605" y="28249"/>
                </a:lnTo>
                <a:lnTo>
                  <a:pt x="194351" y="29994"/>
                </a:lnTo>
                <a:lnTo>
                  <a:pt x="203743" y="36977"/>
                </a:lnTo>
                <a:lnTo>
                  <a:pt x="229628" y="74609"/>
                </a:lnTo>
                <a:lnTo>
                  <a:pt x="236829" y="114950"/>
                </a:lnTo>
                <a:lnTo>
                  <a:pt x="236838" y="124588"/>
                </a:lnTo>
                <a:lnTo>
                  <a:pt x="236029" y="134444"/>
                </a:lnTo>
                <a:lnTo>
                  <a:pt x="226064" y="178667"/>
                </a:lnTo>
                <a:lnTo>
                  <a:pt x="206007" y="213108"/>
                </a:lnTo>
                <a:lnTo>
                  <a:pt x="175731" y="238311"/>
                </a:lnTo>
                <a:lnTo>
                  <a:pt x="127106" y="254359"/>
                </a:lnTo>
                <a:lnTo>
                  <a:pt x="110559" y="255768"/>
                </a:lnTo>
                <a:close/>
              </a:path>
            </a:pathLst>
          </a:custGeom>
          <a:solidFill>
            <a:srgbClr val="E3D8D4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09649" y="9286812"/>
            <a:ext cx="252500" cy="247003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1554284" y="9857210"/>
            <a:ext cx="250190" cy="256540"/>
          </a:xfrm>
          <a:custGeom>
            <a:avLst/>
            <a:gdLst/>
            <a:ahLst/>
            <a:cxnLst/>
            <a:rect l="l" t="t" r="r" b="b"/>
            <a:pathLst>
              <a:path w="250189" h="256540">
                <a:moveTo>
                  <a:pt x="116260" y="256495"/>
                </a:moveTo>
                <a:lnTo>
                  <a:pt x="69117" y="243439"/>
                </a:lnTo>
                <a:lnTo>
                  <a:pt x="28058" y="209526"/>
                </a:lnTo>
                <a:lnTo>
                  <a:pt x="4582" y="162502"/>
                </a:lnTo>
                <a:lnTo>
                  <a:pt x="0" y="137399"/>
                </a:lnTo>
                <a:lnTo>
                  <a:pt x="218" y="112186"/>
                </a:lnTo>
                <a:lnTo>
                  <a:pt x="15047" y="62535"/>
                </a:lnTo>
                <a:lnTo>
                  <a:pt x="44269" y="23148"/>
                </a:lnTo>
                <a:lnTo>
                  <a:pt x="77973" y="3345"/>
                </a:lnTo>
                <a:lnTo>
                  <a:pt x="113250" y="0"/>
                </a:lnTo>
                <a:lnTo>
                  <a:pt x="126952" y="545"/>
                </a:lnTo>
                <a:lnTo>
                  <a:pt x="172239" y="12656"/>
                </a:lnTo>
                <a:lnTo>
                  <a:pt x="180386" y="16729"/>
                </a:lnTo>
                <a:lnTo>
                  <a:pt x="192615" y="22393"/>
                </a:lnTo>
                <a:lnTo>
                  <a:pt x="224573" y="50824"/>
                </a:lnTo>
                <a:lnTo>
                  <a:pt x="243248" y="85256"/>
                </a:lnTo>
                <a:lnTo>
                  <a:pt x="249631" y="123797"/>
                </a:lnTo>
                <a:lnTo>
                  <a:pt x="248904" y="132725"/>
                </a:lnTo>
                <a:lnTo>
                  <a:pt x="238430" y="178204"/>
                </a:lnTo>
                <a:lnTo>
                  <a:pt x="211808" y="219736"/>
                </a:lnTo>
                <a:lnTo>
                  <a:pt x="186787" y="239593"/>
                </a:lnTo>
                <a:lnTo>
                  <a:pt x="184459" y="241339"/>
                </a:lnTo>
                <a:lnTo>
                  <a:pt x="182131" y="242503"/>
                </a:lnTo>
                <a:lnTo>
                  <a:pt x="161192" y="251095"/>
                </a:lnTo>
                <a:lnTo>
                  <a:pt x="138999" y="255814"/>
                </a:lnTo>
                <a:lnTo>
                  <a:pt x="116260" y="256495"/>
                </a:lnTo>
                <a:close/>
              </a:path>
            </a:pathLst>
          </a:custGeom>
          <a:solidFill>
            <a:srgbClr val="E3D8D4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7688" y="9360479"/>
            <a:ext cx="380365" cy="347345"/>
          </a:xfrm>
          <a:custGeom>
            <a:avLst/>
            <a:gdLst/>
            <a:ahLst/>
            <a:cxnLst/>
            <a:rect l="l" t="t" r="r" b="b"/>
            <a:pathLst>
              <a:path w="380365" h="347345">
                <a:moveTo>
                  <a:pt x="182832" y="347307"/>
                </a:moveTo>
                <a:lnTo>
                  <a:pt x="141299" y="341388"/>
                </a:lnTo>
                <a:lnTo>
                  <a:pt x="94557" y="325359"/>
                </a:lnTo>
                <a:lnTo>
                  <a:pt x="55861" y="294009"/>
                </a:lnTo>
                <a:lnTo>
                  <a:pt x="27203" y="257786"/>
                </a:lnTo>
                <a:lnTo>
                  <a:pt x="5164" y="207235"/>
                </a:lnTo>
                <a:lnTo>
                  <a:pt x="0" y="170576"/>
                </a:lnTo>
                <a:lnTo>
                  <a:pt x="0" y="166502"/>
                </a:lnTo>
                <a:lnTo>
                  <a:pt x="4782" y="128307"/>
                </a:lnTo>
                <a:lnTo>
                  <a:pt x="20366" y="90275"/>
                </a:lnTo>
                <a:lnTo>
                  <a:pt x="47542" y="56961"/>
                </a:lnTo>
                <a:lnTo>
                  <a:pt x="80228" y="30485"/>
                </a:lnTo>
                <a:lnTo>
                  <a:pt x="123797" y="10237"/>
                </a:lnTo>
                <a:lnTo>
                  <a:pt x="172239" y="663"/>
                </a:lnTo>
                <a:lnTo>
                  <a:pt x="192051" y="0"/>
                </a:lnTo>
                <a:lnTo>
                  <a:pt x="209844" y="590"/>
                </a:lnTo>
                <a:lnTo>
                  <a:pt x="256213" y="9401"/>
                </a:lnTo>
                <a:lnTo>
                  <a:pt x="304329" y="30922"/>
                </a:lnTo>
                <a:lnTo>
                  <a:pt x="339824" y="62926"/>
                </a:lnTo>
                <a:lnTo>
                  <a:pt x="363300" y="102912"/>
                </a:lnTo>
                <a:lnTo>
                  <a:pt x="376483" y="145554"/>
                </a:lnTo>
                <a:lnTo>
                  <a:pt x="379902" y="179158"/>
                </a:lnTo>
                <a:lnTo>
                  <a:pt x="378201" y="194978"/>
                </a:lnTo>
                <a:lnTo>
                  <a:pt x="361208" y="236766"/>
                </a:lnTo>
                <a:lnTo>
                  <a:pt x="340406" y="262514"/>
                </a:lnTo>
                <a:lnTo>
                  <a:pt x="337496" y="266587"/>
                </a:lnTo>
                <a:lnTo>
                  <a:pt x="334587" y="270079"/>
                </a:lnTo>
                <a:lnTo>
                  <a:pt x="331677" y="274152"/>
                </a:lnTo>
                <a:lnTo>
                  <a:pt x="326440" y="281135"/>
                </a:lnTo>
                <a:lnTo>
                  <a:pt x="322367" y="286372"/>
                </a:lnTo>
                <a:lnTo>
                  <a:pt x="318876" y="291609"/>
                </a:lnTo>
                <a:lnTo>
                  <a:pt x="314221" y="296264"/>
                </a:lnTo>
                <a:lnTo>
                  <a:pt x="281780" y="324631"/>
                </a:lnTo>
                <a:lnTo>
                  <a:pt x="243221" y="341670"/>
                </a:lnTo>
                <a:lnTo>
                  <a:pt x="214499" y="346889"/>
                </a:lnTo>
                <a:lnTo>
                  <a:pt x="182832" y="347307"/>
                </a:lnTo>
                <a:close/>
              </a:path>
            </a:pathLst>
          </a:custGeom>
          <a:solidFill>
            <a:srgbClr val="E3D8D4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05016" y="8404386"/>
            <a:ext cx="255270" cy="262255"/>
          </a:xfrm>
          <a:custGeom>
            <a:avLst/>
            <a:gdLst/>
            <a:ahLst/>
            <a:cxnLst/>
            <a:rect l="l" t="t" r="r" b="b"/>
            <a:pathLst>
              <a:path w="255270" h="262254">
                <a:moveTo>
                  <a:pt x="113441" y="262051"/>
                </a:moveTo>
                <a:lnTo>
                  <a:pt x="73654" y="256814"/>
                </a:lnTo>
                <a:lnTo>
                  <a:pt x="34522" y="236375"/>
                </a:lnTo>
                <a:lnTo>
                  <a:pt x="30449" y="229392"/>
                </a:lnTo>
                <a:lnTo>
                  <a:pt x="27539" y="225901"/>
                </a:lnTo>
                <a:lnTo>
                  <a:pt x="24630" y="221827"/>
                </a:lnTo>
                <a:lnTo>
                  <a:pt x="22302" y="217754"/>
                </a:lnTo>
                <a:lnTo>
                  <a:pt x="18811" y="212517"/>
                </a:lnTo>
                <a:lnTo>
                  <a:pt x="3682" y="171203"/>
                </a:lnTo>
                <a:lnTo>
                  <a:pt x="0" y="140108"/>
                </a:lnTo>
                <a:lnTo>
                  <a:pt x="772" y="131052"/>
                </a:lnTo>
                <a:lnTo>
                  <a:pt x="13356" y="83701"/>
                </a:lnTo>
                <a:lnTo>
                  <a:pt x="33295" y="47633"/>
                </a:lnTo>
                <a:lnTo>
                  <a:pt x="60707" y="18747"/>
                </a:lnTo>
                <a:lnTo>
                  <a:pt x="102931" y="1545"/>
                </a:lnTo>
                <a:lnTo>
                  <a:pt x="129834" y="0"/>
                </a:lnTo>
                <a:lnTo>
                  <a:pt x="145154" y="2163"/>
                </a:lnTo>
                <a:lnTo>
                  <a:pt x="183204" y="17747"/>
                </a:lnTo>
                <a:lnTo>
                  <a:pt x="212053" y="43869"/>
                </a:lnTo>
                <a:lnTo>
                  <a:pt x="225964" y="65881"/>
                </a:lnTo>
                <a:lnTo>
                  <a:pt x="228292" y="69372"/>
                </a:lnTo>
                <a:lnTo>
                  <a:pt x="247640" y="108577"/>
                </a:lnTo>
                <a:lnTo>
                  <a:pt x="255059" y="146763"/>
                </a:lnTo>
                <a:lnTo>
                  <a:pt x="254477" y="152000"/>
                </a:lnTo>
                <a:lnTo>
                  <a:pt x="240657" y="193842"/>
                </a:lnTo>
                <a:lnTo>
                  <a:pt x="212726" y="226773"/>
                </a:lnTo>
                <a:lnTo>
                  <a:pt x="195124" y="239284"/>
                </a:lnTo>
                <a:lnTo>
                  <a:pt x="190469" y="242194"/>
                </a:lnTo>
                <a:lnTo>
                  <a:pt x="186396" y="244521"/>
                </a:lnTo>
                <a:lnTo>
                  <a:pt x="182904" y="246849"/>
                </a:lnTo>
                <a:lnTo>
                  <a:pt x="179413" y="248594"/>
                </a:lnTo>
                <a:lnTo>
                  <a:pt x="139835" y="259987"/>
                </a:lnTo>
                <a:lnTo>
                  <a:pt x="120815" y="261805"/>
                </a:lnTo>
                <a:lnTo>
                  <a:pt x="113441" y="262051"/>
                </a:lnTo>
                <a:close/>
              </a:path>
            </a:pathLst>
          </a:custGeom>
          <a:solidFill>
            <a:srgbClr val="E3D8D4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8915240"/>
            <a:ext cx="13970" cy="130810"/>
          </a:xfrm>
          <a:custGeom>
            <a:avLst/>
            <a:gdLst/>
            <a:ahLst/>
            <a:cxnLst/>
            <a:rect l="l" t="t" r="r" b="b"/>
            <a:pathLst>
              <a:path w="13970" h="130809">
                <a:moveTo>
                  <a:pt x="0" y="130278"/>
                </a:moveTo>
                <a:lnTo>
                  <a:pt x="0" y="0"/>
                </a:lnTo>
                <a:lnTo>
                  <a:pt x="878" y="4829"/>
                </a:lnTo>
                <a:lnTo>
                  <a:pt x="296" y="11812"/>
                </a:lnTo>
                <a:lnTo>
                  <a:pt x="1460" y="14139"/>
                </a:lnTo>
                <a:lnTo>
                  <a:pt x="2041" y="16467"/>
                </a:lnTo>
                <a:lnTo>
                  <a:pt x="3205" y="18795"/>
                </a:lnTo>
                <a:lnTo>
                  <a:pt x="6378" y="26896"/>
                </a:lnTo>
                <a:lnTo>
                  <a:pt x="13607" y="67310"/>
                </a:lnTo>
                <a:lnTo>
                  <a:pt x="13416" y="75665"/>
                </a:lnTo>
                <a:lnTo>
                  <a:pt x="12516" y="83966"/>
                </a:lnTo>
                <a:lnTo>
                  <a:pt x="9797" y="99323"/>
                </a:lnTo>
                <a:lnTo>
                  <a:pt x="6042" y="113861"/>
                </a:lnTo>
                <a:lnTo>
                  <a:pt x="1305" y="127417"/>
                </a:lnTo>
                <a:lnTo>
                  <a:pt x="0" y="130278"/>
                </a:lnTo>
                <a:close/>
              </a:path>
            </a:pathLst>
          </a:custGeom>
          <a:solidFill>
            <a:srgbClr val="E3D8D4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25488" y="8905203"/>
            <a:ext cx="236854" cy="255904"/>
          </a:xfrm>
          <a:custGeom>
            <a:avLst/>
            <a:gdLst/>
            <a:ahLst/>
            <a:cxnLst/>
            <a:rect l="l" t="t" r="r" b="b"/>
            <a:pathLst>
              <a:path w="236854" h="255904">
                <a:moveTo>
                  <a:pt x="110559" y="255768"/>
                </a:moveTo>
                <a:lnTo>
                  <a:pt x="63344" y="247749"/>
                </a:lnTo>
                <a:lnTo>
                  <a:pt x="28385" y="218800"/>
                </a:lnTo>
                <a:lnTo>
                  <a:pt x="10474" y="182450"/>
                </a:lnTo>
                <a:lnTo>
                  <a:pt x="81" y="137035"/>
                </a:lnTo>
                <a:lnTo>
                  <a:pt x="0" y="120187"/>
                </a:lnTo>
                <a:lnTo>
                  <a:pt x="2382" y="103667"/>
                </a:lnTo>
                <a:lnTo>
                  <a:pt x="21529" y="57925"/>
                </a:lnTo>
                <a:lnTo>
                  <a:pt x="49751" y="25966"/>
                </a:lnTo>
                <a:lnTo>
                  <a:pt x="90093" y="4600"/>
                </a:lnTo>
                <a:lnTo>
                  <a:pt x="125097" y="0"/>
                </a:lnTo>
                <a:lnTo>
                  <a:pt x="141399" y="2063"/>
                </a:lnTo>
                <a:lnTo>
                  <a:pt x="144308" y="2645"/>
                </a:lnTo>
                <a:lnTo>
                  <a:pt x="146636" y="2645"/>
                </a:lnTo>
                <a:lnTo>
                  <a:pt x="148382" y="3809"/>
                </a:lnTo>
                <a:lnTo>
                  <a:pt x="156574" y="6782"/>
                </a:lnTo>
                <a:lnTo>
                  <a:pt x="163729" y="9701"/>
                </a:lnTo>
                <a:lnTo>
                  <a:pt x="169903" y="12728"/>
                </a:lnTo>
                <a:lnTo>
                  <a:pt x="175149" y="16029"/>
                </a:lnTo>
                <a:lnTo>
                  <a:pt x="179222" y="18938"/>
                </a:lnTo>
                <a:lnTo>
                  <a:pt x="186205" y="24757"/>
                </a:lnTo>
                <a:lnTo>
                  <a:pt x="189114" y="26503"/>
                </a:lnTo>
                <a:lnTo>
                  <a:pt x="192605" y="28249"/>
                </a:lnTo>
                <a:lnTo>
                  <a:pt x="194351" y="29994"/>
                </a:lnTo>
                <a:lnTo>
                  <a:pt x="203743" y="36977"/>
                </a:lnTo>
                <a:lnTo>
                  <a:pt x="229628" y="74609"/>
                </a:lnTo>
                <a:lnTo>
                  <a:pt x="236829" y="114950"/>
                </a:lnTo>
                <a:lnTo>
                  <a:pt x="236838" y="124588"/>
                </a:lnTo>
                <a:lnTo>
                  <a:pt x="236029" y="134444"/>
                </a:lnTo>
                <a:lnTo>
                  <a:pt x="226064" y="178667"/>
                </a:lnTo>
                <a:lnTo>
                  <a:pt x="206007" y="213108"/>
                </a:lnTo>
                <a:lnTo>
                  <a:pt x="175731" y="238311"/>
                </a:lnTo>
                <a:lnTo>
                  <a:pt x="127106" y="254359"/>
                </a:lnTo>
                <a:lnTo>
                  <a:pt x="110559" y="255768"/>
                </a:lnTo>
                <a:close/>
              </a:path>
            </a:pathLst>
          </a:custGeom>
          <a:solidFill>
            <a:srgbClr val="E3D8D4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pic>
        <p:nvPicPr>
          <p:cNvPr id="27" name="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1884" y="8431280"/>
            <a:ext cx="252500" cy="247003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616519" y="9001679"/>
            <a:ext cx="250190" cy="256540"/>
          </a:xfrm>
          <a:custGeom>
            <a:avLst/>
            <a:gdLst/>
            <a:ahLst/>
            <a:cxnLst/>
            <a:rect l="l" t="t" r="r" b="b"/>
            <a:pathLst>
              <a:path w="250190" h="256540">
                <a:moveTo>
                  <a:pt x="116260" y="256495"/>
                </a:moveTo>
                <a:lnTo>
                  <a:pt x="69117" y="243439"/>
                </a:lnTo>
                <a:lnTo>
                  <a:pt x="28058" y="209526"/>
                </a:lnTo>
                <a:lnTo>
                  <a:pt x="4582" y="162502"/>
                </a:lnTo>
                <a:lnTo>
                  <a:pt x="0" y="137399"/>
                </a:lnTo>
                <a:lnTo>
                  <a:pt x="218" y="112186"/>
                </a:lnTo>
                <a:lnTo>
                  <a:pt x="15047" y="62535"/>
                </a:lnTo>
                <a:lnTo>
                  <a:pt x="44269" y="23148"/>
                </a:lnTo>
                <a:lnTo>
                  <a:pt x="77973" y="3345"/>
                </a:lnTo>
                <a:lnTo>
                  <a:pt x="113250" y="0"/>
                </a:lnTo>
                <a:lnTo>
                  <a:pt x="126952" y="545"/>
                </a:lnTo>
                <a:lnTo>
                  <a:pt x="172239" y="12656"/>
                </a:lnTo>
                <a:lnTo>
                  <a:pt x="180386" y="16729"/>
                </a:lnTo>
                <a:lnTo>
                  <a:pt x="192615" y="22393"/>
                </a:lnTo>
                <a:lnTo>
                  <a:pt x="224573" y="50824"/>
                </a:lnTo>
                <a:lnTo>
                  <a:pt x="243248" y="85256"/>
                </a:lnTo>
                <a:lnTo>
                  <a:pt x="249631" y="123797"/>
                </a:lnTo>
                <a:lnTo>
                  <a:pt x="248904" y="132725"/>
                </a:lnTo>
                <a:lnTo>
                  <a:pt x="238430" y="178204"/>
                </a:lnTo>
                <a:lnTo>
                  <a:pt x="211808" y="219736"/>
                </a:lnTo>
                <a:lnTo>
                  <a:pt x="186787" y="239593"/>
                </a:lnTo>
                <a:lnTo>
                  <a:pt x="184459" y="241339"/>
                </a:lnTo>
                <a:lnTo>
                  <a:pt x="182131" y="242503"/>
                </a:lnTo>
                <a:lnTo>
                  <a:pt x="161192" y="251095"/>
                </a:lnTo>
                <a:lnTo>
                  <a:pt x="138999" y="255814"/>
                </a:lnTo>
                <a:lnTo>
                  <a:pt x="116260" y="256495"/>
                </a:lnTo>
                <a:close/>
              </a:path>
            </a:pathLst>
          </a:custGeom>
          <a:solidFill>
            <a:srgbClr val="E3D8D4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0" y="0"/>
            <a:ext cx="2170430" cy="2286635"/>
            <a:chOff x="0" y="0"/>
            <a:chExt cx="2170430" cy="2286635"/>
          </a:xfrm>
        </p:grpSpPr>
        <p:sp>
          <p:nvSpPr>
            <p:cNvPr id="30" name="object 30"/>
            <p:cNvSpPr/>
            <p:nvPr/>
          </p:nvSpPr>
          <p:spPr>
            <a:xfrm>
              <a:off x="0" y="0"/>
              <a:ext cx="1538605" cy="1420495"/>
            </a:xfrm>
            <a:custGeom>
              <a:avLst/>
              <a:gdLst/>
              <a:ahLst/>
              <a:cxnLst/>
              <a:rect l="l" t="t" r="r" b="b"/>
              <a:pathLst>
                <a:path w="1538605" h="1420495">
                  <a:moveTo>
                    <a:pt x="0" y="1420452"/>
                  </a:moveTo>
                  <a:lnTo>
                    <a:pt x="0" y="0"/>
                  </a:lnTo>
                  <a:lnTo>
                    <a:pt x="1273488" y="0"/>
                  </a:lnTo>
                  <a:lnTo>
                    <a:pt x="1275069" y="33393"/>
                  </a:lnTo>
                  <a:lnTo>
                    <a:pt x="1279418" y="81830"/>
                  </a:lnTo>
                  <a:lnTo>
                    <a:pt x="1285782" y="130159"/>
                  </a:lnTo>
                  <a:lnTo>
                    <a:pt x="1294126" y="178355"/>
                  </a:lnTo>
                  <a:lnTo>
                    <a:pt x="1304412" y="226391"/>
                  </a:lnTo>
                  <a:lnTo>
                    <a:pt x="1316605" y="274239"/>
                  </a:lnTo>
                  <a:lnTo>
                    <a:pt x="1330669" y="321874"/>
                  </a:lnTo>
                  <a:lnTo>
                    <a:pt x="1346566" y="369269"/>
                  </a:lnTo>
                  <a:lnTo>
                    <a:pt x="1364473" y="419380"/>
                  </a:lnTo>
                  <a:lnTo>
                    <a:pt x="1382899" y="469277"/>
                  </a:lnTo>
                  <a:lnTo>
                    <a:pt x="1401753" y="518997"/>
                  </a:lnTo>
                  <a:lnTo>
                    <a:pt x="1420943" y="568577"/>
                  </a:lnTo>
                  <a:lnTo>
                    <a:pt x="1440377" y="618057"/>
                  </a:lnTo>
                  <a:lnTo>
                    <a:pt x="1518725" y="815722"/>
                  </a:lnTo>
                  <a:lnTo>
                    <a:pt x="1538007" y="865265"/>
                  </a:lnTo>
                  <a:lnTo>
                    <a:pt x="1502199" y="894851"/>
                  </a:lnTo>
                  <a:lnTo>
                    <a:pt x="1466588" y="924914"/>
                  </a:lnTo>
                  <a:lnTo>
                    <a:pt x="1430472" y="954584"/>
                  </a:lnTo>
                  <a:lnTo>
                    <a:pt x="1393145" y="982992"/>
                  </a:lnTo>
                  <a:lnTo>
                    <a:pt x="1351504" y="1011497"/>
                  </a:lnTo>
                  <a:lnTo>
                    <a:pt x="1309313" y="1038650"/>
                  </a:lnTo>
                  <a:lnTo>
                    <a:pt x="1266582" y="1064482"/>
                  </a:lnTo>
                  <a:lnTo>
                    <a:pt x="1223324" y="1089021"/>
                  </a:lnTo>
                  <a:lnTo>
                    <a:pt x="1179549" y="1112297"/>
                  </a:lnTo>
                  <a:lnTo>
                    <a:pt x="1135271" y="1134341"/>
                  </a:lnTo>
                  <a:lnTo>
                    <a:pt x="1090501" y="1155181"/>
                  </a:lnTo>
                  <a:lnTo>
                    <a:pt x="1045250" y="1174846"/>
                  </a:lnTo>
                  <a:lnTo>
                    <a:pt x="999530" y="1193368"/>
                  </a:lnTo>
                  <a:lnTo>
                    <a:pt x="953353" y="1210775"/>
                  </a:lnTo>
                  <a:lnTo>
                    <a:pt x="906731" y="1227096"/>
                  </a:lnTo>
                  <a:lnTo>
                    <a:pt x="859676" y="1242362"/>
                  </a:lnTo>
                  <a:lnTo>
                    <a:pt x="812199" y="1256601"/>
                  </a:lnTo>
                  <a:lnTo>
                    <a:pt x="764312" y="1269845"/>
                  </a:lnTo>
                  <a:lnTo>
                    <a:pt x="716027" y="1282121"/>
                  </a:lnTo>
                  <a:lnTo>
                    <a:pt x="667356" y="1293460"/>
                  </a:lnTo>
                  <a:lnTo>
                    <a:pt x="618310" y="1303891"/>
                  </a:lnTo>
                  <a:lnTo>
                    <a:pt x="568901" y="1313444"/>
                  </a:lnTo>
                  <a:lnTo>
                    <a:pt x="519805" y="1322135"/>
                  </a:lnTo>
                  <a:lnTo>
                    <a:pt x="273256" y="1362168"/>
                  </a:lnTo>
                  <a:lnTo>
                    <a:pt x="224073" y="1370702"/>
                  </a:lnTo>
                  <a:lnTo>
                    <a:pt x="175046" y="1379817"/>
                  </a:lnTo>
                  <a:lnTo>
                    <a:pt x="126224" y="1389685"/>
                  </a:lnTo>
                  <a:lnTo>
                    <a:pt x="77656" y="1400480"/>
                  </a:lnTo>
                  <a:lnTo>
                    <a:pt x="29390" y="1412375"/>
                  </a:lnTo>
                  <a:lnTo>
                    <a:pt x="0" y="1420452"/>
                  </a:lnTo>
                  <a:close/>
                </a:path>
              </a:pathLst>
            </a:custGeom>
            <a:solidFill>
              <a:srgbClr val="E3D8D4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0"/>
              <a:ext cx="1696085" cy="2286635"/>
            </a:xfrm>
            <a:custGeom>
              <a:avLst/>
              <a:gdLst/>
              <a:ahLst/>
              <a:cxnLst/>
              <a:rect l="l" t="t" r="r" b="b"/>
              <a:pathLst>
                <a:path w="1696085" h="2286635">
                  <a:moveTo>
                    <a:pt x="1023811" y="2274927"/>
                  </a:moveTo>
                  <a:lnTo>
                    <a:pt x="723854" y="2215455"/>
                  </a:lnTo>
                  <a:lnTo>
                    <a:pt x="773946" y="2223190"/>
                  </a:lnTo>
                  <a:lnTo>
                    <a:pt x="824427" y="2228044"/>
                  </a:lnTo>
                  <a:lnTo>
                    <a:pt x="875351" y="2229553"/>
                  </a:lnTo>
                  <a:lnTo>
                    <a:pt x="926775" y="2227255"/>
                  </a:lnTo>
                  <a:lnTo>
                    <a:pt x="979351" y="2221263"/>
                  </a:lnTo>
                  <a:lnTo>
                    <a:pt x="1029956" y="2212320"/>
                  </a:lnTo>
                  <a:lnTo>
                    <a:pt x="1078586" y="2200537"/>
                  </a:lnTo>
                  <a:lnTo>
                    <a:pt x="1125234" y="2186020"/>
                  </a:lnTo>
                  <a:lnTo>
                    <a:pt x="1169897" y="2168879"/>
                  </a:lnTo>
                  <a:lnTo>
                    <a:pt x="1212570" y="2149223"/>
                  </a:lnTo>
                  <a:lnTo>
                    <a:pt x="1253246" y="2127159"/>
                  </a:lnTo>
                  <a:lnTo>
                    <a:pt x="1291922" y="2102797"/>
                  </a:lnTo>
                  <a:lnTo>
                    <a:pt x="1328591" y="2076245"/>
                  </a:lnTo>
                  <a:lnTo>
                    <a:pt x="1363250" y="2047611"/>
                  </a:lnTo>
                  <a:lnTo>
                    <a:pt x="1395893" y="2017004"/>
                  </a:lnTo>
                  <a:lnTo>
                    <a:pt x="1426514" y="1984533"/>
                  </a:lnTo>
                  <a:lnTo>
                    <a:pt x="1455110" y="1950307"/>
                  </a:lnTo>
                  <a:lnTo>
                    <a:pt x="1481674" y="1914433"/>
                  </a:lnTo>
                  <a:lnTo>
                    <a:pt x="1506203" y="1877020"/>
                  </a:lnTo>
                  <a:lnTo>
                    <a:pt x="1528690" y="1838177"/>
                  </a:lnTo>
                  <a:lnTo>
                    <a:pt x="1549131" y="1798013"/>
                  </a:lnTo>
                  <a:lnTo>
                    <a:pt x="1567521" y="1756635"/>
                  </a:lnTo>
                  <a:lnTo>
                    <a:pt x="1583854" y="1714154"/>
                  </a:lnTo>
                  <a:lnTo>
                    <a:pt x="1598127" y="1670676"/>
                  </a:lnTo>
                  <a:lnTo>
                    <a:pt x="1610333" y="1626311"/>
                  </a:lnTo>
                  <a:lnTo>
                    <a:pt x="1620467" y="1581168"/>
                  </a:lnTo>
                  <a:lnTo>
                    <a:pt x="1628525" y="1535354"/>
                  </a:lnTo>
                  <a:lnTo>
                    <a:pt x="1634502" y="1488979"/>
                  </a:lnTo>
                  <a:lnTo>
                    <a:pt x="1638392" y="1442150"/>
                  </a:lnTo>
                  <a:lnTo>
                    <a:pt x="1640190" y="1394978"/>
                  </a:lnTo>
                  <a:lnTo>
                    <a:pt x="1639765" y="1344787"/>
                  </a:lnTo>
                  <a:lnTo>
                    <a:pt x="1637245" y="1295066"/>
                  </a:lnTo>
                  <a:lnTo>
                    <a:pt x="1632719" y="1245790"/>
                  </a:lnTo>
                  <a:lnTo>
                    <a:pt x="1626277" y="1196935"/>
                  </a:lnTo>
                  <a:lnTo>
                    <a:pt x="1618007" y="1148475"/>
                  </a:lnTo>
                  <a:lnTo>
                    <a:pt x="1608000" y="1100388"/>
                  </a:lnTo>
                  <a:lnTo>
                    <a:pt x="1596343" y="1052648"/>
                  </a:lnTo>
                  <a:lnTo>
                    <a:pt x="1583126" y="1005231"/>
                  </a:lnTo>
                  <a:lnTo>
                    <a:pt x="1568439" y="958112"/>
                  </a:lnTo>
                  <a:lnTo>
                    <a:pt x="1552370" y="911267"/>
                  </a:lnTo>
                  <a:lnTo>
                    <a:pt x="1535008" y="864671"/>
                  </a:lnTo>
                  <a:lnTo>
                    <a:pt x="1515727" y="815128"/>
                  </a:lnTo>
                  <a:lnTo>
                    <a:pt x="1437379" y="617463"/>
                  </a:lnTo>
                  <a:lnTo>
                    <a:pt x="1417945" y="567983"/>
                  </a:lnTo>
                  <a:lnTo>
                    <a:pt x="1398755" y="518403"/>
                  </a:lnTo>
                  <a:lnTo>
                    <a:pt x="1379901" y="468683"/>
                  </a:lnTo>
                  <a:lnTo>
                    <a:pt x="1361475" y="418786"/>
                  </a:lnTo>
                  <a:lnTo>
                    <a:pt x="1343568" y="368675"/>
                  </a:lnTo>
                  <a:lnTo>
                    <a:pt x="1327741" y="321022"/>
                  </a:lnTo>
                  <a:lnTo>
                    <a:pt x="1313766" y="273208"/>
                  </a:lnTo>
                  <a:lnTo>
                    <a:pt x="1301672" y="225249"/>
                  </a:lnTo>
                  <a:lnTo>
                    <a:pt x="1291490" y="177163"/>
                  </a:lnTo>
                  <a:lnTo>
                    <a:pt x="1283249" y="128965"/>
                  </a:lnTo>
                  <a:lnTo>
                    <a:pt x="1276980" y="80673"/>
                  </a:lnTo>
                  <a:lnTo>
                    <a:pt x="1272711" y="32305"/>
                  </a:lnTo>
                  <a:lnTo>
                    <a:pt x="1271219" y="0"/>
                  </a:lnTo>
                  <a:lnTo>
                    <a:pt x="1329939" y="0"/>
                  </a:lnTo>
                  <a:lnTo>
                    <a:pt x="1330381" y="19909"/>
                  </a:lnTo>
                  <a:lnTo>
                    <a:pt x="1333367" y="67415"/>
                  </a:lnTo>
                  <a:lnTo>
                    <a:pt x="1338269" y="114753"/>
                  </a:lnTo>
                  <a:lnTo>
                    <a:pt x="1345075" y="161943"/>
                  </a:lnTo>
                  <a:lnTo>
                    <a:pt x="1353776" y="209002"/>
                  </a:lnTo>
                  <a:lnTo>
                    <a:pt x="1364359" y="255950"/>
                  </a:lnTo>
                  <a:lnTo>
                    <a:pt x="1376776" y="304113"/>
                  </a:lnTo>
                  <a:lnTo>
                    <a:pt x="1390312" y="351984"/>
                  </a:lnTo>
                  <a:lnTo>
                    <a:pt x="1404923" y="399559"/>
                  </a:lnTo>
                  <a:lnTo>
                    <a:pt x="1420567" y="446836"/>
                  </a:lnTo>
                  <a:lnTo>
                    <a:pt x="1437201" y="493812"/>
                  </a:lnTo>
                  <a:lnTo>
                    <a:pt x="1454783" y="540484"/>
                  </a:lnTo>
                  <a:lnTo>
                    <a:pt x="1473269" y="586848"/>
                  </a:lnTo>
                  <a:lnTo>
                    <a:pt x="1492618" y="632901"/>
                  </a:lnTo>
                  <a:lnTo>
                    <a:pt x="1512786" y="678641"/>
                  </a:lnTo>
                  <a:lnTo>
                    <a:pt x="1533731" y="724064"/>
                  </a:lnTo>
                  <a:lnTo>
                    <a:pt x="1555411" y="769168"/>
                  </a:lnTo>
                  <a:lnTo>
                    <a:pt x="1577781" y="813949"/>
                  </a:lnTo>
                  <a:lnTo>
                    <a:pt x="1593140" y="863496"/>
                  </a:lnTo>
                  <a:lnTo>
                    <a:pt x="1625056" y="962312"/>
                  </a:lnTo>
                  <a:lnTo>
                    <a:pt x="1640398" y="1011938"/>
                  </a:lnTo>
                  <a:lnTo>
                    <a:pt x="1654520" y="1061949"/>
                  </a:lnTo>
                  <a:lnTo>
                    <a:pt x="1666813" y="1112524"/>
                  </a:lnTo>
                  <a:lnTo>
                    <a:pt x="1676669" y="1163842"/>
                  </a:lnTo>
                  <a:lnTo>
                    <a:pt x="1683963" y="1214434"/>
                  </a:lnTo>
                  <a:lnTo>
                    <a:pt x="1689646" y="1264831"/>
                  </a:lnTo>
                  <a:lnTo>
                    <a:pt x="1693609" y="1314993"/>
                  </a:lnTo>
                  <a:lnTo>
                    <a:pt x="1695745" y="1364877"/>
                  </a:lnTo>
                  <a:lnTo>
                    <a:pt x="1695945" y="1414440"/>
                  </a:lnTo>
                  <a:lnTo>
                    <a:pt x="1694101" y="1463642"/>
                  </a:lnTo>
                  <a:lnTo>
                    <a:pt x="1690105" y="1512440"/>
                  </a:lnTo>
                  <a:lnTo>
                    <a:pt x="1683849" y="1560793"/>
                  </a:lnTo>
                  <a:lnTo>
                    <a:pt x="1675225" y="1608657"/>
                  </a:lnTo>
                  <a:lnTo>
                    <a:pt x="1664125" y="1655992"/>
                  </a:lnTo>
                  <a:lnTo>
                    <a:pt x="1650441" y="1702755"/>
                  </a:lnTo>
                  <a:lnTo>
                    <a:pt x="1634064" y="1748905"/>
                  </a:lnTo>
                  <a:lnTo>
                    <a:pt x="1614888" y="1794398"/>
                  </a:lnTo>
                  <a:lnTo>
                    <a:pt x="1592803" y="1839195"/>
                  </a:lnTo>
                  <a:lnTo>
                    <a:pt x="1567701" y="1883251"/>
                  </a:lnTo>
                  <a:lnTo>
                    <a:pt x="1539475" y="1926526"/>
                  </a:lnTo>
                  <a:lnTo>
                    <a:pt x="1510729" y="1966200"/>
                  </a:lnTo>
                  <a:lnTo>
                    <a:pt x="1480461" y="2004023"/>
                  </a:lnTo>
                  <a:lnTo>
                    <a:pt x="1448670" y="2039902"/>
                  </a:lnTo>
                  <a:lnTo>
                    <a:pt x="1415356" y="2073743"/>
                  </a:lnTo>
                  <a:lnTo>
                    <a:pt x="1380518" y="2105450"/>
                  </a:lnTo>
                  <a:lnTo>
                    <a:pt x="1344154" y="2134930"/>
                  </a:lnTo>
                  <a:lnTo>
                    <a:pt x="1306265" y="2162089"/>
                  </a:lnTo>
                  <a:lnTo>
                    <a:pt x="1266850" y="2186831"/>
                  </a:lnTo>
                  <a:lnTo>
                    <a:pt x="1225908" y="2209064"/>
                  </a:lnTo>
                  <a:lnTo>
                    <a:pt x="1183438" y="2228692"/>
                  </a:lnTo>
                  <a:lnTo>
                    <a:pt x="1139440" y="2245621"/>
                  </a:lnTo>
                  <a:lnTo>
                    <a:pt x="1093912" y="2259757"/>
                  </a:lnTo>
                  <a:lnTo>
                    <a:pt x="1046855" y="2271006"/>
                  </a:lnTo>
                  <a:lnTo>
                    <a:pt x="1023811" y="2274927"/>
                  </a:lnTo>
                  <a:close/>
                </a:path>
                <a:path w="1696085" h="2286635">
                  <a:moveTo>
                    <a:pt x="699548" y="2265359"/>
                  </a:moveTo>
                  <a:lnTo>
                    <a:pt x="650418" y="2254598"/>
                  </a:lnTo>
                  <a:lnTo>
                    <a:pt x="601466" y="2242283"/>
                  </a:lnTo>
                  <a:lnTo>
                    <a:pt x="552683" y="2228739"/>
                  </a:lnTo>
                  <a:lnTo>
                    <a:pt x="504060" y="2214292"/>
                  </a:lnTo>
                  <a:lnTo>
                    <a:pt x="455588" y="2199268"/>
                  </a:lnTo>
                  <a:lnTo>
                    <a:pt x="409151" y="2183757"/>
                  </a:lnTo>
                  <a:lnTo>
                    <a:pt x="363059" y="2167249"/>
                  </a:lnTo>
                  <a:lnTo>
                    <a:pt x="317254" y="2149907"/>
                  </a:lnTo>
                  <a:lnTo>
                    <a:pt x="271678" y="2131893"/>
                  </a:lnTo>
                  <a:lnTo>
                    <a:pt x="0" y="2018947"/>
                  </a:lnTo>
                  <a:lnTo>
                    <a:pt x="0" y="1960470"/>
                  </a:lnTo>
                  <a:lnTo>
                    <a:pt x="13808" y="1965869"/>
                  </a:lnTo>
                  <a:lnTo>
                    <a:pt x="291160" y="2079890"/>
                  </a:lnTo>
                  <a:lnTo>
                    <a:pt x="337626" y="2098323"/>
                  </a:lnTo>
                  <a:lnTo>
                    <a:pt x="384313" y="2116198"/>
                  </a:lnTo>
                  <a:lnTo>
                    <a:pt x="431276" y="2133365"/>
                  </a:lnTo>
                  <a:lnTo>
                    <a:pt x="478574" y="2149677"/>
                  </a:lnTo>
                  <a:lnTo>
                    <a:pt x="526262" y="2164984"/>
                  </a:lnTo>
                  <a:lnTo>
                    <a:pt x="575355" y="2179604"/>
                  </a:lnTo>
                  <a:lnTo>
                    <a:pt x="624613" y="2193199"/>
                  </a:lnTo>
                  <a:lnTo>
                    <a:pt x="674095" y="2205303"/>
                  </a:lnTo>
                  <a:lnTo>
                    <a:pt x="1023811" y="2274927"/>
                  </a:lnTo>
                  <a:lnTo>
                    <a:pt x="998268" y="2279273"/>
                  </a:lnTo>
                  <a:lnTo>
                    <a:pt x="948150" y="2284463"/>
                  </a:lnTo>
                  <a:lnTo>
                    <a:pt x="898007" y="2286354"/>
                  </a:lnTo>
                  <a:lnTo>
                    <a:pt x="848084" y="2285064"/>
                  </a:lnTo>
                  <a:lnTo>
                    <a:pt x="798372" y="2280918"/>
                  </a:lnTo>
                  <a:lnTo>
                    <a:pt x="750829" y="2274506"/>
                  </a:lnTo>
                  <a:lnTo>
                    <a:pt x="755726" y="2275477"/>
                  </a:lnTo>
                  <a:lnTo>
                    <a:pt x="699548" y="2265359"/>
                  </a:lnTo>
                  <a:close/>
                </a:path>
              </a:pathLst>
            </a:custGeom>
            <a:solidFill>
              <a:srgbClr val="D89C6B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332923" y="0"/>
              <a:ext cx="837565" cy="814705"/>
            </a:xfrm>
            <a:custGeom>
              <a:avLst/>
              <a:gdLst/>
              <a:ahLst/>
              <a:cxnLst/>
              <a:rect l="l" t="t" r="r" b="b"/>
              <a:pathLst>
                <a:path w="837564" h="814705">
                  <a:moveTo>
                    <a:pt x="247856" y="814543"/>
                  </a:moveTo>
                  <a:lnTo>
                    <a:pt x="225485" y="769762"/>
                  </a:lnTo>
                  <a:lnTo>
                    <a:pt x="203806" y="724659"/>
                  </a:lnTo>
                  <a:lnTo>
                    <a:pt x="182861" y="679235"/>
                  </a:lnTo>
                  <a:lnTo>
                    <a:pt x="162692" y="633495"/>
                  </a:lnTo>
                  <a:lnTo>
                    <a:pt x="143344" y="587442"/>
                  </a:lnTo>
                  <a:lnTo>
                    <a:pt x="124857" y="541078"/>
                  </a:lnTo>
                  <a:lnTo>
                    <a:pt x="107275" y="494406"/>
                  </a:lnTo>
                  <a:lnTo>
                    <a:pt x="90641" y="447431"/>
                  </a:lnTo>
                  <a:lnTo>
                    <a:pt x="74997" y="400153"/>
                  </a:lnTo>
                  <a:lnTo>
                    <a:pt x="60386" y="352578"/>
                  </a:lnTo>
                  <a:lnTo>
                    <a:pt x="46851" y="304707"/>
                  </a:lnTo>
                  <a:lnTo>
                    <a:pt x="34433" y="256544"/>
                  </a:lnTo>
                  <a:lnTo>
                    <a:pt x="23850" y="209596"/>
                  </a:lnTo>
                  <a:lnTo>
                    <a:pt x="15149" y="162537"/>
                  </a:lnTo>
                  <a:lnTo>
                    <a:pt x="8343" y="115348"/>
                  </a:lnTo>
                  <a:lnTo>
                    <a:pt x="3441" y="68010"/>
                  </a:lnTo>
                  <a:lnTo>
                    <a:pt x="455" y="20503"/>
                  </a:lnTo>
                  <a:lnTo>
                    <a:pt x="0" y="0"/>
                  </a:lnTo>
                  <a:lnTo>
                    <a:pt x="837077" y="0"/>
                  </a:lnTo>
                  <a:lnTo>
                    <a:pt x="800015" y="69610"/>
                  </a:lnTo>
                  <a:lnTo>
                    <a:pt x="752207" y="159989"/>
                  </a:lnTo>
                  <a:lnTo>
                    <a:pt x="727812" y="204230"/>
                  </a:lnTo>
                  <a:lnTo>
                    <a:pt x="702765" y="248044"/>
                  </a:lnTo>
                  <a:lnTo>
                    <a:pt x="677042" y="291410"/>
                  </a:lnTo>
                  <a:lnTo>
                    <a:pt x="650620" y="334301"/>
                  </a:lnTo>
                  <a:lnTo>
                    <a:pt x="623474" y="376695"/>
                  </a:lnTo>
                  <a:lnTo>
                    <a:pt x="595581" y="418569"/>
                  </a:lnTo>
                  <a:lnTo>
                    <a:pt x="566917" y="459897"/>
                  </a:lnTo>
                  <a:lnTo>
                    <a:pt x="537459" y="500657"/>
                  </a:lnTo>
                  <a:lnTo>
                    <a:pt x="507181" y="540824"/>
                  </a:lnTo>
                  <a:lnTo>
                    <a:pt x="476062" y="580376"/>
                  </a:lnTo>
                  <a:lnTo>
                    <a:pt x="444075" y="619287"/>
                  </a:lnTo>
                  <a:lnTo>
                    <a:pt x="411199" y="657535"/>
                  </a:lnTo>
                  <a:lnTo>
                    <a:pt x="377409" y="695096"/>
                  </a:lnTo>
                  <a:lnTo>
                    <a:pt x="342681" y="731946"/>
                  </a:lnTo>
                  <a:lnTo>
                    <a:pt x="306991" y="768061"/>
                  </a:lnTo>
                  <a:lnTo>
                    <a:pt x="270316" y="803417"/>
                  </a:lnTo>
                  <a:lnTo>
                    <a:pt x="254743" y="811235"/>
                  </a:lnTo>
                  <a:lnTo>
                    <a:pt x="247856" y="814543"/>
                  </a:lnTo>
                  <a:close/>
                </a:path>
              </a:pathLst>
            </a:custGeom>
            <a:solidFill>
              <a:srgbClr val="E3D8D4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15110310" y="7793447"/>
            <a:ext cx="3178175" cy="2493645"/>
            <a:chOff x="15110310" y="7793447"/>
            <a:chExt cx="3178175" cy="2493645"/>
          </a:xfrm>
        </p:grpSpPr>
        <p:sp>
          <p:nvSpPr>
            <p:cNvPr id="34" name="object 34"/>
            <p:cNvSpPr/>
            <p:nvPr/>
          </p:nvSpPr>
          <p:spPr>
            <a:xfrm>
              <a:off x="15532256" y="8765820"/>
              <a:ext cx="2755900" cy="1521460"/>
            </a:xfrm>
            <a:custGeom>
              <a:avLst/>
              <a:gdLst/>
              <a:ahLst/>
              <a:cxnLst/>
              <a:rect l="l" t="t" r="r" b="b"/>
              <a:pathLst>
                <a:path w="2755900" h="1521459">
                  <a:moveTo>
                    <a:pt x="2755742" y="0"/>
                  </a:moveTo>
                  <a:lnTo>
                    <a:pt x="2755742" y="1521179"/>
                  </a:lnTo>
                  <a:lnTo>
                    <a:pt x="0" y="1521179"/>
                  </a:lnTo>
                  <a:lnTo>
                    <a:pt x="11730" y="1509197"/>
                  </a:lnTo>
                  <a:lnTo>
                    <a:pt x="47835" y="1474356"/>
                  </a:lnTo>
                  <a:lnTo>
                    <a:pt x="84726" y="1440707"/>
                  </a:lnTo>
                  <a:lnTo>
                    <a:pt x="122386" y="1408224"/>
                  </a:lnTo>
                  <a:lnTo>
                    <a:pt x="160798" y="1376878"/>
                  </a:lnTo>
                  <a:lnTo>
                    <a:pt x="199944" y="1346645"/>
                  </a:lnTo>
                  <a:lnTo>
                    <a:pt x="239806" y="1317496"/>
                  </a:lnTo>
                  <a:lnTo>
                    <a:pt x="280369" y="1289405"/>
                  </a:lnTo>
                  <a:lnTo>
                    <a:pt x="321613" y="1262345"/>
                  </a:lnTo>
                  <a:lnTo>
                    <a:pt x="363523" y="1236291"/>
                  </a:lnTo>
                  <a:lnTo>
                    <a:pt x="406081" y="1211214"/>
                  </a:lnTo>
                  <a:lnTo>
                    <a:pt x="449269" y="1187088"/>
                  </a:lnTo>
                  <a:lnTo>
                    <a:pt x="493070" y="1163887"/>
                  </a:lnTo>
                  <a:lnTo>
                    <a:pt x="537467" y="1141583"/>
                  </a:lnTo>
                  <a:lnTo>
                    <a:pt x="582442" y="1120151"/>
                  </a:lnTo>
                  <a:lnTo>
                    <a:pt x="627979" y="1099563"/>
                  </a:lnTo>
                  <a:lnTo>
                    <a:pt x="674060" y="1079792"/>
                  </a:lnTo>
                  <a:lnTo>
                    <a:pt x="720668" y="1060812"/>
                  </a:lnTo>
                  <a:lnTo>
                    <a:pt x="767135" y="1042739"/>
                  </a:lnTo>
                  <a:lnTo>
                    <a:pt x="1001192" y="955522"/>
                  </a:lnTo>
                  <a:lnTo>
                    <a:pt x="1047776" y="937585"/>
                  </a:lnTo>
                  <a:lnTo>
                    <a:pt x="1094094" y="919109"/>
                  </a:lnTo>
                  <a:lnTo>
                    <a:pt x="1140064" y="899934"/>
                  </a:lnTo>
                  <a:lnTo>
                    <a:pt x="1185606" y="879900"/>
                  </a:lnTo>
                  <a:lnTo>
                    <a:pt x="1230636" y="858846"/>
                  </a:lnTo>
                  <a:lnTo>
                    <a:pt x="1275075" y="836611"/>
                  </a:lnTo>
                  <a:lnTo>
                    <a:pt x="1318840" y="813036"/>
                  </a:lnTo>
                  <a:lnTo>
                    <a:pt x="1361849" y="787959"/>
                  </a:lnTo>
                  <a:lnTo>
                    <a:pt x="1404021" y="761220"/>
                  </a:lnTo>
                  <a:lnTo>
                    <a:pt x="1445276" y="732660"/>
                  </a:lnTo>
                  <a:lnTo>
                    <a:pt x="1485530" y="702117"/>
                  </a:lnTo>
                  <a:lnTo>
                    <a:pt x="1524702" y="669431"/>
                  </a:lnTo>
                  <a:lnTo>
                    <a:pt x="1562712" y="634441"/>
                  </a:lnTo>
                  <a:lnTo>
                    <a:pt x="1599915" y="598236"/>
                  </a:lnTo>
                  <a:lnTo>
                    <a:pt x="1636343" y="561310"/>
                  </a:lnTo>
                  <a:lnTo>
                    <a:pt x="1671220" y="523127"/>
                  </a:lnTo>
                  <a:lnTo>
                    <a:pt x="1703771" y="483153"/>
                  </a:lnTo>
                  <a:lnTo>
                    <a:pt x="1733221" y="440853"/>
                  </a:lnTo>
                  <a:lnTo>
                    <a:pt x="1758795" y="395693"/>
                  </a:lnTo>
                  <a:lnTo>
                    <a:pt x="1779718" y="347138"/>
                  </a:lnTo>
                  <a:lnTo>
                    <a:pt x="1806319" y="346636"/>
                  </a:lnTo>
                  <a:lnTo>
                    <a:pt x="1860093" y="345633"/>
                  </a:lnTo>
                  <a:lnTo>
                    <a:pt x="1936570" y="332734"/>
                  </a:lnTo>
                  <a:lnTo>
                    <a:pt x="1985952" y="321930"/>
                  </a:lnTo>
                  <a:lnTo>
                    <a:pt x="2034847" y="310154"/>
                  </a:lnTo>
                  <a:lnTo>
                    <a:pt x="2083259" y="297419"/>
                  </a:lnTo>
                  <a:lnTo>
                    <a:pt x="2131193" y="283738"/>
                  </a:lnTo>
                  <a:lnTo>
                    <a:pt x="2178655" y="269126"/>
                  </a:lnTo>
                  <a:lnTo>
                    <a:pt x="2225650" y="253594"/>
                  </a:lnTo>
                  <a:lnTo>
                    <a:pt x="2272184" y="237157"/>
                  </a:lnTo>
                  <a:lnTo>
                    <a:pt x="2318263" y="219827"/>
                  </a:lnTo>
                  <a:lnTo>
                    <a:pt x="2363891" y="201618"/>
                  </a:lnTo>
                  <a:lnTo>
                    <a:pt x="2409075" y="182543"/>
                  </a:lnTo>
                  <a:lnTo>
                    <a:pt x="2453818" y="162615"/>
                  </a:lnTo>
                  <a:lnTo>
                    <a:pt x="2498128" y="141848"/>
                  </a:lnTo>
                  <a:lnTo>
                    <a:pt x="2542010" y="120255"/>
                  </a:lnTo>
                  <a:lnTo>
                    <a:pt x="2585468" y="97848"/>
                  </a:lnTo>
                  <a:lnTo>
                    <a:pt x="2628508" y="74642"/>
                  </a:lnTo>
                  <a:lnTo>
                    <a:pt x="2671136" y="50649"/>
                  </a:lnTo>
                  <a:lnTo>
                    <a:pt x="2713358" y="25883"/>
                  </a:lnTo>
                  <a:lnTo>
                    <a:pt x="2755742" y="0"/>
                  </a:lnTo>
                  <a:close/>
                </a:path>
              </a:pathLst>
            </a:custGeom>
            <a:solidFill>
              <a:srgbClr val="E3D8D4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15110310" y="8703877"/>
              <a:ext cx="3178175" cy="1583690"/>
            </a:xfrm>
            <a:custGeom>
              <a:avLst/>
              <a:gdLst/>
              <a:ahLst/>
              <a:cxnLst/>
              <a:rect l="l" t="t" r="r" b="b"/>
              <a:pathLst>
                <a:path w="3178175" h="1583690">
                  <a:moveTo>
                    <a:pt x="509399" y="268103"/>
                  </a:moveTo>
                  <a:lnTo>
                    <a:pt x="815195" y="268103"/>
                  </a:lnTo>
                  <a:lnTo>
                    <a:pt x="764555" y="270258"/>
                  </a:lnTo>
                  <a:lnTo>
                    <a:pt x="714094" y="275314"/>
                  </a:lnTo>
                  <a:lnTo>
                    <a:pt x="663848" y="283737"/>
                  </a:lnTo>
                  <a:lnTo>
                    <a:pt x="613853" y="295993"/>
                  </a:lnTo>
                  <a:lnTo>
                    <a:pt x="563446" y="312096"/>
                  </a:lnTo>
                  <a:lnTo>
                    <a:pt x="515546" y="330709"/>
                  </a:lnTo>
                  <a:lnTo>
                    <a:pt x="470137" y="351725"/>
                  </a:lnTo>
                  <a:lnTo>
                    <a:pt x="427202" y="375037"/>
                  </a:lnTo>
                  <a:lnTo>
                    <a:pt x="386726" y="400536"/>
                  </a:lnTo>
                  <a:lnTo>
                    <a:pt x="348691" y="428117"/>
                  </a:lnTo>
                  <a:lnTo>
                    <a:pt x="313082" y="457670"/>
                  </a:lnTo>
                  <a:lnTo>
                    <a:pt x="279883" y="489089"/>
                  </a:lnTo>
                  <a:lnTo>
                    <a:pt x="249078" y="522265"/>
                  </a:lnTo>
                  <a:lnTo>
                    <a:pt x="220650" y="557093"/>
                  </a:lnTo>
                  <a:lnTo>
                    <a:pt x="194583" y="593464"/>
                  </a:lnTo>
                  <a:lnTo>
                    <a:pt x="170861" y="631270"/>
                  </a:lnTo>
                  <a:lnTo>
                    <a:pt x="149467" y="670405"/>
                  </a:lnTo>
                  <a:lnTo>
                    <a:pt x="130387" y="710760"/>
                  </a:lnTo>
                  <a:lnTo>
                    <a:pt x="113603" y="752229"/>
                  </a:lnTo>
                  <a:lnTo>
                    <a:pt x="99099" y="794703"/>
                  </a:lnTo>
                  <a:lnTo>
                    <a:pt x="86860" y="838076"/>
                  </a:lnTo>
                  <a:lnTo>
                    <a:pt x="76868" y="882240"/>
                  </a:lnTo>
                  <a:lnTo>
                    <a:pt x="69108" y="927087"/>
                  </a:lnTo>
                  <a:lnTo>
                    <a:pt x="63564" y="972510"/>
                  </a:lnTo>
                  <a:lnTo>
                    <a:pt x="60220" y="1018401"/>
                  </a:lnTo>
                  <a:lnTo>
                    <a:pt x="59058" y="1064654"/>
                  </a:lnTo>
                  <a:lnTo>
                    <a:pt x="60064" y="1111160"/>
                  </a:lnTo>
                  <a:lnTo>
                    <a:pt x="63221" y="1157812"/>
                  </a:lnTo>
                  <a:lnTo>
                    <a:pt x="68512" y="1204503"/>
                  </a:lnTo>
                  <a:lnTo>
                    <a:pt x="75922" y="1251125"/>
                  </a:lnTo>
                  <a:lnTo>
                    <a:pt x="86101" y="1300275"/>
                  </a:lnTo>
                  <a:lnTo>
                    <a:pt x="98243" y="1348556"/>
                  </a:lnTo>
                  <a:lnTo>
                    <a:pt x="112265" y="1396011"/>
                  </a:lnTo>
                  <a:lnTo>
                    <a:pt x="128086" y="1442681"/>
                  </a:lnTo>
                  <a:lnTo>
                    <a:pt x="145622" y="1488606"/>
                  </a:lnTo>
                  <a:lnTo>
                    <a:pt x="164790" y="1533829"/>
                  </a:lnTo>
                  <a:lnTo>
                    <a:pt x="185509" y="1578391"/>
                  </a:lnTo>
                  <a:lnTo>
                    <a:pt x="187898" y="1583122"/>
                  </a:lnTo>
                  <a:lnTo>
                    <a:pt x="127928" y="1583122"/>
                  </a:lnTo>
                  <a:lnTo>
                    <a:pt x="104740" y="1533363"/>
                  </a:lnTo>
                  <a:lnTo>
                    <a:pt x="85092" y="1484941"/>
                  </a:lnTo>
                  <a:lnTo>
                    <a:pt x="68098" y="1436734"/>
                  </a:lnTo>
                  <a:lnTo>
                    <a:pt x="52722" y="1388404"/>
                  </a:lnTo>
                  <a:lnTo>
                    <a:pt x="39079" y="1339971"/>
                  </a:lnTo>
                  <a:lnTo>
                    <a:pt x="27282" y="1291455"/>
                  </a:lnTo>
                  <a:lnTo>
                    <a:pt x="17447" y="1242877"/>
                  </a:lnTo>
                  <a:lnTo>
                    <a:pt x="9687" y="1194256"/>
                  </a:lnTo>
                  <a:lnTo>
                    <a:pt x="4116" y="1145612"/>
                  </a:lnTo>
                  <a:lnTo>
                    <a:pt x="849" y="1096967"/>
                  </a:lnTo>
                  <a:lnTo>
                    <a:pt x="0" y="1048339"/>
                  </a:lnTo>
                  <a:lnTo>
                    <a:pt x="1682" y="999749"/>
                  </a:lnTo>
                  <a:lnTo>
                    <a:pt x="6010" y="951218"/>
                  </a:lnTo>
                  <a:lnTo>
                    <a:pt x="13099" y="902764"/>
                  </a:lnTo>
                  <a:lnTo>
                    <a:pt x="23062" y="854410"/>
                  </a:lnTo>
                  <a:lnTo>
                    <a:pt x="36013" y="806174"/>
                  </a:lnTo>
                  <a:lnTo>
                    <a:pt x="52067" y="758076"/>
                  </a:lnTo>
                  <a:lnTo>
                    <a:pt x="71338" y="710138"/>
                  </a:lnTo>
                  <a:lnTo>
                    <a:pt x="91819" y="665632"/>
                  </a:lnTo>
                  <a:lnTo>
                    <a:pt x="114153" y="622644"/>
                  </a:lnTo>
                  <a:lnTo>
                    <a:pt x="138359" y="581267"/>
                  </a:lnTo>
                  <a:lnTo>
                    <a:pt x="164456" y="541594"/>
                  </a:lnTo>
                  <a:lnTo>
                    <a:pt x="192463" y="503717"/>
                  </a:lnTo>
                  <a:lnTo>
                    <a:pt x="222399" y="467727"/>
                  </a:lnTo>
                  <a:lnTo>
                    <a:pt x="254282" y="433719"/>
                  </a:lnTo>
                  <a:lnTo>
                    <a:pt x="288133" y="401783"/>
                  </a:lnTo>
                  <a:lnTo>
                    <a:pt x="323970" y="372012"/>
                  </a:lnTo>
                  <a:lnTo>
                    <a:pt x="361811" y="344499"/>
                  </a:lnTo>
                  <a:lnTo>
                    <a:pt x="401677" y="319337"/>
                  </a:lnTo>
                  <a:lnTo>
                    <a:pt x="443586" y="296616"/>
                  </a:lnTo>
                  <a:lnTo>
                    <a:pt x="487557" y="276431"/>
                  </a:lnTo>
                  <a:lnTo>
                    <a:pt x="509399" y="268103"/>
                  </a:lnTo>
                  <a:close/>
                </a:path>
                <a:path w="3178175" h="1583690">
                  <a:moveTo>
                    <a:pt x="3177688" y="0"/>
                  </a:moveTo>
                  <a:lnTo>
                    <a:pt x="3177688" y="65350"/>
                  </a:lnTo>
                  <a:lnTo>
                    <a:pt x="3138360" y="89354"/>
                  </a:lnTo>
                  <a:lnTo>
                    <a:pt x="3096139" y="114120"/>
                  </a:lnTo>
                  <a:lnTo>
                    <a:pt x="3053511" y="138113"/>
                  </a:lnTo>
                  <a:lnTo>
                    <a:pt x="3010471" y="161319"/>
                  </a:lnTo>
                  <a:lnTo>
                    <a:pt x="2967012" y="183726"/>
                  </a:lnTo>
                  <a:lnTo>
                    <a:pt x="2923131" y="205319"/>
                  </a:lnTo>
                  <a:lnTo>
                    <a:pt x="2878821" y="226087"/>
                  </a:lnTo>
                  <a:lnTo>
                    <a:pt x="2834077" y="246014"/>
                  </a:lnTo>
                  <a:lnTo>
                    <a:pt x="2788894" y="265089"/>
                  </a:lnTo>
                  <a:lnTo>
                    <a:pt x="2743266" y="283298"/>
                  </a:lnTo>
                  <a:lnTo>
                    <a:pt x="2697187" y="300628"/>
                  </a:lnTo>
                  <a:lnTo>
                    <a:pt x="2650653" y="317065"/>
                  </a:lnTo>
                  <a:lnTo>
                    <a:pt x="2603658" y="332597"/>
                  </a:lnTo>
                  <a:lnTo>
                    <a:pt x="2556196" y="347209"/>
                  </a:lnTo>
                  <a:lnTo>
                    <a:pt x="2508261" y="360890"/>
                  </a:lnTo>
                  <a:lnTo>
                    <a:pt x="2459850" y="373625"/>
                  </a:lnTo>
                  <a:lnTo>
                    <a:pt x="2410955" y="385401"/>
                  </a:lnTo>
                  <a:lnTo>
                    <a:pt x="2361572" y="396205"/>
                  </a:lnTo>
                  <a:lnTo>
                    <a:pt x="2311696" y="406024"/>
                  </a:lnTo>
                  <a:lnTo>
                    <a:pt x="2256741" y="410107"/>
                  </a:lnTo>
                  <a:lnTo>
                    <a:pt x="2231966" y="410107"/>
                  </a:lnTo>
                  <a:lnTo>
                    <a:pt x="2204721" y="410609"/>
                  </a:lnTo>
                  <a:lnTo>
                    <a:pt x="2154929" y="416814"/>
                  </a:lnTo>
                  <a:lnTo>
                    <a:pt x="2105244" y="420709"/>
                  </a:lnTo>
                  <a:lnTo>
                    <a:pt x="2053474" y="422643"/>
                  </a:lnTo>
                  <a:lnTo>
                    <a:pt x="2006054" y="422643"/>
                  </a:lnTo>
                  <a:lnTo>
                    <a:pt x="1956476" y="421220"/>
                  </a:lnTo>
                  <a:lnTo>
                    <a:pt x="1906863" y="418560"/>
                  </a:lnTo>
                  <a:lnTo>
                    <a:pt x="1857178" y="414934"/>
                  </a:lnTo>
                  <a:lnTo>
                    <a:pt x="1807386" y="410609"/>
                  </a:lnTo>
                  <a:lnTo>
                    <a:pt x="1757631" y="405405"/>
                  </a:lnTo>
                  <a:lnTo>
                    <a:pt x="1708064" y="399069"/>
                  </a:lnTo>
                  <a:lnTo>
                    <a:pt x="1658659" y="391757"/>
                  </a:lnTo>
                  <a:lnTo>
                    <a:pt x="1609387" y="383626"/>
                  </a:lnTo>
                  <a:lnTo>
                    <a:pt x="1560223" y="374832"/>
                  </a:lnTo>
                  <a:lnTo>
                    <a:pt x="1499463" y="363234"/>
                  </a:lnTo>
                  <a:lnTo>
                    <a:pt x="2053314" y="363234"/>
                  </a:lnTo>
                  <a:lnTo>
                    <a:pt x="2102713" y="362661"/>
                  </a:lnTo>
                  <a:lnTo>
                    <a:pt x="2150693" y="360237"/>
                  </a:lnTo>
                  <a:lnTo>
                    <a:pt x="2151338" y="360237"/>
                  </a:lnTo>
                  <a:lnTo>
                    <a:pt x="2192245" y="355593"/>
                  </a:lnTo>
                  <a:lnTo>
                    <a:pt x="2259737" y="355593"/>
                  </a:lnTo>
                  <a:lnTo>
                    <a:pt x="2310803" y="347362"/>
                  </a:lnTo>
                  <a:lnTo>
                    <a:pt x="2361397" y="337962"/>
                  </a:lnTo>
                  <a:lnTo>
                    <a:pt x="2411524" y="327408"/>
                  </a:lnTo>
                  <a:lnTo>
                    <a:pt x="2461191" y="315717"/>
                  </a:lnTo>
                  <a:lnTo>
                    <a:pt x="2510404" y="302904"/>
                  </a:lnTo>
                  <a:lnTo>
                    <a:pt x="2559168" y="288985"/>
                  </a:lnTo>
                  <a:lnTo>
                    <a:pt x="2607490" y="273976"/>
                  </a:lnTo>
                  <a:lnTo>
                    <a:pt x="2655375" y="257892"/>
                  </a:lnTo>
                  <a:lnTo>
                    <a:pt x="2702829" y="240750"/>
                  </a:lnTo>
                  <a:lnTo>
                    <a:pt x="2749858" y="222566"/>
                  </a:lnTo>
                  <a:lnTo>
                    <a:pt x="2796469" y="203355"/>
                  </a:lnTo>
                  <a:lnTo>
                    <a:pt x="2842667" y="183133"/>
                  </a:lnTo>
                  <a:lnTo>
                    <a:pt x="2888458" y="161916"/>
                  </a:lnTo>
                  <a:lnTo>
                    <a:pt x="2933848" y="139719"/>
                  </a:lnTo>
                  <a:lnTo>
                    <a:pt x="2978843" y="116560"/>
                  </a:lnTo>
                  <a:lnTo>
                    <a:pt x="3023448" y="92452"/>
                  </a:lnTo>
                  <a:lnTo>
                    <a:pt x="3067671" y="67414"/>
                  </a:lnTo>
                  <a:lnTo>
                    <a:pt x="3111516" y="41459"/>
                  </a:lnTo>
                  <a:lnTo>
                    <a:pt x="3154990" y="14604"/>
                  </a:lnTo>
                  <a:lnTo>
                    <a:pt x="3177688" y="0"/>
                  </a:lnTo>
                  <a:close/>
                </a:path>
                <a:path w="3178175" h="1583690">
                  <a:moveTo>
                    <a:pt x="2003747" y="363043"/>
                  </a:moveTo>
                  <a:lnTo>
                    <a:pt x="2053316" y="363234"/>
                  </a:lnTo>
                  <a:lnTo>
                    <a:pt x="1954094" y="363234"/>
                  </a:lnTo>
                  <a:lnTo>
                    <a:pt x="2003747" y="363043"/>
                  </a:lnTo>
                  <a:close/>
                </a:path>
                <a:path w="3178175" h="1583690">
                  <a:moveTo>
                    <a:pt x="829331" y="214425"/>
                  </a:moveTo>
                  <a:lnTo>
                    <a:pt x="879615" y="215426"/>
                  </a:lnTo>
                  <a:lnTo>
                    <a:pt x="930028" y="217985"/>
                  </a:lnTo>
                  <a:lnTo>
                    <a:pt x="980514" y="221783"/>
                  </a:lnTo>
                  <a:lnTo>
                    <a:pt x="1031018" y="226498"/>
                  </a:lnTo>
                  <a:lnTo>
                    <a:pt x="1081486" y="231808"/>
                  </a:lnTo>
                  <a:lnTo>
                    <a:pt x="1130053" y="237992"/>
                  </a:lnTo>
                  <a:lnTo>
                    <a:pt x="1178476" y="245220"/>
                  </a:lnTo>
                  <a:lnTo>
                    <a:pt x="1226779" y="253324"/>
                  </a:lnTo>
                  <a:lnTo>
                    <a:pt x="1274988" y="262129"/>
                  </a:lnTo>
                  <a:lnTo>
                    <a:pt x="1563669" y="320126"/>
                  </a:lnTo>
                  <a:lnTo>
                    <a:pt x="1611922" y="329053"/>
                  </a:lnTo>
                  <a:lnTo>
                    <a:pt x="1660282" y="337312"/>
                  </a:lnTo>
                  <a:lnTo>
                    <a:pt x="1708774" y="344731"/>
                  </a:lnTo>
                  <a:lnTo>
                    <a:pt x="1757423" y="351139"/>
                  </a:lnTo>
                  <a:lnTo>
                    <a:pt x="1806254" y="356365"/>
                  </a:lnTo>
                  <a:lnTo>
                    <a:pt x="1855293" y="360237"/>
                  </a:lnTo>
                  <a:lnTo>
                    <a:pt x="1906192" y="362661"/>
                  </a:lnTo>
                  <a:lnTo>
                    <a:pt x="1910466" y="362661"/>
                  </a:lnTo>
                  <a:lnTo>
                    <a:pt x="1954094" y="363234"/>
                  </a:lnTo>
                  <a:lnTo>
                    <a:pt x="1499463" y="363234"/>
                  </a:lnTo>
                  <a:lnTo>
                    <a:pt x="1265992" y="316929"/>
                  </a:lnTo>
                  <a:lnTo>
                    <a:pt x="1216828" y="307884"/>
                  </a:lnTo>
                  <a:lnTo>
                    <a:pt x="1167556" y="299431"/>
                  </a:lnTo>
                  <a:lnTo>
                    <a:pt x="1118151" y="291725"/>
                  </a:lnTo>
                  <a:lnTo>
                    <a:pt x="1068584" y="284923"/>
                  </a:lnTo>
                  <a:lnTo>
                    <a:pt x="1018829" y="279182"/>
                  </a:lnTo>
                  <a:lnTo>
                    <a:pt x="967831" y="274389"/>
                  </a:lnTo>
                  <a:lnTo>
                    <a:pt x="916868" y="270634"/>
                  </a:lnTo>
                  <a:lnTo>
                    <a:pt x="865978" y="268383"/>
                  </a:lnTo>
                  <a:lnTo>
                    <a:pt x="509399" y="268103"/>
                  </a:lnTo>
                  <a:lnTo>
                    <a:pt x="533609" y="258872"/>
                  </a:lnTo>
                  <a:lnTo>
                    <a:pt x="581761" y="244034"/>
                  </a:lnTo>
                  <a:lnTo>
                    <a:pt x="630578" y="232427"/>
                  </a:lnTo>
                  <a:lnTo>
                    <a:pt x="679798" y="223984"/>
                  </a:lnTo>
                  <a:lnTo>
                    <a:pt x="729368" y="218383"/>
                  </a:lnTo>
                  <a:lnTo>
                    <a:pt x="777250" y="215426"/>
                  </a:lnTo>
                  <a:lnTo>
                    <a:pt x="772258" y="215426"/>
                  </a:lnTo>
                  <a:lnTo>
                    <a:pt x="829331" y="214425"/>
                  </a:lnTo>
                  <a:close/>
                </a:path>
                <a:path w="3178175" h="1583690">
                  <a:moveTo>
                    <a:pt x="2249039" y="344896"/>
                  </a:moveTo>
                  <a:lnTo>
                    <a:pt x="2252096" y="347952"/>
                  </a:lnTo>
                  <a:lnTo>
                    <a:pt x="2256680" y="355593"/>
                  </a:lnTo>
                  <a:lnTo>
                    <a:pt x="2192245" y="355593"/>
                  </a:lnTo>
                  <a:lnTo>
                    <a:pt x="2200660" y="354638"/>
                  </a:lnTo>
                  <a:lnTo>
                    <a:pt x="2249039" y="344896"/>
                  </a:lnTo>
                  <a:close/>
                </a:path>
              </a:pathLst>
            </a:custGeom>
            <a:solidFill>
              <a:srgbClr val="D89C6B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17356293" y="7793447"/>
              <a:ext cx="932180" cy="1266190"/>
            </a:xfrm>
            <a:custGeom>
              <a:avLst/>
              <a:gdLst/>
              <a:ahLst/>
              <a:cxnLst/>
              <a:rect l="l" t="t" r="r" b="b"/>
              <a:pathLst>
                <a:path w="932180" h="1266190">
                  <a:moveTo>
                    <a:pt x="931705" y="0"/>
                  </a:moveTo>
                  <a:lnTo>
                    <a:pt x="931705" y="908179"/>
                  </a:lnTo>
                  <a:lnTo>
                    <a:pt x="862477" y="951327"/>
                  </a:lnTo>
                  <a:lnTo>
                    <a:pt x="818631" y="977136"/>
                  </a:lnTo>
                  <a:lnTo>
                    <a:pt x="774409" y="1002050"/>
                  </a:lnTo>
                  <a:lnTo>
                    <a:pt x="729803" y="1026054"/>
                  </a:lnTo>
                  <a:lnTo>
                    <a:pt x="684808" y="1049130"/>
                  </a:lnTo>
                  <a:lnTo>
                    <a:pt x="639418" y="1071264"/>
                  </a:lnTo>
                  <a:lnTo>
                    <a:pt x="593627" y="1092439"/>
                  </a:lnTo>
                  <a:lnTo>
                    <a:pt x="547429" y="1112641"/>
                  </a:lnTo>
                  <a:lnTo>
                    <a:pt x="500819" y="1131852"/>
                  </a:lnTo>
                  <a:lnTo>
                    <a:pt x="453789" y="1150057"/>
                  </a:lnTo>
                  <a:lnTo>
                    <a:pt x="406335" y="1167240"/>
                  </a:lnTo>
                  <a:lnTo>
                    <a:pt x="358450" y="1183386"/>
                  </a:lnTo>
                  <a:lnTo>
                    <a:pt x="310128" y="1198479"/>
                  </a:lnTo>
                  <a:lnTo>
                    <a:pt x="261364" y="1212502"/>
                  </a:lnTo>
                  <a:lnTo>
                    <a:pt x="212152" y="1225439"/>
                  </a:lnTo>
                  <a:lnTo>
                    <a:pt x="162484" y="1237276"/>
                  </a:lnTo>
                  <a:lnTo>
                    <a:pt x="112357" y="1247996"/>
                  </a:lnTo>
                  <a:lnTo>
                    <a:pt x="61763" y="1257584"/>
                  </a:lnTo>
                  <a:lnTo>
                    <a:pt x="10697" y="1266023"/>
                  </a:lnTo>
                  <a:lnTo>
                    <a:pt x="7641" y="1266023"/>
                  </a:lnTo>
                  <a:lnTo>
                    <a:pt x="4584" y="1259910"/>
                  </a:lnTo>
                  <a:lnTo>
                    <a:pt x="0" y="1255325"/>
                  </a:lnTo>
                  <a:lnTo>
                    <a:pt x="23722" y="1209234"/>
                  </a:lnTo>
                  <a:lnTo>
                    <a:pt x="46532" y="1162706"/>
                  </a:lnTo>
                  <a:lnTo>
                    <a:pt x="68594" y="1115816"/>
                  </a:lnTo>
                  <a:lnTo>
                    <a:pt x="90070" y="1068643"/>
                  </a:lnTo>
                  <a:lnTo>
                    <a:pt x="131925" y="973751"/>
                  </a:lnTo>
                  <a:lnTo>
                    <a:pt x="173405" y="878645"/>
                  </a:lnTo>
                  <a:lnTo>
                    <a:pt x="194414" y="831205"/>
                  </a:lnTo>
                  <a:lnTo>
                    <a:pt x="215820" y="783941"/>
                  </a:lnTo>
                  <a:lnTo>
                    <a:pt x="237788" y="736931"/>
                  </a:lnTo>
                  <a:lnTo>
                    <a:pt x="260482" y="690252"/>
                  </a:lnTo>
                  <a:lnTo>
                    <a:pt x="284064" y="643981"/>
                  </a:lnTo>
                  <a:lnTo>
                    <a:pt x="308698" y="598194"/>
                  </a:lnTo>
                  <a:lnTo>
                    <a:pt x="334314" y="553397"/>
                  </a:lnTo>
                  <a:lnTo>
                    <a:pt x="360919" y="509967"/>
                  </a:lnTo>
                  <a:lnTo>
                    <a:pt x="388517" y="467906"/>
                  </a:lnTo>
                  <a:lnTo>
                    <a:pt x="417113" y="427216"/>
                  </a:lnTo>
                  <a:lnTo>
                    <a:pt x="446714" y="387900"/>
                  </a:lnTo>
                  <a:lnTo>
                    <a:pt x="477324" y="349960"/>
                  </a:lnTo>
                  <a:lnTo>
                    <a:pt x="508949" y="313399"/>
                  </a:lnTo>
                  <a:lnTo>
                    <a:pt x="541594" y="278218"/>
                  </a:lnTo>
                  <a:lnTo>
                    <a:pt x="575263" y="244421"/>
                  </a:lnTo>
                  <a:lnTo>
                    <a:pt x="609964" y="212009"/>
                  </a:lnTo>
                  <a:lnTo>
                    <a:pt x="645700" y="180985"/>
                  </a:lnTo>
                  <a:lnTo>
                    <a:pt x="682477" y="151351"/>
                  </a:lnTo>
                  <a:lnTo>
                    <a:pt x="720300" y="123110"/>
                  </a:lnTo>
                  <a:lnTo>
                    <a:pt x="759175" y="96264"/>
                  </a:lnTo>
                  <a:lnTo>
                    <a:pt x="799107" y="70815"/>
                  </a:lnTo>
                  <a:lnTo>
                    <a:pt x="840101" y="46765"/>
                  </a:lnTo>
                  <a:lnTo>
                    <a:pt x="882163" y="24117"/>
                  </a:lnTo>
                  <a:lnTo>
                    <a:pt x="925297" y="2874"/>
                  </a:lnTo>
                  <a:lnTo>
                    <a:pt x="931705" y="0"/>
                  </a:lnTo>
                  <a:close/>
                </a:path>
              </a:pathLst>
            </a:custGeom>
            <a:solidFill>
              <a:srgbClr val="E3D8D4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717926" y="3005971"/>
            <a:ext cx="1964055" cy="548767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sz="1750" spc="-10" dirty="0">
                <a:solidFill>
                  <a:schemeClr val="bg1"/>
                </a:solidFill>
                <a:latin typeface="Arial Black"/>
                <a:cs typeface="Arial Black"/>
              </a:rPr>
              <a:t>Feature</a:t>
            </a:r>
            <a:endParaRPr sz="1750" dirty="0">
              <a:solidFill>
                <a:schemeClr val="bg1"/>
              </a:solidFill>
              <a:latin typeface="Arial Black"/>
              <a:cs typeface="Arial Black"/>
            </a:endParaRPr>
          </a:p>
          <a:p>
            <a:pPr marL="185420" marR="177800" algn="ctr">
              <a:lnSpc>
                <a:spcPct val="390600"/>
              </a:lnSpc>
              <a:spcBef>
                <a:spcPts val="120"/>
              </a:spcBef>
            </a:pPr>
            <a:r>
              <a:rPr sz="1750" dirty="0">
                <a:solidFill>
                  <a:schemeClr val="bg1"/>
                </a:solidFill>
                <a:latin typeface="Tahoma"/>
                <a:cs typeface="Tahoma"/>
              </a:rPr>
              <a:t>Target</a:t>
            </a:r>
            <a:r>
              <a:rPr sz="1750" spc="14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750" spc="50" dirty="0">
                <a:solidFill>
                  <a:schemeClr val="bg1"/>
                </a:solidFill>
                <a:latin typeface="Tahoma"/>
                <a:cs typeface="Tahoma"/>
              </a:rPr>
              <a:t>Variable </a:t>
            </a:r>
            <a:r>
              <a:rPr sz="1750" spc="80" dirty="0">
                <a:solidFill>
                  <a:schemeClr val="bg1"/>
                </a:solidFill>
                <a:latin typeface="Tahoma"/>
                <a:cs typeface="Tahoma"/>
              </a:rPr>
              <a:t>Assumption </a:t>
            </a:r>
            <a:r>
              <a:rPr sz="1750" spc="50" dirty="0">
                <a:solidFill>
                  <a:schemeClr val="bg1"/>
                </a:solidFill>
                <a:latin typeface="Tahoma"/>
                <a:cs typeface="Tahoma"/>
              </a:rPr>
              <a:t>Variance</a:t>
            </a:r>
            <a:endParaRPr sz="1750" dirty="0">
              <a:solidFill>
                <a:schemeClr val="bg1"/>
              </a:solidFill>
              <a:latin typeface="Tahoma"/>
              <a:cs typeface="Tahoma"/>
            </a:endParaRPr>
          </a:p>
          <a:p>
            <a:pPr algn="ctr">
              <a:lnSpc>
                <a:spcPct val="382100"/>
              </a:lnSpc>
            </a:pPr>
            <a:r>
              <a:rPr sz="1750" spc="75" dirty="0">
                <a:solidFill>
                  <a:schemeClr val="bg1"/>
                </a:solidFill>
                <a:latin typeface="Tahoma"/>
                <a:cs typeface="Tahoma"/>
              </a:rPr>
              <a:t>Distribution</a:t>
            </a:r>
            <a:r>
              <a:rPr sz="1750" spc="-5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750" spc="60" dirty="0">
                <a:solidFill>
                  <a:schemeClr val="bg1"/>
                </a:solidFill>
                <a:latin typeface="Tahoma"/>
                <a:cs typeface="Tahoma"/>
              </a:rPr>
              <a:t>Shape </a:t>
            </a:r>
            <a:r>
              <a:rPr sz="1750" spc="90" dirty="0">
                <a:solidFill>
                  <a:schemeClr val="bg1"/>
                </a:solidFill>
                <a:latin typeface="Tahoma"/>
                <a:cs typeface="Tahoma"/>
              </a:rPr>
              <a:t>Use</a:t>
            </a:r>
            <a:r>
              <a:rPr sz="1750" spc="-8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750" spc="55" dirty="0">
                <a:solidFill>
                  <a:schemeClr val="bg1"/>
                </a:solidFill>
                <a:latin typeface="Tahoma"/>
                <a:cs typeface="Tahoma"/>
              </a:rPr>
              <a:t>Cases</a:t>
            </a:r>
            <a:endParaRPr sz="1750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163431" y="3005971"/>
            <a:ext cx="5107305" cy="5218993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sz="1750" spc="-80" dirty="0">
                <a:solidFill>
                  <a:schemeClr val="bg1"/>
                </a:solidFill>
                <a:latin typeface="Arial Black"/>
                <a:cs typeface="Arial Black"/>
              </a:rPr>
              <a:t>Gamma</a:t>
            </a:r>
            <a:r>
              <a:rPr sz="1750" spc="-110" dirty="0">
                <a:solidFill>
                  <a:schemeClr val="bg1"/>
                </a:solidFill>
                <a:latin typeface="Arial Black"/>
                <a:cs typeface="Arial Black"/>
              </a:rPr>
              <a:t> </a:t>
            </a:r>
            <a:r>
              <a:rPr sz="1750" spc="-10" dirty="0">
                <a:solidFill>
                  <a:schemeClr val="bg1"/>
                </a:solidFill>
                <a:latin typeface="Arial Black"/>
                <a:cs typeface="Arial Black"/>
              </a:rPr>
              <a:t>Distribution</a:t>
            </a:r>
            <a:endParaRPr sz="1750">
              <a:solidFill>
                <a:schemeClr val="bg1"/>
              </a:solidFill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1750">
              <a:solidFill>
                <a:schemeClr val="bg1"/>
              </a:solidFill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285"/>
              </a:spcBef>
            </a:pPr>
            <a:endParaRPr sz="1750">
              <a:solidFill>
                <a:schemeClr val="bg1"/>
              </a:solidFill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750" spc="70" dirty="0">
                <a:solidFill>
                  <a:schemeClr val="bg1"/>
                </a:solidFill>
                <a:latin typeface="Tahoma"/>
                <a:cs typeface="Tahoma"/>
              </a:rPr>
              <a:t>Continuous,</a:t>
            </a:r>
            <a:r>
              <a:rPr sz="1750" spc="-5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750" spc="50" dirty="0">
                <a:solidFill>
                  <a:schemeClr val="bg1"/>
                </a:solidFill>
                <a:latin typeface="Tahoma"/>
                <a:cs typeface="Tahoma"/>
              </a:rPr>
              <a:t>Positive</a:t>
            </a:r>
            <a:endParaRPr sz="1750">
              <a:solidFill>
                <a:schemeClr val="bg1"/>
              </a:solidFill>
              <a:latin typeface="Tahoma"/>
              <a:cs typeface="Tahoma"/>
            </a:endParaRPr>
          </a:p>
          <a:p>
            <a:pPr algn="ctr">
              <a:lnSpc>
                <a:spcPct val="382100"/>
              </a:lnSpc>
              <a:spcBef>
                <a:spcPts val="355"/>
              </a:spcBef>
            </a:pPr>
            <a:r>
              <a:rPr sz="1750" dirty="0">
                <a:solidFill>
                  <a:schemeClr val="bg1"/>
                </a:solidFill>
                <a:latin typeface="Tahoma"/>
                <a:cs typeface="Tahoma"/>
              </a:rPr>
              <a:t>Right-Skewed,</a:t>
            </a:r>
            <a:r>
              <a:rPr sz="1750" spc="15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750" spc="50" dirty="0">
                <a:solidFill>
                  <a:schemeClr val="bg1"/>
                </a:solidFill>
                <a:latin typeface="Tahoma"/>
                <a:cs typeface="Tahoma"/>
              </a:rPr>
              <a:t>Heteroscedasticity,</a:t>
            </a:r>
            <a:r>
              <a:rPr sz="1750" spc="16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750" spc="60" dirty="0">
                <a:solidFill>
                  <a:schemeClr val="bg1"/>
                </a:solidFill>
                <a:latin typeface="Tahoma"/>
                <a:cs typeface="Tahoma"/>
              </a:rPr>
              <a:t>Independence </a:t>
            </a:r>
            <a:r>
              <a:rPr sz="1750" spc="45" dirty="0">
                <a:solidFill>
                  <a:schemeClr val="bg1"/>
                </a:solidFill>
                <a:latin typeface="Tahoma"/>
                <a:cs typeface="Tahoma"/>
              </a:rPr>
              <a:t>Increases</a:t>
            </a:r>
            <a:r>
              <a:rPr sz="1750" spc="-7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750" spc="65" dirty="0">
                <a:solidFill>
                  <a:schemeClr val="bg1"/>
                </a:solidFill>
                <a:latin typeface="Tahoma"/>
                <a:cs typeface="Tahoma"/>
              </a:rPr>
              <a:t>with</a:t>
            </a:r>
            <a:r>
              <a:rPr sz="1750" spc="-7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750" spc="85" dirty="0">
                <a:solidFill>
                  <a:schemeClr val="bg1"/>
                </a:solidFill>
                <a:latin typeface="Tahoma"/>
                <a:cs typeface="Tahoma"/>
              </a:rPr>
              <a:t>square</a:t>
            </a:r>
            <a:r>
              <a:rPr sz="1750" spc="-7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750" spc="75" dirty="0">
                <a:solidFill>
                  <a:schemeClr val="bg1"/>
                </a:solidFill>
                <a:latin typeface="Tahoma"/>
                <a:cs typeface="Tahoma"/>
              </a:rPr>
              <a:t>of</a:t>
            </a:r>
            <a:r>
              <a:rPr sz="1750" spc="-7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750" spc="85" dirty="0">
                <a:solidFill>
                  <a:schemeClr val="bg1"/>
                </a:solidFill>
                <a:latin typeface="Tahoma"/>
                <a:cs typeface="Tahoma"/>
              </a:rPr>
              <a:t>mean</a:t>
            </a:r>
            <a:endParaRPr sz="1750">
              <a:solidFill>
                <a:schemeClr val="bg1"/>
              </a:solidFill>
              <a:latin typeface="Tahoma"/>
              <a:cs typeface="Tahoma"/>
            </a:endParaRPr>
          </a:p>
          <a:p>
            <a:pPr marL="1174750" marR="1167130" algn="ctr">
              <a:lnSpc>
                <a:spcPct val="382100"/>
              </a:lnSpc>
            </a:pPr>
            <a:r>
              <a:rPr sz="1750" spc="70" dirty="0">
                <a:solidFill>
                  <a:schemeClr val="bg1"/>
                </a:solidFill>
                <a:latin typeface="Tahoma"/>
                <a:cs typeface="Tahoma"/>
              </a:rPr>
              <a:t>Continuous,</a:t>
            </a:r>
            <a:r>
              <a:rPr sz="1750" spc="7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chemeClr val="bg1"/>
                </a:solidFill>
                <a:latin typeface="Tahoma"/>
                <a:cs typeface="Tahoma"/>
              </a:rPr>
              <a:t>Right-</a:t>
            </a:r>
            <a:r>
              <a:rPr sz="1750" spc="50" dirty="0">
                <a:solidFill>
                  <a:schemeClr val="bg1"/>
                </a:solidFill>
                <a:latin typeface="Tahoma"/>
                <a:cs typeface="Tahoma"/>
              </a:rPr>
              <a:t>Skewed </a:t>
            </a:r>
            <a:r>
              <a:rPr sz="1750" dirty="0">
                <a:solidFill>
                  <a:schemeClr val="bg1"/>
                </a:solidFill>
                <a:latin typeface="Tahoma"/>
                <a:cs typeface="Tahoma"/>
              </a:rPr>
              <a:t>Costs,</a:t>
            </a:r>
            <a:r>
              <a:rPr sz="1750" spc="17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750" spc="40" dirty="0">
                <a:solidFill>
                  <a:schemeClr val="bg1"/>
                </a:solidFill>
                <a:latin typeface="Tahoma"/>
                <a:cs typeface="Tahoma"/>
              </a:rPr>
              <a:t>Time</a:t>
            </a:r>
            <a:endParaRPr sz="175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795249" y="3005971"/>
            <a:ext cx="4731385" cy="5218993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sz="1750" spc="-70" dirty="0">
                <a:solidFill>
                  <a:schemeClr val="bg1"/>
                </a:solidFill>
                <a:latin typeface="Arial Black"/>
                <a:cs typeface="Arial Black"/>
              </a:rPr>
              <a:t>Binomial</a:t>
            </a:r>
            <a:r>
              <a:rPr sz="1750" spc="-85" dirty="0">
                <a:solidFill>
                  <a:schemeClr val="bg1"/>
                </a:solidFill>
                <a:latin typeface="Arial Black"/>
                <a:cs typeface="Arial Black"/>
              </a:rPr>
              <a:t> </a:t>
            </a:r>
            <a:r>
              <a:rPr sz="1750" spc="-10" dirty="0">
                <a:solidFill>
                  <a:schemeClr val="bg1"/>
                </a:solidFill>
                <a:latin typeface="Arial Black"/>
                <a:cs typeface="Arial Black"/>
              </a:rPr>
              <a:t>Distribution</a:t>
            </a:r>
            <a:endParaRPr sz="1750">
              <a:solidFill>
                <a:schemeClr val="bg1"/>
              </a:solidFill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1750">
              <a:solidFill>
                <a:schemeClr val="bg1"/>
              </a:solidFill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285"/>
              </a:spcBef>
            </a:pPr>
            <a:endParaRPr sz="1750">
              <a:solidFill>
                <a:schemeClr val="bg1"/>
              </a:solidFill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750" spc="45" dirty="0">
                <a:solidFill>
                  <a:schemeClr val="bg1"/>
                </a:solidFill>
                <a:latin typeface="Tahoma"/>
                <a:cs typeface="Tahoma"/>
              </a:rPr>
              <a:t>Categorical,</a:t>
            </a:r>
            <a:r>
              <a:rPr sz="1750" spc="-6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750" spc="85" dirty="0">
                <a:solidFill>
                  <a:schemeClr val="bg1"/>
                </a:solidFill>
                <a:latin typeface="Tahoma"/>
                <a:cs typeface="Tahoma"/>
              </a:rPr>
              <a:t>Binomial</a:t>
            </a:r>
            <a:r>
              <a:rPr sz="1750" spc="-6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750" spc="-20" dirty="0">
                <a:solidFill>
                  <a:schemeClr val="bg1"/>
                </a:solidFill>
                <a:latin typeface="Tahoma"/>
                <a:cs typeface="Tahoma"/>
              </a:rPr>
              <a:t>(0,1)</a:t>
            </a:r>
            <a:endParaRPr sz="1750">
              <a:solidFill>
                <a:schemeClr val="bg1"/>
              </a:solidFill>
              <a:latin typeface="Tahoma"/>
              <a:cs typeface="Tahoma"/>
            </a:endParaRPr>
          </a:p>
          <a:p>
            <a:pPr algn="ctr">
              <a:lnSpc>
                <a:spcPct val="382100"/>
              </a:lnSpc>
              <a:spcBef>
                <a:spcPts val="355"/>
              </a:spcBef>
            </a:pPr>
            <a:r>
              <a:rPr sz="1750" spc="55" dirty="0">
                <a:solidFill>
                  <a:schemeClr val="bg1"/>
                </a:solidFill>
                <a:latin typeface="Tahoma"/>
                <a:cs typeface="Tahoma"/>
              </a:rPr>
              <a:t>Fixed</a:t>
            </a:r>
            <a:r>
              <a:rPr sz="1750" spc="-2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750" spc="110" dirty="0">
                <a:solidFill>
                  <a:schemeClr val="bg1"/>
                </a:solidFill>
                <a:latin typeface="Tahoma"/>
                <a:cs typeface="Tahoma"/>
              </a:rPr>
              <a:t>number</a:t>
            </a:r>
            <a:r>
              <a:rPr sz="1750" spc="-2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750" spc="75" dirty="0">
                <a:solidFill>
                  <a:schemeClr val="bg1"/>
                </a:solidFill>
                <a:latin typeface="Tahoma"/>
                <a:cs typeface="Tahoma"/>
              </a:rPr>
              <a:t>of</a:t>
            </a:r>
            <a:r>
              <a:rPr sz="1750" spc="-2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chemeClr val="bg1"/>
                </a:solidFill>
                <a:latin typeface="Tahoma"/>
                <a:cs typeface="Tahoma"/>
              </a:rPr>
              <a:t>trials,</a:t>
            </a:r>
            <a:r>
              <a:rPr sz="1750" spc="-2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750" spc="50" dirty="0">
                <a:solidFill>
                  <a:schemeClr val="bg1"/>
                </a:solidFill>
                <a:latin typeface="Tahoma"/>
                <a:cs typeface="Tahoma"/>
              </a:rPr>
              <a:t>Binary,</a:t>
            </a:r>
            <a:r>
              <a:rPr sz="1750" spc="-2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750" spc="60" dirty="0">
                <a:solidFill>
                  <a:schemeClr val="bg1"/>
                </a:solidFill>
                <a:latin typeface="Tahoma"/>
                <a:cs typeface="Tahoma"/>
              </a:rPr>
              <a:t>Independence </a:t>
            </a:r>
            <a:r>
              <a:rPr sz="1750" spc="90" dirty="0">
                <a:solidFill>
                  <a:schemeClr val="bg1"/>
                </a:solidFill>
                <a:latin typeface="Tahoma"/>
                <a:cs typeface="Tahoma"/>
              </a:rPr>
              <a:t>Depends</a:t>
            </a:r>
            <a:r>
              <a:rPr sz="1750" spc="-7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750" spc="114" dirty="0">
                <a:solidFill>
                  <a:schemeClr val="bg1"/>
                </a:solidFill>
                <a:latin typeface="Tahoma"/>
                <a:cs typeface="Tahoma"/>
              </a:rPr>
              <a:t>on</a:t>
            </a:r>
            <a:r>
              <a:rPr sz="1750" spc="-6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750" spc="85" dirty="0">
                <a:solidFill>
                  <a:schemeClr val="bg1"/>
                </a:solidFill>
                <a:latin typeface="Tahoma"/>
                <a:cs typeface="Tahoma"/>
              </a:rPr>
              <a:t>mean</a:t>
            </a:r>
            <a:endParaRPr sz="1750">
              <a:solidFill>
                <a:schemeClr val="bg1"/>
              </a:solidFill>
              <a:latin typeface="Tahoma"/>
              <a:cs typeface="Tahoma"/>
            </a:endParaRPr>
          </a:p>
          <a:p>
            <a:pPr marL="995044" marR="987425" algn="ctr">
              <a:lnSpc>
                <a:spcPct val="382100"/>
              </a:lnSpc>
            </a:pPr>
            <a:r>
              <a:rPr sz="1750" spc="45" dirty="0">
                <a:solidFill>
                  <a:schemeClr val="bg1"/>
                </a:solidFill>
                <a:latin typeface="Tahoma"/>
                <a:cs typeface="Tahoma"/>
              </a:rPr>
              <a:t>Discrete,</a:t>
            </a:r>
            <a:r>
              <a:rPr sz="1750" spc="-8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750" spc="75" dirty="0">
                <a:solidFill>
                  <a:schemeClr val="bg1"/>
                </a:solidFill>
                <a:latin typeface="Tahoma"/>
                <a:cs typeface="Tahoma"/>
              </a:rPr>
              <a:t>Between</a:t>
            </a:r>
            <a:r>
              <a:rPr sz="1750" spc="-7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750" spc="65" dirty="0">
                <a:solidFill>
                  <a:schemeClr val="bg1"/>
                </a:solidFill>
                <a:latin typeface="Tahoma"/>
                <a:cs typeface="Tahoma"/>
              </a:rPr>
              <a:t>0</a:t>
            </a:r>
            <a:r>
              <a:rPr sz="1750" spc="-7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750" spc="100" dirty="0">
                <a:solidFill>
                  <a:schemeClr val="bg1"/>
                </a:solidFill>
                <a:latin typeface="Tahoma"/>
                <a:cs typeface="Tahoma"/>
              </a:rPr>
              <a:t>and</a:t>
            </a:r>
            <a:r>
              <a:rPr sz="1750" spc="-7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750" spc="15" dirty="0">
                <a:solidFill>
                  <a:schemeClr val="bg1"/>
                </a:solidFill>
                <a:latin typeface="Tahoma"/>
                <a:cs typeface="Tahoma"/>
              </a:rPr>
              <a:t>1 </a:t>
            </a:r>
            <a:r>
              <a:rPr sz="1750" spc="50" dirty="0">
                <a:solidFill>
                  <a:schemeClr val="bg1"/>
                </a:solidFill>
                <a:latin typeface="Tahoma"/>
                <a:cs typeface="Tahoma"/>
              </a:rPr>
              <a:t>Yes/No</a:t>
            </a:r>
            <a:endParaRPr sz="175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1891522" y="1540608"/>
            <a:ext cx="14982825" cy="1066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800" spc="114" dirty="0">
                <a:solidFill>
                  <a:schemeClr val="bg1"/>
                </a:solidFill>
              </a:rPr>
              <a:t>4</a:t>
            </a:r>
            <a:r>
              <a:rPr sz="6800" spc="-1410" dirty="0">
                <a:solidFill>
                  <a:schemeClr val="bg1"/>
                </a:solidFill>
              </a:rPr>
              <a:t> </a:t>
            </a:r>
            <a:r>
              <a:rPr sz="6800" spc="-600" dirty="0">
                <a:solidFill>
                  <a:schemeClr val="bg1"/>
                </a:solidFill>
              </a:rPr>
              <a:t>.</a:t>
            </a:r>
            <a:r>
              <a:rPr sz="6800" spc="-1410" dirty="0">
                <a:solidFill>
                  <a:schemeClr val="bg1"/>
                </a:solidFill>
              </a:rPr>
              <a:t> </a:t>
            </a:r>
            <a:r>
              <a:rPr sz="6800" spc="960" dirty="0">
                <a:solidFill>
                  <a:schemeClr val="bg1"/>
                </a:solidFill>
              </a:rPr>
              <a:t>COMPARISO</a:t>
            </a:r>
            <a:r>
              <a:rPr sz="6800" spc="320" dirty="0">
                <a:solidFill>
                  <a:schemeClr val="bg1"/>
                </a:solidFill>
              </a:rPr>
              <a:t>N</a:t>
            </a:r>
            <a:r>
              <a:rPr sz="6800" spc="944" dirty="0">
                <a:solidFill>
                  <a:schemeClr val="bg1"/>
                </a:solidFill>
              </a:rPr>
              <a:t> </a:t>
            </a:r>
            <a:r>
              <a:rPr sz="6800" spc="509" dirty="0">
                <a:solidFill>
                  <a:schemeClr val="bg1"/>
                </a:solidFill>
              </a:rPr>
              <a:t>WIT</a:t>
            </a:r>
            <a:r>
              <a:rPr sz="6800" spc="-130" dirty="0">
                <a:solidFill>
                  <a:schemeClr val="bg1"/>
                </a:solidFill>
              </a:rPr>
              <a:t>H</a:t>
            </a:r>
            <a:r>
              <a:rPr sz="6800" spc="944" dirty="0">
                <a:solidFill>
                  <a:schemeClr val="bg1"/>
                </a:solidFill>
              </a:rPr>
              <a:t> </a:t>
            </a:r>
            <a:r>
              <a:rPr sz="6800" spc="755" dirty="0">
                <a:solidFill>
                  <a:schemeClr val="bg1"/>
                </a:solidFill>
              </a:rPr>
              <a:t>BINOMIA</a:t>
            </a:r>
            <a:r>
              <a:rPr sz="6800" spc="114" dirty="0">
                <a:solidFill>
                  <a:schemeClr val="bg1"/>
                </a:solidFill>
              </a:rPr>
              <a:t>L</a:t>
            </a:r>
            <a:endParaRPr sz="6800">
              <a:solidFill>
                <a:schemeClr val="bg1"/>
              </a:solidFill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475882" y="8953740"/>
            <a:ext cx="12223750" cy="10302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  <a:tabLst>
                <a:tab pos="5924550" algn="l"/>
              </a:tabLst>
            </a:pPr>
            <a:r>
              <a:rPr sz="3000" spc="75" dirty="0">
                <a:solidFill>
                  <a:schemeClr val="bg1"/>
                </a:solidFill>
                <a:latin typeface="Trebuchet MS"/>
                <a:cs typeface="Trebuchet MS"/>
              </a:rPr>
              <a:t>Gamma</a:t>
            </a:r>
            <a:r>
              <a:rPr sz="3000" spc="-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chemeClr val="bg1"/>
                </a:solidFill>
                <a:latin typeface="Trebuchet MS"/>
                <a:cs typeface="Trebuchet MS"/>
              </a:rPr>
              <a:t>handles</a:t>
            </a:r>
            <a:r>
              <a:rPr sz="3000" spc="-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000" spc="-50" dirty="0">
                <a:solidFill>
                  <a:schemeClr val="bg1"/>
                </a:solidFill>
                <a:latin typeface="Trebuchet MS"/>
                <a:cs typeface="Trebuchet MS"/>
              </a:rPr>
              <a:t>positive,</a:t>
            </a:r>
            <a:r>
              <a:rPr sz="3000" spc="-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chemeClr val="bg1"/>
                </a:solidFill>
                <a:latin typeface="Trebuchet MS"/>
                <a:cs typeface="Trebuchet MS"/>
              </a:rPr>
              <a:t>skewed</a:t>
            </a:r>
            <a:r>
              <a:rPr sz="3000" dirty="0">
                <a:solidFill>
                  <a:schemeClr val="bg1"/>
                </a:solidFill>
                <a:latin typeface="Trebuchet MS"/>
                <a:cs typeface="Trebuchet MS"/>
              </a:rPr>
              <a:t>	</a:t>
            </a:r>
            <a:r>
              <a:rPr sz="3000" spc="50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sz="3000" spc="-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chemeClr val="bg1"/>
                </a:solidFill>
                <a:latin typeface="Trebuchet MS"/>
                <a:cs typeface="Trebuchet MS"/>
              </a:rPr>
              <a:t>continuous</a:t>
            </a:r>
            <a:r>
              <a:rPr sz="3000" spc="-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000" spc="60" dirty="0">
                <a:solidFill>
                  <a:schemeClr val="bg1"/>
                </a:solidFill>
                <a:latin typeface="Trebuchet MS"/>
                <a:cs typeface="Trebuchet MS"/>
              </a:rPr>
              <a:t>data</a:t>
            </a:r>
            <a:r>
              <a:rPr sz="3000" spc="-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000" spc="-30" dirty="0">
                <a:solidFill>
                  <a:schemeClr val="bg1"/>
                </a:solidFill>
                <a:latin typeface="Trebuchet MS"/>
                <a:cs typeface="Trebuchet MS"/>
              </a:rPr>
              <a:t>while</a:t>
            </a:r>
            <a:r>
              <a:rPr sz="3000" spc="-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chemeClr val="bg1"/>
                </a:solidFill>
                <a:latin typeface="Trebuchet MS"/>
                <a:cs typeface="Trebuchet MS"/>
              </a:rPr>
              <a:t>binomial </a:t>
            </a:r>
            <a:r>
              <a:rPr sz="3000" dirty="0">
                <a:solidFill>
                  <a:schemeClr val="bg1"/>
                </a:solidFill>
                <a:latin typeface="Trebuchet MS"/>
                <a:cs typeface="Trebuchet MS"/>
              </a:rPr>
              <a:t>is</a:t>
            </a:r>
            <a:r>
              <a:rPr sz="3000" spc="-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chemeClr val="bg1"/>
                </a:solidFill>
                <a:latin typeface="Trebuchet MS"/>
                <a:cs typeface="Trebuchet MS"/>
              </a:rPr>
              <a:t>used</a:t>
            </a:r>
            <a:r>
              <a:rPr sz="3000" spc="-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chemeClr val="bg1"/>
                </a:solidFill>
                <a:latin typeface="Trebuchet MS"/>
                <a:cs typeface="Trebuchet MS"/>
              </a:rPr>
              <a:t>when</a:t>
            </a:r>
            <a:r>
              <a:rPr sz="3000" spc="-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3000" spc="-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chemeClr val="bg1"/>
                </a:solidFill>
                <a:latin typeface="Trebuchet MS"/>
                <a:cs typeface="Trebuchet MS"/>
              </a:rPr>
              <a:t>outcomes</a:t>
            </a:r>
            <a:r>
              <a:rPr sz="3000" spc="-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chemeClr val="bg1"/>
                </a:solidFill>
                <a:latin typeface="Trebuchet MS"/>
                <a:cs typeface="Trebuchet MS"/>
              </a:rPr>
              <a:t>are</a:t>
            </a:r>
            <a:r>
              <a:rPr sz="3000" spc="-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chemeClr val="bg1"/>
                </a:solidFill>
                <a:latin typeface="Trebuchet MS"/>
                <a:cs typeface="Trebuchet MS"/>
              </a:rPr>
              <a:t>binomial</a:t>
            </a:r>
            <a:r>
              <a:rPr sz="3000" spc="-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000" spc="-170" dirty="0">
                <a:solidFill>
                  <a:schemeClr val="bg1"/>
                </a:solidFill>
                <a:latin typeface="Trebuchet MS"/>
                <a:cs typeface="Trebuchet MS"/>
              </a:rPr>
              <a:t>(0/1,</a:t>
            </a:r>
            <a:r>
              <a:rPr sz="3000" spc="-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chemeClr val="bg1"/>
                </a:solidFill>
                <a:latin typeface="Trebuchet MS"/>
                <a:cs typeface="Trebuchet MS"/>
              </a:rPr>
              <a:t>Yes/No,</a:t>
            </a:r>
            <a:r>
              <a:rPr sz="3000" spc="-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chemeClr val="bg1"/>
                </a:solidFill>
                <a:latin typeface="Trebuchet MS"/>
                <a:cs typeface="Trebuchet MS"/>
              </a:rPr>
              <a:t>Success/Failure)</a:t>
            </a:r>
            <a:endParaRPr sz="300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0752" y="-84071"/>
            <a:ext cx="11222990" cy="1010919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319020" marR="5080" indent="-2306955">
              <a:lnSpc>
                <a:spcPts val="3540"/>
              </a:lnSpc>
              <a:spcBef>
                <a:spcPts val="780"/>
              </a:spcBef>
            </a:pPr>
            <a:r>
              <a:rPr sz="3500" b="0" spc="-415" dirty="0">
                <a:solidFill>
                  <a:srgbClr val="2A1D5D"/>
                </a:solidFill>
                <a:latin typeface="Arial MT"/>
                <a:cs typeface="Arial MT"/>
              </a:rPr>
              <a:t>SIX-</a:t>
            </a:r>
            <a:r>
              <a:rPr sz="3500" b="0" spc="-575" dirty="0">
                <a:solidFill>
                  <a:srgbClr val="2A1D5D"/>
                </a:solidFill>
                <a:latin typeface="Arial MT"/>
                <a:cs typeface="Arial MT"/>
              </a:rPr>
              <a:t>STAGE</a:t>
            </a:r>
            <a:r>
              <a:rPr sz="3500" b="0" spc="325" dirty="0">
                <a:solidFill>
                  <a:srgbClr val="2A1D5D"/>
                </a:solidFill>
                <a:latin typeface="Arial MT"/>
                <a:cs typeface="Arial MT"/>
              </a:rPr>
              <a:t> </a:t>
            </a:r>
            <a:r>
              <a:rPr sz="3500" b="0" spc="-475" dirty="0">
                <a:solidFill>
                  <a:srgbClr val="2A1D5D"/>
                </a:solidFill>
                <a:latin typeface="Arial MT"/>
                <a:cs typeface="Arial MT"/>
              </a:rPr>
              <a:t>APPROACH</a:t>
            </a:r>
            <a:r>
              <a:rPr sz="3500" b="0" spc="95" dirty="0">
                <a:solidFill>
                  <a:srgbClr val="2A1D5D"/>
                </a:solidFill>
                <a:latin typeface="Arial MT"/>
                <a:cs typeface="Arial MT"/>
              </a:rPr>
              <a:t> </a:t>
            </a:r>
            <a:r>
              <a:rPr sz="3500" b="0" spc="-420" dirty="0">
                <a:solidFill>
                  <a:srgbClr val="2A1D5D"/>
                </a:solidFill>
                <a:latin typeface="Arial MT"/>
                <a:cs typeface="Arial MT"/>
              </a:rPr>
              <a:t>TO</a:t>
            </a:r>
            <a:r>
              <a:rPr sz="3500" b="0" spc="-45" dirty="0">
                <a:solidFill>
                  <a:srgbClr val="2A1D5D"/>
                </a:solidFill>
                <a:latin typeface="Arial MT"/>
                <a:cs typeface="Arial MT"/>
              </a:rPr>
              <a:t> </a:t>
            </a:r>
            <a:r>
              <a:rPr sz="3500" b="0" spc="-345" dirty="0">
                <a:solidFill>
                  <a:srgbClr val="2A1D5D"/>
                </a:solidFill>
                <a:latin typeface="Arial MT"/>
                <a:cs typeface="Arial MT"/>
              </a:rPr>
              <a:t>MULTIVARIABLE</a:t>
            </a:r>
            <a:r>
              <a:rPr sz="3500" b="0" spc="325" dirty="0">
                <a:solidFill>
                  <a:srgbClr val="2A1D5D"/>
                </a:solidFill>
                <a:latin typeface="Arial MT"/>
                <a:cs typeface="Arial MT"/>
              </a:rPr>
              <a:t> </a:t>
            </a:r>
            <a:r>
              <a:rPr sz="3500" b="0" spc="-380" dirty="0">
                <a:solidFill>
                  <a:srgbClr val="2A1D5D"/>
                </a:solidFill>
                <a:latin typeface="Arial MT"/>
                <a:cs typeface="Arial MT"/>
              </a:rPr>
              <a:t>MODEL</a:t>
            </a:r>
            <a:r>
              <a:rPr sz="3500" b="0" spc="-25" dirty="0">
                <a:solidFill>
                  <a:srgbClr val="2A1D5D"/>
                </a:solidFill>
                <a:latin typeface="Arial MT"/>
                <a:cs typeface="Arial MT"/>
              </a:rPr>
              <a:t> </a:t>
            </a:r>
            <a:r>
              <a:rPr sz="3500" b="0" spc="-265" dirty="0">
                <a:solidFill>
                  <a:srgbClr val="2A1D5D"/>
                </a:solidFill>
                <a:latin typeface="Arial MT"/>
                <a:cs typeface="Arial MT"/>
              </a:rPr>
              <a:t>BUILDING </a:t>
            </a:r>
            <a:r>
              <a:rPr sz="3500" b="0" spc="-525" dirty="0">
                <a:solidFill>
                  <a:srgbClr val="2A1D5D"/>
                </a:solidFill>
                <a:latin typeface="Arial MT"/>
                <a:cs typeface="Arial MT"/>
              </a:rPr>
              <a:t>FOR</a:t>
            </a:r>
            <a:r>
              <a:rPr sz="3500" b="0" spc="-40" dirty="0">
                <a:solidFill>
                  <a:srgbClr val="2A1D5D"/>
                </a:solidFill>
                <a:latin typeface="Arial MT"/>
                <a:cs typeface="Arial MT"/>
              </a:rPr>
              <a:t> </a:t>
            </a:r>
            <a:r>
              <a:rPr sz="3500" b="0" spc="-345" dirty="0">
                <a:solidFill>
                  <a:srgbClr val="2A1D5D"/>
                </a:solidFill>
                <a:latin typeface="Arial MT"/>
                <a:cs typeface="Arial MT"/>
              </a:rPr>
              <a:t>LINEAR</a:t>
            </a:r>
            <a:r>
              <a:rPr sz="3500" b="0" spc="5" dirty="0">
                <a:solidFill>
                  <a:srgbClr val="2A1D5D"/>
                </a:solidFill>
                <a:latin typeface="Arial MT"/>
                <a:cs typeface="Arial MT"/>
              </a:rPr>
              <a:t> </a:t>
            </a:r>
            <a:r>
              <a:rPr sz="3500" b="0" spc="-545" dirty="0">
                <a:solidFill>
                  <a:srgbClr val="2A1D5D"/>
                </a:solidFill>
                <a:latin typeface="Arial MT"/>
                <a:cs typeface="Arial MT"/>
              </a:rPr>
              <a:t>REGRESSION</a:t>
            </a:r>
            <a:r>
              <a:rPr sz="3500" b="0" spc="440" dirty="0">
                <a:solidFill>
                  <a:srgbClr val="2A1D5D"/>
                </a:solidFill>
                <a:latin typeface="Arial MT"/>
                <a:cs typeface="Arial MT"/>
              </a:rPr>
              <a:t> </a:t>
            </a:r>
            <a:r>
              <a:rPr sz="3500" b="0" spc="-405" dirty="0">
                <a:solidFill>
                  <a:srgbClr val="2A1D5D"/>
                </a:solidFill>
                <a:latin typeface="Arial MT"/>
                <a:cs typeface="Arial MT"/>
              </a:rPr>
              <a:t>ANALYSIS</a:t>
            </a:r>
            <a:endParaRPr sz="3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422</Words>
  <Application>Microsoft Office PowerPoint</Application>
  <PresentationFormat>Custom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 Black</vt:lpstr>
      <vt:lpstr>Arial MT</vt:lpstr>
      <vt:lpstr>Cambria</vt:lpstr>
      <vt:lpstr>Tahoma</vt:lpstr>
      <vt:lpstr>Trebuchet MS</vt:lpstr>
      <vt:lpstr>Office Theme</vt:lpstr>
      <vt:lpstr>GENERALIZED LINEAR MODELS GAMMA</vt:lpstr>
      <vt:lpstr>TABLE OF CONTENT</vt:lpstr>
      <vt:lpstr>1 . Target Variable Type</vt:lpstr>
      <vt:lpstr>2 . ASSIGNED MODEL</vt:lpstr>
      <vt:lpstr>The gamma distribution for various parameters</vt:lpstr>
      <vt:lpstr>3 . UNDERSTANDING GAMMA</vt:lpstr>
      <vt:lpstr>3 . UNDERSTANDING GAMMA</vt:lpstr>
      <vt:lpstr>4 . COMPARISON WITH BINOMIAL</vt:lpstr>
      <vt:lpstr>SIX-STAGE APPROACH TO MULTIVARIABLE MODEL BUILDING FOR LINEAR REGRESSION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linear Models</dc:title>
  <dc:creator>Gonzalo Jiménez</dc:creator>
  <cp:keywords>DAGoKPaFkC8,BAGhgoJ4Mgw,0</cp:keywords>
  <cp:lastModifiedBy>Manoel Fernando Alonso Gadi</cp:lastModifiedBy>
  <cp:revision>4</cp:revision>
  <dcterms:created xsi:type="dcterms:W3CDTF">2025-05-26T14:15:02Z</dcterms:created>
  <dcterms:modified xsi:type="dcterms:W3CDTF">2025-05-26T14:36:53Z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2025-05-22T00:00:00Z</vt:filetime>
  </property>
  <property fmtid="{D5CDD505-2E9C-101B-9397-08002B2CF9AE}" pid="3" name="Creator">
    <vt:lpwstr>Canva</vt:lpwstr>
  </property>
  <property fmtid="{D5CDD505-2E9C-101B-9397-08002B2CF9AE}" pid="4" name="LastSaved">
    <vt:filetime>2025-05-26T00:00:00Z</vt:filetime>
  </property>
  <property fmtid="{D5CDD505-2E9C-101B-9397-08002B2CF9AE}" pid="5" name="Producer">
    <vt:lpwstr>Canva</vt:lpwstr>
  </property>
</Properties>
</file>