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E5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if Srour Daher ." userId="4f8c8cbf-f0e8-4685-9e5c-e37bf59524e5" providerId="ADAL" clId="{FB36889B-B8E6-4DBA-A512-FEE7CDF4E921}"/>
    <pc:docChg chg="custSel modSld">
      <pc:chgData name="Rafif Srour Daher ." userId="4f8c8cbf-f0e8-4685-9e5c-e37bf59524e5" providerId="ADAL" clId="{FB36889B-B8E6-4DBA-A512-FEE7CDF4E921}" dt="2021-09-02T08:26:24.320" v="14" actId="33524"/>
      <pc:docMkLst>
        <pc:docMk/>
      </pc:docMkLst>
      <pc:sldChg chg="modSp mod">
        <pc:chgData name="Rafif Srour Daher ." userId="4f8c8cbf-f0e8-4685-9e5c-e37bf59524e5" providerId="ADAL" clId="{FB36889B-B8E6-4DBA-A512-FEE7CDF4E921}" dt="2021-09-02T08:26:24.320" v="14" actId="33524"/>
        <pc:sldMkLst>
          <pc:docMk/>
          <pc:sldMk cId="2109904899" sldId="257"/>
        </pc:sldMkLst>
        <pc:spChg chg="mod">
          <ac:chgData name="Rafif Srour Daher ." userId="4f8c8cbf-f0e8-4685-9e5c-e37bf59524e5" providerId="ADAL" clId="{FB36889B-B8E6-4DBA-A512-FEE7CDF4E921}" dt="2021-09-02T08:26:24.320" v="14" actId="33524"/>
          <ac:spMkLst>
            <pc:docMk/>
            <pc:sldMk cId="2109904899" sldId="257"/>
            <ac:spMk id="29" creationId="{00000000-0000-0000-0000-000000000000}"/>
          </ac:spMkLst>
        </pc:spChg>
        <pc:spChg chg="mod">
          <ac:chgData name="Rafif Srour Daher ." userId="4f8c8cbf-f0e8-4685-9e5c-e37bf59524e5" providerId="ADAL" clId="{FB36889B-B8E6-4DBA-A512-FEE7CDF4E921}" dt="2021-09-02T08:26:02.247" v="3" actId="20577"/>
          <ac:spMkLst>
            <pc:docMk/>
            <pc:sldMk cId="2109904899" sldId="257"/>
            <ac:spMk id="69" creationId="{00000000-0000-0000-0000-000000000000}"/>
          </ac:spMkLst>
        </pc:spChg>
        <pc:spChg chg="mod">
          <ac:chgData name="Rafif Srour Daher ." userId="4f8c8cbf-f0e8-4685-9e5c-e37bf59524e5" providerId="ADAL" clId="{FB36889B-B8E6-4DBA-A512-FEE7CDF4E921}" dt="2021-09-02T08:26:04.249" v="5" actId="20577"/>
          <ac:spMkLst>
            <pc:docMk/>
            <pc:sldMk cId="2109904899" sldId="257"/>
            <ac:spMk id="70" creationId="{00000000-0000-0000-0000-000000000000}"/>
          </ac:spMkLst>
        </pc:spChg>
        <pc:spChg chg="mod">
          <ac:chgData name="Rafif Srour Daher ." userId="4f8c8cbf-f0e8-4685-9e5c-e37bf59524e5" providerId="ADAL" clId="{FB36889B-B8E6-4DBA-A512-FEE7CDF4E921}" dt="2021-09-02T08:26:07.383" v="7" actId="20577"/>
          <ac:spMkLst>
            <pc:docMk/>
            <pc:sldMk cId="2109904899" sldId="257"/>
            <ac:spMk id="71" creationId="{00000000-0000-0000-0000-000000000000}"/>
          </ac:spMkLst>
        </pc:spChg>
        <pc:spChg chg="mod">
          <ac:chgData name="Rafif Srour Daher ." userId="4f8c8cbf-f0e8-4685-9e5c-e37bf59524e5" providerId="ADAL" clId="{FB36889B-B8E6-4DBA-A512-FEE7CDF4E921}" dt="2021-09-02T08:26:15.943" v="13" actId="20577"/>
          <ac:spMkLst>
            <pc:docMk/>
            <pc:sldMk cId="2109904899" sldId="257"/>
            <ac:spMk id="72" creationId="{00000000-0000-0000-0000-000000000000}"/>
          </ac:spMkLst>
        </pc:spChg>
        <pc:spChg chg="mod">
          <ac:chgData name="Rafif Srour Daher ." userId="4f8c8cbf-f0e8-4685-9e5c-e37bf59524e5" providerId="ADAL" clId="{FB36889B-B8E6-4DBA-A512-FEE7CDF4E921}" dt="2021-09-02T08:26:13.288" v="11" actId="20577"/>
          <ac:spMkLst>
            <pc:docMk/>
            <pc:sldMk cId="2109904899" sldId="257"/>
            <ac:spMk id="74" creationId="{00000000-0000-0000-0000-000000000000}"/>
          </ac:spMkLst>
        </pc:spChg>
        <pc:spChg chg="mod">
          <ac:chgData name="Rafif Srour Daher ." userId="4f8c8cbf-f0e8-4685-9e5c-e37bf59524e5" providerId="ADAL" clId="{FB36889B-B8E6-4DBA-A512-FEE7CDF4E921}" dt="2021-09-02T08:26:10.967" v="9" actId="20577"/>
          <ac:spMkLst>
            <pc:docMk/>
            <pc:sldMk cId="2109904899" sldId="257"/>
            <ac:spMk id="7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61276-9474-44E3-8C17-BFBBC6464FF7}" type="datetimeFigureOut">
              <a:rPr lang="es-ES" smtClean="0"/>
              <a:pPr/>
              <a:t>13/01/2022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A14FF-57FA-4BCF-BE55-E1386ECC9517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4108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D40B0C-9C5D-4BB8-8CA6-31A38364E6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544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FB0F-544E-4222-938B-9F325F72CADD}" type="datetimeFigureOut">
              <a:rPr lang="es-ES" smtClean="0"/>
              <a:pPr/>
              <a:t>13/01/2022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4A8-35FE-4383-A906-C8C89BBA1F2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7138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FB0F-544E-4222-938B-9F325F72CADD}" type="datetimeFigureOut">
              <a:rPr lang="es-ES" smtClean="0"/>
              <a:pPr/>
              <a:t>13/01/2022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4A8-35FE-4383-A906-C8C89BBA1F2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3195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FB0F-544E-4222-938B-9F325F72CADD}" type="datetimeFigureOut">
              <a:rPr lang="es-ES" smtClean="0"/>
              <a:pPr/>
              <a:t>13/01/2022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4A8-35FE-4383-A906-C8C89BBA1F2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1753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FB0F-544E-4222-938B-9F325F72CADD}" type="datetimeFigureOut">
              <a:rPr lang="es-ES" smtClean="0"/>
              <a:pPr/>
              <a:t>13/01/2022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4A8-35FE-4383-A906-C8C89BBA1F2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0707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FB0F-544E-4222-938B-9F325F72CADD}" type="datetimeFigureOut">
              <a:rPr lang="es-ES" smtClean="0"/>
              <a:pPr/>
              <a:t>13/01/2022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4A8-35FE-4383-A906-C8C89BBA1F2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8867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FB0F-544E-4222-938B-9F325F72CADD}" type="datetimeFigureOut">
              <a:rPr lang="es-ES" smtClean="0"/>
              <a:pPr/>
              <a:t>13/01/2022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4A8-35FE-4383-A906-C8C89BBA1F2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5681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FB0F-544E-4222-938B-9F325F72CADD}" type="datetimeFigureOut">
              <a:rPr lang="es-ES" smtClean="0"/>
              <a:pPr/>
              <a:t>13/01/2022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4A8-35FE-4383-A906-C8C89BBA1F2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5094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FB0F-544E-4222-938B-9F325F72CADD}" type="datetimeFigureOut">
              <a:rPr lang="es-ES" smtClean="0"/>
              <a:pPr/>
              <a:t>13/01/2022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4A8-35FE-4383-A906-C8C89BBA1F2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476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FB0F-544E-4222-938B-9F325F72CADD}" type="datetimeFigureOut">
              <a:rPr lang="es-ES" smtClean="0"/>
              <a:pPr/>
              <a:t>13/01/2022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4A8-35FE-4383-A906-C8C89BBA1F2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8722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FB0F-544E-4222-938B-9F325F72CADD}" type="datetimeFigureOut">
              <a:rPr lang="es-ES" smtClean="0"/>
              <a:pPr/>
              <a:t>13/01/2022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4A8-35FE-4383-A906-C8C89BBA1F2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4183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FB0F-544E-4222-938B-9F325F72CADD}" type="datetimeFigureOut">
              <a:rPr lang="es-ES" smtClean="0"/>
              <a:pPr/>
              <a:t>13/01/2022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04A8-35FE-4383-A906-C8C89BBA1F2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5613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FB0F-544E-4222-938B-9F325F72CADD}" type="datetimeFigureOut">
              <a:rPr lang="es-ES" smtClean="0"/>
              <a:pPr/>
              <a:t>13/01/2022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604A8-35FE-4383-A906-C8C89BBA1F2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691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2">
            <a:extLst>
              <a:ext uri="{FF2B5EF4-FFF2-40B4-BE49-F238E27FC236}">
                <a16:creationId xmlns:a16="http://schemas.microsoft.com/office/drawing/2014/main" xmlns="" id="{4B0AC125-9E2F-4E5E-AA06-38CAF59E2EC5}"/>
              </a:ext>
            </a:extLst>
          </p:cNvPr>
          <p:cNvSpPr txBox="1">
            <a:spLocks/>
          </p:cNvSpPr>
          <p:nvPr/>
        </p:nvSpPr>
        <p:spPr>
          <a:xfrm>
            <a:off x="1882008" y="-152093"/>
            <a:ext cx="8229600" cy="947992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sz="2000" b="1" dirty="0">
                <a:solidFill>
                  <a:srgbClr val="2B1E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ACTIVITY 3.2 – A SIX-STAGE APPROACH TO MULTIVARIABLE MODEL BUILDING</a:t>
            </a:r>
            <a:endParaRPr lang="en-IN" sz="2000" dirty="0">
              <a:solidFill>
                <a:srgbClr val="2B1E5C"/>
              </a:solidFill>
              <a:latin typeface="Calibri"/>
            </a:endParaRPr>
          </a:p>
        </p:txBody>
      </p:sp>
      <p:sp>
        <p:nvSpPr>
          <p:cNvPr id="76" name="Slide Number Placeholder 6">
            <a:extLst>
              <a:ext uri="{FF2B5EF4-FFF2-40B4-BE49-F238E27FC236}">
                <a16:creationId xmlns:a16="http://schemas.microsoft.com/office/drawing/2014/main" xmlns="" id="{FDA533CE-4950-4C8F-8CF0-A7481229AFF4}"/>
              </a:ext>
            </a:extLst>
          </p:cNvPr>
          <p:cNvSpPr>
            <a:spLocks noGrp="1"/>
          </p:cNvSpPr>
          <p:nvPr/>
        </p:nvSpPr>
        <p:spPr>
          <a:xfrm>
            <a:off x="8610600" y="65370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66">
              <a:defRPr/>
            </a:pPr>
            <a:fld id="{51F02384-994A-4C3C-8656-0CE2B6A3B91B}" type="slidenum">
              <a:rPr lang="en-US">
                <a:solidFill>
                  <a:srgbClr val="2B1E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685766">
                <a:defRPr/>
              </a:pPr>
              <a:t>1</a:t>
            </a:fld>
            <a:endParaRPr lang="en-US" dirty="0">
              <a:solidFill>
                <a:srgbClr val="2B1E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Hexágono 2"/>
          <p:cNvSpPr/>
          <p:nvPr/>
        </p:nvSpPr>
        <p:spPr>
          <a:xfrm>
            <a:off x="165831" y="969452"/>
            <a:ext cx="2743200" cy="1828800"/>
          </a:xfrm>
          <a:prstGeom prst="hexagon">
            <a:avLst/>
          </a:prstGeom>
          <a:noFill/>
          <a:ln w="19050">
            <a:solidFill>
              <a:srgbClr val="D14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u="sng" dirty="0">
                <a:solidFill>
                  <a:schemeClr val="bg1">
                    <a:lumMod val="50000"/>
                  </a:schemeClr>
                </a:solidFill>
              </a:rPr>
              <a:t>Stage 1. Objectives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Hexágono 13"/>
          <p:cNvSpPr/>
          <p:nvPr/>
        </p:nvSpPr>
        <p:spPr>
          <a:xfrm>
            <a:off x="3824997" y="991073"/>
            <a:ext cx="2743200" cy="1828800"/>
          </a:xfrm>
          <a:prstGeom prst="hexagon">
            <a:avLst/>
          </a:prstGeom>
          <a:noFill/>
          <a:ln w="19050">
            <a:solidFill>
              <a:srgbClr val="D14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u="sng" dirty="0">
                <a:solidFill>
                  <a:schemeClr val="bg1">
                    <a:lumMod val="50000"/>
                  </a:schemeClr>
                </a:solidFill>
              </a:rPr>
              <a:t>Stage 2. Analysis Plan / Design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Hexágono 14"/>
          <p:cNvSpPr/>
          <p:nvPr/>
        </p:nvSpPr>
        <p:spPr>
          <a:xfrm>
            <a:off x="7484163" y="991073"/>
            <a:ext cx="2743200" cy="1828800"/>
          </a:xfrm>
          <a:prstGeom prst="hexagon">
            <a:avLst/>
          </a:prstGeom>
          <a:noFill/>
          <a:ln w="19050">
            <a:solidFill>
              <a:srgbClr val="D14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u="sng" dirty="0">
                <a:solidFill>
                  <a:schemeClr val="bg1">
                    <a:lumMod val="50000"/>
                  </a:schemeClr>
                </a:solidFill>
              </a:rPr>
              <a:t>Stage 3. Assumptions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Hexágono 28"/>
          <p:cNvSpPr/>
          <p:nvPr/>
        </p:nvSpPr>
        <p:spPr>
          <a:xfrm>
            <a:off x="7484163" y="4067741"/>
            <a:ext cx="2743200" cy="1828800"/>
          </a:xfrm>
          <a:prstGeom prst="hexagon">
            <a:avLst/>
          </a:prstGeom>
          <a:noFill/>
          <a:ln w="19050">
            <a:solidFill>
              <a:srgbClr val="D14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u="sng" dirty="0">
                <a:solidFill>
                  <a:schemeClr val="bg1">
                    <a:lumMod val="50000"/>
                  </a:schemeClr>
                </a:solidFill>
              </a:rPr>
              <a:t>Stage 4. Model Building: Parameter's estimation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Hexágono 30"/>
          <p:cNvSpPr/>
          <p:nvPr/>
        </p:nvSpPr>
        <p:spPr>
          <a:xfrm>
            <a:off x="3824997" y="4067741"/>
            <a:ext cx="2743200" cy="1828800"/>
          </a:xfrm>
          <a:prstGeom prst="hexagon">
            <a:avLst/>
          </a:prstGeom>
          <a:noFill/>
          <a:ln w="19050">
            <a:solidFill>
              <a:srgbClr val="D14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u="sng" dirty="0">
                <a:solidFill>
                  <a:schemeClr val="bg1">
                    <a:lumMod val="50000"/>
                  </a:schemeClr>
                </a:solidFill>
              </a:rPr>
              <a:t>Stage 5. Model Interpretation: statistical vs practical </a:t>
            </a:r>
            <a:r>
              <a:rPr lang="en-US" sz="1000" b="1" u="sng" dirty="0" smtClean="0">
                <a:solidFill>
                  <a:schemeClr val="bg1">
                    <a:lumMod val="50000"/>
                  </a:schemeClr>
                </a:solidFill>
              </a:rPr>
              <a:t>significance</a:t>
            </a:r>
          </a:p>
          <a:p>
            <a:pPr algn="ctr"/>
            <a:endParaRPr lang="en-US" sz="1000" b="1" u="sng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(For activity 3.2 leave this part blank)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8" name="Conector recto de flecha 7"/>
          <p:cNvCxnSpPr>
            <a:stCxn id="3" idx="0"/>
          </p:cNvCxnSpPr>
          <p:nvPr/>
        </p:nvCxnSpPr>
        <p:spPr>
          <a:xfrm>
            <a:off x="2909031" y="1883852"/>
            <a:ext cx="915966" cy="0"/>
          </a:xfrm>
          <a:prstGeom prst="straightConnector1">
            <a:avLst/>
          </a:prstGeom>
          <a:ln w="19050" cap="flat" cmpd="sng" algn="ctr">
            <a:solidFill>
              <a:srgbClr val="2B1E5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Hexágono 52"/>
          <p:cNvSpPr/>
          <p:nvPr/>
        </p:nvSpPr>
        <p:spPr>
          <a:xfrm>
            <a:off x="165831" y="4067741"/>
            <a:ext cx="2743200" cy="1828800"/>
          </a:xfrm>
          <a:prstGeom prst="hexagon">
            <a:avLst/>
          </a:prstGeom>
          <a:noFill/>
          <a:ln w="19050">
            <a:solidFill>
              <a:srgbClr val="D14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u="sng" dirty="0">
                <a:solidFill>
                  <a:schemeClr val="bg1">
                    <a:lumMod val="50000"/>
                  </a:schemeClr>
                </a:solidFill>
              </a:rPr>
              <a:t>Stage 6. Validation 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Conector recto de flecha 55"/>
          <p:cNvCxnSpPr>
            <a:stCxn id="14" idx="0"/>
          </p:cNvCxnSpPr>
          <p:nvPr/>
        </p:nvCxnSpPr>
        <p:spPr>
          <a:xfrm flipV="1">
            <a:off x="6568197" y="1889173"/>
            <a:ext cx="923666" cy="16300"/>
          </a:xfrm>
          <a:prstGeom prst="straightConnector1">
            <a:avLst/>
          </a:prstGeom>
          <a:ln w="19050" cap="flat" cmpd="sng" algn="ctr">
            <a:solidFill>
              <a:srgbClr val="2B1E5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/>
          <p:nvPr/>
        </p:nvCxnSpPr>
        <p:spPr>
          <a:xfrm flipV="1">
            <a:off x="6560497" y="4982141"/>
            <a:ext cx="923666" cy="16300"/>
          </a:xfrm>
          <a:prstGeom prst="straightConnector1">
            <a:avLst/>
          </a:prstGeom>
          <a:ln w="19050" cap="flat" cmpd="sng" algn="ctr">
            <a:solidFill>
              <a:srgbClr val="2B1E5C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2909031" y="4968212"/>
            <a:ext cx="915966" cy="0"/>
          </a:xfrm>
          <a:prstGeom prst="straightConnector1">
            <a:avLst/>
          </a:prstGeom>
          <a:ln w="19050" cap="flat" cmpd="sng" algn="ctr">
            <a:solidFill>
              <a:srgbClr val="2B1E5C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15" idx="0"/>
            <a:endCxn id="29" idx="0"/>
          </p:cNvCxnSpPr>
          <p:nvPr/>
        </p:nvCxnSpPr>
        <p:spPr>
          <a:xfrm>
            <a:off x="10227363" y="1905473"/>
            <a:ext cx="12700" cy="3076668"/>
          </a:xfrm>
          <a:prstGeom prst="bentConnector3">
            <a:avLst>
              <a:gd name="adj1" fmla="val 3467370"/>
            </a:avLst>
          </a:prstGeom>
          <a:ln w="19050" cap="flat" cmpd="sng" algn="ctr">
            <a:solidFill>
              <a:srgbClr val="2B1E5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616017" y="2798252"/>
            <a:ext cx="1838425" cy="726918"/>
          </a:xfrm>
          <a:prstGeom prst="rect">
            <a:avLst/>
          </a:prstGeom>
          <a:noFill/>
          <a:ln w="19050">
            <a:solidFill>
              <a:srgbClr val="2B1E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u="sng" dirty="0">
                <a:solidFill>
                  <a:schemeClr val="bg1">
                    <a:lumMod val="50000"/>
                  </a:schemeClr>
                </a:solidFill>
              </a:rPr>
              <a:t>LIMITATIONS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4277384" y="2819873"/>
            <a:ext cx="1838425" cy="726918"/>
          </a:xfrm>
          <a:prstGeom prst="rect">
            <a:avLst/>
          </a:prstGeom>
          <a:noFill/>
          <a:ln w="19050">
            <a:solidFill>
              <a:srgbClr val="2B1E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u="sng" dirty="0">
                <a:solidFill>
                  <a:schemeClr val="bg1">
                    <a:lumMod val="50000"/>
                  </a:schemeClr>
                </a:solidFill>
              </a:rPr>
              <a:t>LIMITATIONS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7939796" y="2819873"/>
            <a:ext cx="1838425" cy="726918"/>
          </a:xfrm>
          <a:prstGeom prst="rect">
            <a:avLst/>
          </a:prstGeom>
          <a:noFill/>
          <a:ln w="19050">
            <a:solidFill>
              <a:srgbClr val="2B1E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u="sng" dirty="0">
                <a:solidFill>
                  <a:schemeClr val="bg1">
                    <a:lumMod val="50000"/>
                  </a:schemeClr>
                </a:solidFill>
              </a:rPr>
              <a:t>LIMITATIONS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616017" y="5896541"/>
            <a:ext cx="1838425" cy="726918"/>
          </a:xfrm>
          <a:prstGeom prst="rect">
            <a:avLst/>
          </a:prstGeom>
          <a:noFill/>
          <a:ln w="19050">
            <a:solidFill>
              <a:srgbClr val="2B1E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u="sng" dirty="0">
                <a:solidFill>
                  <a:schemeClr val="bg1">
                    <a:lumMod val="50000"/>
                  </a:schemeClr>
                </a:solidFill>
              </a:rPr>
              <a:t>LIMITATIONS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4277384" y="5896541"/>
            <a:ext cx="1838425" cy="726918"/>
          </a:xfrm>
          <a:prstGeom prst="rect">
            <a:avLst/>
          </a:prstGeom>
          <a:noFill/>
          <a:ln w="19050">
            <a:solidFill>
              <a:srgbClr val="2B1E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u="sng" dirty="0" smtClean="0">
                <a:solidFill>
                  <a:schemeClr val="bg1">
                    <a:lumMod val="50000"/>
                  </a:schemeClr>
                </a:solidFill>
              </a:rPr>
              <a:t>LIMITATIONS</a:t>
            </a:r>
          </a:p>
          <a:p>
            <a:pPr algn="ctr"/>
            <a:endParaRPr lang="en-US" sz="1000" b="1" u="sng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000" b="1" smtClean="0">
                <a:solidFill>
                  <a:srgbClr val="FF0000"/>
                </a:solidFill>
              </a:rPr>
              <a:t>(For activity 3.2 leave this part blank)</a:t>
            </a:r>
            <a:endParaRPr lang="en-US" sz="1000" smtClean="0">
              <a:solidFill>
                <a:srgbClr val="FF0000"/>
              </a:solidFill>
            </a:endParaRPr>
          </a:p>
          <a:p>
            <a:pPr algn="ctr"/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7939796" y="5896541"/>
            <a:ext cx="1838425" cy="726918"/>
          </a:xfrm>
          <a:prstGeom prst="rect">
            <a:avLst/>
          </a:prstGeom>
          <a:noFill/>
          <a:ln w="19050">
            <a:solidFill>
              <a:srgbClr val="2B1E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u="sng" dirty="0">
                <a:solidFill>
                  <a:schemeClr val="bg1">
                    <a:lumMod val="50000"/>
                  </a:schemeClr>
                </a:solidFill>
              </a:rPr>
              <a:t>LIMITATIONS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90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73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Rafif Srour Daher .</dc:creator>
  <cp:lastModifiedBy>Manoel Gadi</cp:lastModifiedBy>
  <cp:revision>6</cp:revision>
  <dcterms:created xsi:type="dcterms:W3CDTF">2020-08-30T14:18:45Z</dcterms:created>
  <dcterms:modified xsi:type="dcterms:W3CDTF">2022-01-13T08:42:21Z</dcterms:modified>
</cp:coreProperties>
</file>