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100" d="100"/>
          <a:sy n="100" d="100"/>
        </p:scale>
        <p:origin x="-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F9CF8-3B56-4E77-801A-A0CD88482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07D013-6EB8-460B-8C24-C4948D03F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E9387C-8763-4EEB-A726-D732C519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C2F-2055-4B42-A171-8E95BB414B99}" type="datetimeFigureOut">
              <a:rPr lang="fr-BE" smtClean="0"/>
              <a:t>15-05-21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5908DF-B545-4B3B-ADEC-B002F3BC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D6A9C5-88BB-4EB6-B9CB-4F53C672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CB77-8AF5-4D4B-B0B2-41C16534501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413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4A96A5-286F-426F-AA43-8DA45FE3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AE82C2-4107-4309-8ED0-999627437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D51C99-5854-42F0-BD92-FC30F0F9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C2F-2055-4B42-A171-8E95BB414B99}" type="datetimeFigureOut">
              <a:rPr lang="fr-BE" smtClean="0"/>
              <a:t>15-05-21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10451E-40C4-4E9B-9079-4B3C2175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7D1C6D-6751-4FE1-B1DF-DA1C2DCE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CB77-8AF5-4D4B-B0B2-41C16534501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8362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AAD9DD1-692D-4EB5-9BA4-20B4AB4F7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570E4B-A4BE-467C-96C4-E836D785B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8AEE11-BEB7-4000-9433-DAEBE68D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C2F-2055-4B42-A171-8E95BB414B99}" type="datetimeFigureOut">
              <a:rPr lang="fr-BE" smtClean="0"/>
              <a:t>15-05-21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5ADC5F-6763-4732-8456-0BA274BC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DC660A-3BAC-4303-8CCD-E4FE6499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CB77-8AF5-4D4B-B0B2-41C16534501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572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E42EB-4DE9-481F-9E8D-641760C0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7B3BC7-A971-4DE0-BD11-DEC55611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16ECBF-27B9-44FD-BAF9-548E1E37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C2F-2055-4B42-A171-8E95BB414B99}" type="datetimeFigureOut">
              <a:rPr lang="fr-BE" smtClean="0"/>
              <a:t>15-05-21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572B5-AEC3-4FB1-9A4F-D3B794EE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85D30D-6862-401E-B0D5-B3BBD682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CB77-8AF5-4D4B-B0B2-41C16534501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0010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E0C45-7C86-44E9-B001-837D28B8D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B1CBA5-3A06-43D9-B1AF-3F3199948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6ADB38-2959-409D-BCC9-B37B2A0D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C2F-2055-4B42-A171-8E95BB414B99}" type="datetimeFigureOut">
              <a:rPr lang="fr-BE" smtClean="0"/>
              <a:t>15-05-21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942448-7F16-4BDA-9206-C1FEBE80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CC31A-611B-408D-83F4-66765F41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CB77-8AF5-4D4B-B0B2-41C16534501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0384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36954A-1A39-4341-8954-06D05E83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E3AF2F-6BC5-4528-9A7B-2CF7265E9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96A5C4-55D0-4124-809B-7D7A6DEE1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8641EB-0BE4-4732-9DF3-491849CF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C2F-2055-4B42-A171-8E95BB414B99}" type="datetimeFigureOut">
              <a:rPr lang="fr-BE" smtClean="0"/>
              <a:t>15-05-21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E4DA4B-9FC1-4F74-8865-80347BF2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ABFCC6-656B-4482-B333-5207C2E0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CB77-8AF5-4D4B-B0B2-41C16534501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2459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F9E1D-71ED-4A0D-BFAC-8ACF8322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9D1BAA-D1B9-4285-B053-933B44651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A70487-FE29-4587-B8B8-B5E03DCA1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CB60C9D-E556-4678-9695-6A9CE5511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300C314-BF2E-4557-93E0-A7A76995B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72E96A3-D1FD-438B-9E07-14F1A3CA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C2F-2055-4B42-A171-8E95BB414B99}" type="datetimeFigureOut">
              <a:rPr lang="fr-BE" smtClean="0"/>
              <a:t>15-05-21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1AEC01A-1962-4FAC-BB2F-3AC9C88E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94D5BC-6B56-4602-BE96-39017D94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CB77-8AF5-4D4B-B0B2-41C16534501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59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F72C9-A2D5-4385-861A-EF958EB5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69E779-86AB-4577-94F8-8BF09BDA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C2F-2055-4B42-A171-8E95BB414B99}" type="datetimeFigureOut">
              <a:rPr lang="fr-BE" smtClean="0"/>
              <a:t>15-05-21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700EAE7-3A7C-4477-A80A-BD9CB4DC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25A3C4-9C08-40A1-9D1E-91515843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CB77-8AF5-4D4B-B0B2-41C16534501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845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79B39F3-10B0-4E1F-B0DF-8419F08F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C2F-2055-4B42-A171-8E95BB414B99}" type="datetimeFigureOut">
              <a:rPr lang="fr-BE" smtClean="0"/>
              <a:t>15-05-21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A84949-4499-48B8-BC87-D6709C52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A6846F-BE8B-4FCF-B120-C6BDEF95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CB77-8AF5-4D4B-B0B2-41C16534501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700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B3615-A757-4150-834D-DFA94ECF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0FC38C-C3BF-4266-B9D4-F27B899DD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3E738B-A017-4FD1-AFD9-9D781A2C7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99A135-ABB0-495F-8FCC-0DFC0E03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C2F-2055-4B42-A171-8E95BB414B99}" type="datetimeFigureOut">
              <a:rPr lang="fr-BE" smtClean="0"/>
              <a:t>15-05-21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EC943-2287-473D-80E7-5E7D88EF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C53E8D-D567-4765-B8C6-7F2A68A8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CB77-8AF5-4D4B-B0B2-41C16534501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503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CF555-3521-4544-B687-ED867BD9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57A976E-3108-4115-B358-341054AEF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B81FC8-3362-49CB-AC02-4ABF5C451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0CDF7F-6A6E-449D-98FD-1F9231D7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C2F-2055-4B42-A171-8E95BB414B99}" type="datetimeFigureOut">
              <a:rPr lang="fr-BE" smtClean="0"/>
              <a:t>15-05-21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A2A5DA-B091-4175-B6B0-2206A0CD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AC5F04-83F4-4F1E-B408-2E7940FB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CB77-8AF5-4D4B-B0B2-41C16534501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062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F78634-8DA8-4345-85A8-3B45534F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F73F9F-20D2-4FF3-B75B-CA51B3DB5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235FF8-DE34-47A8-BA5F-4A62EC2CB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8FC2F-2055-4B42-A171-8E95BB414B99}" type="datetimeFigureOut">
              <a:rPr lang="fr-BE" smtClean="0"/>
              <a:t>15-05-21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81788-910C-4796-95F0-A73B54E7F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82DE57-AC19-42B9-9B7C-15CC20247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DCB77-8AF5-4D4B-B0B2-41C16534501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7679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5C81B06-CD58-4316-9A7F-3A1CF12DC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1" r="17793"/>
          <a:stretch/>
        </p:blipFill>
        <p:spPr bwMode="auto">
          <a:xfrm>
            <a:off x="2519916" y="0"/>
            <a:ext cx="68898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A939AC-18E6-417C-9154-2DA592329A2D}"/>
              </a:ext>
            </a:extLst>
          </p:cNvPr>
          <p:cNvSpPr/>
          <p:nvPr/>
        </p:nvSpPr>
        <p:spPr>
          <a:xfrm>
            <a:off x="6358270" y="1750137"/>
            <a:ext cx="340241" cy="318977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Righ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1335F-EEE8-4BB1-9871-40E2167D5764}"/>
              </a:ext>
            </a:extLst>
          </p:cNvPr>
          <p:cNvSpPr/>
          <p:nvPr/>
        </p:nvSpPr>
        <p:spPr>
          <a:xfrm>
            <a:off x="6762306" y="1750137"/>
            <a:ext cx="255181" cy="3189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3FC9FE-942B-4608-AE87-BC2F6C29CFF1}"/>
              </a:ext>
            </a:extLst>
          </p:cNvPr>
          <p:cNvSpPr/>
          <p:nvPr/>
        </p:nvSpPr>
        <p:spPr>
          <a:xfrm>
            <a:off x="6762306" y="1797983"/>
            <a:ext cx="255181" cy="223283"/>
          </a:xfrm>
          <a:prstGeom prst="ellipse">
            <a:avLst/>
          </a:prstGeom>
          <a:ln>
            <a:solidFill>
              <a:schemeClr val="bg1"/>
            </a:solidFill>
          </a:ln>
          <a:scene3d>
            <a:camera prst="perspectiveRight"/>
            <a:lightRig rig="threePt" dir="t"/>
          </a:scene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35E1E4-2179-4C56-8B59-FE78BEB3437C}"/>
              </a:ext>
            </a:extLst>
          </p:cNvPr>
          <p:cNvSpPr txBox="1"/>
          <p:nvPr/>
        </p:nvSpPr>
        <p:spPr>
          <a:xfrm>
            <a:off x="9516140" y="478465"/>
            <a:ext cx="2456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u="sng" dirty="0" err="1"/>
              <a:t>Legende</a:t>
            </a:r>
            <a:endParaRPr lang="fr-BE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IoT Node met </a:t>
            </a:r>
            <a:r>
              <a:rPr lang="fr-BE" dirty="0" err="1"/>
              <a:t>behuizing</a:t>
            </a:r>
            <a:r>
              <a:rPr lang="fr-BE" dirty="0"/>
              <a:t> (PCB met ESP32, GPS, LoRa + antenne en Hall)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>
                <a:solidFill>
                  <a:srgbClr val="00B0F0"/>
                </a:solidFill>
              </a:rPr>
              <a:t>Binnenkant</a:t>
            </a:r>
            <a:r>
              <a:rPr lang="fr-BE" dirty="0">
                <a:solidFill>
                  <a:srgbClr val="00B0F0"/>
                </a:solidFill>
              </a:rPr>
              <a:t> (</a:t>
            </a:r>
            <a:r>
              <a:rPr lang="fr-BE" dirty="0" err="1">
                <a:solidFill>
                  <a:srgbClr val="00B0F0"/>
                </a:solidFill>
              </a:rPr>
              <a:t>gekoppeld</a:t>
            </a:r>
            <a:r>
              <a:rPr lang="fr-BE" dirty="0">
                <a:solidFill>
                  <a:srgbClr val="00B0F0"/>
                </a:solidFill>
              </a:rPr>
              <a:t> met </a:t>
            </a:r>
            <a:r>
              <a:rPr lang="fr-BE" dirty="0" err="1">
                <a:solidFill>
                  <a:srgbClr val="00B0F0"/>
                </a:solidFill>
              </a:rPr>
              <a:t>kabels</a:t>
            </a:r>
            <a:r>
              <a:rPr lang="fr-BE" dirty="0">
                <a:solidFill>
                  <a:srgbClr val="00B0F0"/>
                </a:solidFill>
              </a:rPr>
              <a:t>): </a:t>
            </a:r>
            <a:r>
              <a:rPr lang="fr-BE" dirty="0" err="1">
                <a:solidFill>
                  <a:srgbClr val="00B0F0"/>
                </a:solidFill>
              </a:rPr>
              <a:t>Temperatuursensor</a:t>
            </a:r>
            <a:r>
              <a:rPr lang="fr-BE" dirty="0">
                <a:solidFill>
                  <a:srgbClr val="00B0F0"/>
                </a:solidFill>
              </a:rPr>
              <a:t> op PCB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>
                <a:solidFill>
                  <a:schemeClr val="accent2"/>
                </a:solidFill>
              </a:rPr>
              <a:t>Magneet</a:t>
            </a:r>
            <a:endParaRPr lang="fr-BE" dirty="0">
              <a:solidFill>
                <a:schemeClr val="accent2"/>
              </a:solidFill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7840E67-7A20-4F0E-8C1C-7200F3E5FBB8}"/>
              </a:ext>
            </a:extLst>
          </p:cNvPr>
          <p:cNvCxnSpPr>
            <a:cxnSpLocks/>
          </p:cNvCxnSpPr>
          <p:nvPr/>
        </p:nvCxnSpPr>
        <p:spPr>
          <a:xfrm>
            <a:off x="6663832" y="1814784"/>
            <a:ext cx="108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FFE3478A-6E24-48BD-A914-E97FFFE9E8CC}"/>
              </a:ext>
            </a:extLst>
          </p:cNvPr>
          <p:cNvSpPr/>
          <p:nvPr/>
        </p:nvSpPr>
        <p:spPr>
          <a:xfrm>
            <a:off x="6222304" y="1653737"/>
            <a:ext cx="45719" cy="19279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053548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Manoëlle de Viron</dc:creator>
  <cp:lastModifiedBy>Manoëlle de Viron</cp:lastModifiedBy>
  <cp:revision>5</cp:revision>
  <dcterms:created xsi:type="dcterms:W3CDTF">2021-05-15T14:25:39Z</dcterms:created>
  <dcterms:modified xsi:type="dcterms:W3CDTF">2021-05-15T14:38:38Z</dcterms:modified>
</cp:coreProperties>
</file>