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B6301-C443-6942-8EA3-2958D9EE5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DDE86-CE8F-DA4D-A7D1-F267D86C1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EE452-101D-974C-BF4B-FD9ECFBD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C0A4-1EC5-7A4D-ADA0-5AE42F238B0B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BFF66-1435-6F46-98D4-39494972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0BF9B-B3DA-B04B-A8F9-D0D11A49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D6F2A-F09A-E442-B72D-6C4EEE953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60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BC052-D5A8-EB43-AB5A-9F64C690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316C1-B07A-1D40-9027-E99B6F780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2187F-0AA6-3343-A472-C6085639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C0A4-1EC5-7A4D-ADA0-5AE42F238B0B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AC438-7405-E64E-AAB6-752EEEAA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34B2D-E1F8-1049-B4A5-4341FDD8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D6F2A-F09A-E442-B72D-6C4EEE953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66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AD7A34-4A24-6D4B-A044-0B8D21048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45D98-B96E-D746-BEDB-670A98EFB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F041E-13CA-554C-AEF5-128C972C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C0A4-1EC5-7A4D-ADA0-5AE42F238B0B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01253-7D09-104D-AFD7-EE668F05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09B57-A7DD-6A45-9642-88AF979F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D6F2A-F09A-E442-B72D-6C4EEE953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60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A7B7-45BD-1049-97FA-D73E0FF8C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C3B30-FDF9-024D-81E5-13DBB976E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6AFEB-18F9-6E41-AEAB-EB1533EFD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C0A4-1EC5-7A4D-ADA0-5AE42F238B0B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5F68C-663A-344F-AB97-A846A26D7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3CC9D-834B-9D46-B63B-310CF64C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D6F2A-F09A-E442-B72D-6C4EEE953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58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FAB14-18BF-2244-B1A3-42F418B79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FBE3D-46AC-8A49-ABB4-F1719FA85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571DC-85C3-FF49-9B62-524879838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C0A4-1EC5-7A4D-ADA0-5AE42F238B0B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C11BF-B0DF-004C-9A68-D96C7C28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47951-3E98-A540-A606-C632A904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D6F2A-F09A-E442-B72D-6C4EEE953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52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7027-2E4B-0F42-B0C6-0EE9FBF3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3B5E9-455A-2A4E-891F-65CBC314C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FE8B9-9631-3541-BEE7-1185E1AF0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80F2F-F0B6-9946-BA4D-9B2953BD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C0A4-1EC5-7A4D-ADA0-5AE42F238B0B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7C482-9EB2-5545-8401-A1D19B4C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56F2B-BCB5-A841-84C4-D61F63553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D6F2A-F09A-E442-B72D-6C4EEE953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45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E0B8-FD94-0545-BD01-F87B5DAAB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F6CB2-95D3-F449-82D1-067B0A9AB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76C7E-33E6-0B4E-A367-E28D60702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92117D-68ED-994B-A105-31B355CAE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0AA8A1-26E7-C545-9713-ED86AAB89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700E80-E350-4648-805D-21FFF97B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C0A4-1EC5-7A4D-ADA0-5AE42F238B0B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F637A-1723-DA41-A561-4861C23C5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762AE-37E1-6445-8D89-31DDDFB9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D6F2A-F09A-E442-B72D-6C4EEE953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46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9B2C-0B51-A74C-8D06-0B4CDDFF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D06AD7-44D8-3E4C-B0F2-D7E07DED4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C0A4-1EC5-7A4D-ADA0-5AE42F238B0B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4B0C2-54FE-9F48-BCD7-722B9138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4DD4D-587C-E445-8815-CC246EA0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D6F2A-F09A-E442-B72D-6C4EEE953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91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76A9C-6FC4-7D4F-8694-4AF379A8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C0A4-1EC5-7A4D-ADA0-5AE42F238B0B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45D516-2992-594D-90F0-698AA8E4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6F19C-9D52-5547-957F-010CE511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D6F2A-F09A-E442-B72D-6C4EEE953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04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2A3D-456E-2542-8993-A781CB6D2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33015-76AA-784E-940C-F7228493C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9643F-A115-4646-98B3-C011F6947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BEEBF-A28E-4B45-9C60-888BF8EC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C0A4-1EC5-7A4D-ADA0-5AE42F238B0B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924FB-CB71-FC4C-96D0-FA193EFF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80EED-78FA-3B4A-8EC3-15BB6FDB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D6F2A-F09A-E442-B72D-6C4EEE953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17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70A66-8819-4442-9F50-DF377B277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0044A-34DB-C04F-AD83-461C203770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0B5AB-AE64-1C41-B72D-7300F1044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E98D3-4108-0C48-9595-2AD5487B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C0A4-1EC5-7A4D-ADA0-5AE42F238B0B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C4B67-30B8-1B46-B8B7-E60D1F0A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C7645-290B-B946-B356-3F08B329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D6F2A-F09A-E442-B72D-6C4EEE953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38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324A6-3833-874A-BE9F-1AB542AB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06D35-4756-184E-B473-444A7FBD2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A31A9-DF2A-BB48-BA17-60ED33933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3C0A4-1EC5-7A4D-ADA0-5AE42F238B0B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14D9F-FC2B-6B41-9F05-B5ADE42D3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24BB4-3D0E-8042-AA74-DFA0BDDCD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D6F2A-F09A-E442-B72D-6C4EEE953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16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26A7E2-1D95-394E-852C-204DD60985E9}"/>
              </a:ext>
            </a:extLst>
          </p:cNvPr>
          <p:cNvSpPr/>
          <p:nvPr/>
        </p:nvSpPr>
        <p:spPr>
          <a:xfrm>
            <a:off x="646423" y="514350"/>
            <a:ext cx="5276074" cy="582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AD6641-8D2A-C24B-AE13-396652BEBC78}"/>
              </a:ext>
            </a:extLst>
          </p:cNvPr>
          <p:cNvSpPr/>
          <p:nvPr/>
        </p:nvSpPr>
        <p:spPr>
          <a:xfrm>
            <a:off x="7070653" y="528638"/>
            <a:ext cx="2842698" cy="417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6E6CF-78F7-2F41-8E49-7B4BFDEB5875}"/>
              </a:ext>
            </a:extLst>
          </p:cNvPr>
          <p:cNvSpPr txBox="1"/>
          <p:nvPr/>
        </p:nvSpPr>
        <p:spPr>
          <a:xfrm>
            <a:off x="733646" y="627321"/>
            <a:ext cx="246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PCB1 (</a:t>
            </a:r>
            <a:r>
              <a:rPr lang="en-GB" dirty="0" err="1">
                <a:solidFill>
                  <a:schemeClr val="bg1"/>
                </a:solidFill>
              </a:rPr>
              <a:t>buiten</a:t>
            </a:r>
            <a:r>
              <a:rPr lang="en-GB" dirty="0">
                <a:solidFill>
                  <a:schemeClr val="bg1"/>
                </a:solidFill>
              </a:rPr>
              <a:t> container)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A97CE-A543-5342-80F8-792E3DBD06BE}"/>
              </a:ext>
            </a:extLst>
          </p:cNvPr>
          <p:cNvSpPr txBox="1"/>
          <p:nvPr/>
        </p:nvSpPr>
        <p:spPr>
          <a:xfrm>
            <a:off x="7223050" y="627321"/>
            <a:ext cx="260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PCB2 (</a:t>
            </a:r>
            <a:r>
              <a:rPr lang="en-GB" dirty="0" err="1">
                <a:solidFill>
                  <a:schemeClr val="bg1"/>
                </a:solidFill>
              </a:rPr>
              <a:t>binnen</a:t>
            </a:r>
            <a:r>
              <a:rPr lang="en-GB" dirty="0">
                <a:solidFill>
                  <a:schemeClr val="bg1"/>
                </a:solidFill>
              </a:rPr>
              <a:t> container)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909751-DE88-204A-972C-47282D1B9A55}"/>
              </a:ext>
            </a:extLst>
          </p:cNvPr>
          <p:cNvSpPr/>
          <p:nvPr/>
        </p:nvSpPr>
        <p:spPr>
          <a:xfrm>
            <a:off x="3955313" y="2775098"/>
            <a:ext cx="1531088" cy="1307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ESP32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D506CC-0F0A-DF43-9278-BAAAB8DB5162}"/>
              </a:ext>
            </a:extLst>
          </p:cNvPr>
          <p:cNvSpPr/>
          <p:nvPr/>
        </p:nvSpPr>
        <p:spPr>
          <a:xfrm>
            <a:off x="733647" y="5039833"/>
            <a:ext cx="1424762" cy="11695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Voeding</a:t>
            </a:r>
            <a:r>
              <a:rPr lang="en-GB" dirty="0"/>
              <a:t> (</a:t>
            </a:r>
            <a:r>
              <a:rPr lang="en-GB" dirty="0" err="1"/>
              <a:t>batterij</a:t>
            </a:r>
            <a:r>
              <a:rPr lang="en-GB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1DB643-18F3-7047-8CF0-E9655223078C}"/>
              </a:ext>
            </a:extLst>
          </p:cNvPr>
          <p:cNvSpPr/>
          <p:nvPr/>
        </p:nvSpPr>
        <p:spPr>
          <a:xfrm>
            <a:off x="2402958" y="5039833"/>
            <a:ext cx="1350335" cy="11695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Buck/Boost/...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9DAEDF-0DA3-6349-BA92-54B901947C25}"/>
              </a:ext>
            </a:extLst>
          </p:cNvPr>
          <p:cNvSpPr/>
          <p:nvPr/>
        </p:nvSpPr>
        <p:spPr>
          <a:xfrm>
            <a:off x="786810" y="2844209"/>
            <a:ext cx="1424762" cy="11695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Hall-sensor (deur)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01DF60-DAD8-F547-B654-7E7E14F2D706}"/>
              </a:ext>
            </a:extLst>
          </p:cNvPr>
          <p:cNvSpPr txBox="1"/>
          <p:nvPr/>
        </p:nvSpPr>
        <p:spPr>
          <a:xfrm>
            <a:off x="4887986" y="3728633"/>
            <a:ext cx="67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3.3V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35005B-9893-9840-950C-D17E260FA93B}"/>
              </a:ext>
            </a:extLst>
          </p:cNvPr>
          <p:cNvSpPr txBox="1"/>
          <p:nvPr/>
        </p:nvSpPr>
        <p:spPr>
          <a:xfrm>
            <a:off x="1689414" y="3713570"/>
            <a:ext cx="67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3.3V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7DAB1C-400E-EC41-98DE-46F877A096E2}"/>
              </a:ext>
            </a:extLst>
          </p:cNvPr>
          <p:cNvSpPr/>
          <p:nvPr/>
        </p:nvSpPr>
        <p:spPr>
          <a:xfrm>
            <a:off x="7490637" y="1095336"/>
            <a:ext cx="1424762" cy="11695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Temp-sensor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BDA231-1CE8-354D-B7E6-4FA56E8B9419}"/>
              </a:ext>
            </a:extLst>
          </p:cNvPr>
          <p:cNvSpPr txBox="1"/>
          <p:nvPr/>
        </p:nvSpPr>
        <p:spPr>
          <a:xfrm>
            <a:off x="8365500" y="2011508"/>
            <a:ext cx="67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3.3V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1FBD26-A8D9-0642-B650-1C0FC84E607D}"/>
              </a:ext>
            </a:extLst>
          </p:cNvPr>
          <p:cNvSpPr/>
          <p:nvPr/>
        </p:nvSpPr>
        <p:spPr>
          <a:xfrm>
            <a:off x="1521535" y="1095331"/>
            <a:ext cx="1424762" cy="11695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E39824-D3D7-8D4F-A785-DC480DBA7CE3}"/>
              </a:ext>
            </a:extLst>
          </p:cNvPr>
          <p:cNvSpPr/>
          <p:nvPr/>
        </p:nvSpPr>
        <p:spPr>
          <a:xfrm>
            <a:off x="3561909" y="1092343"/>
            <a:ext cx="1424762" cy="11695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LoRaWAN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A0A73F-B922-C240-9D0A-01B0C04CA8DD}"/>
              </a:ext>
            </a:extLst>
          </p:cNvPr>
          <p:cNvSpPr/>
          <p:nvPr/>
        </p:nvSpPr>
        <p:spPr>
          <a:xfrm>
            <a:off x="287079" y="1095333"/>
            <a:ext cx="871870" cy="11695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Antenne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DA0693-5F95-E342-A590-1BBC308163BC}"/>
              </a:ext>
            </a:extLst>
          </p:cNvPr>
          <p:cNvSpPr/>
          <p:nvPr/>
        </p:nvSpPr>
        <p:spPr>
          <a:xfrm>
            <a:off x="5349257" y="1092343"/>
            <a:ext cx="871870" cy="1169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/>
              <a:t>Antenne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DF29B1-4CFF-7E41-A3F2-6C85E2B41489}"/>
              </a:ext>
            </a:extLst>
          </p:cNvPr>
          <p:cNvCxnSpPr>
            <a:stCxn id="18" idx="1"/>
            <a:endCxn id="20" idx="3"/>
          </p:cNvCxnSpPr>
          <p:nvPr/>
        </p:nvCxnSpPr>
        <p:spPr>
          <a:xfrm flipH="1">
            <a:off x="1158949" y="1680122"/>
            <a:ext cx="362586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62F754-5462-3041-9C9C-A0E4C7D4AD87}"/>
              </a:ext>
            </a:extLst>
          </p:cNvPr>
          <p:cNvCxnSpPr/>
          <p:nvPr/>
        </p:nvCxnSpPr>
        <p:spPr>
          <a:xfrm flipH="1">
            <a:off x="4986671" y="1677133"/>
            <a:ext cx="362586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3F0F57-9780-064F-81F6-2A87AC76FE60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2211572" y="3429000"/>
            <a:ext cx="1743742" cy="142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37B1C11-BE76-BA45-B67C-E9F4286A7BAF}"/>
              </a:ext>
            </a:extLst>
          </p:cNvPr>
          <p:cNvCxnSpPr>
            <a:cxnSpLocks/>
          </p:cNvCxnSpPr>
          <p:nvPr/>
        </p:nvCxnSpPr>
        <p:spPr>
          <a:xfrm flipH="1">
            <a:off x="3252401" y="3102048"/>
            <a:ext cx="702911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754E346-00C9-1846-B3E2-F844DA51A2DD}"/>
              </a:ext>
            </a:extLst>
          </p:cNvPr>
          <p:cNvCxnSpPr>
            <a:cxnSpLocks/>
          </p:cNvCxnSpPr>
          <p:nvPr/>
        </p:nvCxnSpPr>
        <p:spPr>
          <a:xfrm flipH="1">
            <a:off x="3078125" y="3275713"/>
            <a:ext cx="87718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095B44-9E60-E24A-9374-7EDCC63EA70B}"/>
              </a:ext>
            </a:extLst>
          </p:cNvPr>
          <p:cNvCxnSpPr>
            <a:cxnSpLocks/>
          </p:cNvCxnSpPr>
          <p:nvPr/>
        </p:nvCxnSpPr>
        <p:spPr>
          <a:xfrm>
            <a:off x="3078125" y="1756066"/>
            <a:ext cx="0" cy="151964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AA39062-95BF-D34C-8125-3510CB1A411F}"/>
              </a:ext>
            </a:extLst>
          </p:cNvPr>
          <p:cNvCxnSpPr>
            <a:cxnSpLocks/>
          </p:cNvCxnSpPr>
          <p:nvPr/>
        </p:nvCxnSpPr>
        <p:spPr>
          <a:xfrm>
            <a:off x="3252401" y="1505503"/>
            <a:ext cx="0" cy="159654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6BBDE5-81B3-BF46-97A8-CA19D30A8277}"/>
              </a:ext>
            </a:extLst>
          </p:cNvPr>
          <p:cNvCxnSpPr>
            <a:cxnSpLocks/>
          </p:cNvCxnSpPr>
          <p:nvPr/>
        </p:nvCxnSpPr>
        <p:spPr>
          <a:xfrm flipH="1" flipV="1">
            <a:off x="2958300" y="1514070"/>
            <a:ext cx="294103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46D7EB5-217A-0A45-A400-FDCAD6DA8242}"/>
              </a:ext>
            </a:extLst>
          </p:cNvPr>
          <p:cNvCxnSpPr>
            <a:cxnSpLocks/>
          </p:cNvCxnSpPr>
          <p:nvPr/>
        </p:nvCxnSpPr>
        <p:spPr>
          <a:xfrm flipH="1">
            <a:off x="2924423" y="1756066"/>
            <a:ext cx="15370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123187D-BE46-C041-8B54-5DE3B88B77E0}"/>
              </a:ext>
            </a:extLst>
          </p:cNvPr>
          <p:cNvCxnSpPr>
            <a:stCxn id="16" idx="2"/>
          </p:cNvCxnSpPr>
          <p:nvPr/>
        </p:nvCxnSpPr>
        <p:spPr>
          <a:xfrm flipH="1">
            <a:off x="8197702" y="2264917"/>
            <a:ext cx="0" cy="116408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59F8B90-4D92-2347-A85D-337CCE8D4D78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5486401" y="3415117"/>
            <a:ext cx="271130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70FD741-0CB4-1E49-B907-F15B7438B46D}"/>
              </a:ext>
            </a:extLst>
          </p:cNvPr>
          <p:cNvSpPr txBox="1"/>
          <p:nvPr/>
        </p:nvSpPr>
        <p:spPr>
          <a:xfrm>
            <a:off x="3353215" y="27981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I2C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A3A3F7B-B9EE-C64D-9C33-0AACF6EA70B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158409" y="5624624"/>
            <a:ext cx="2445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9B85BF0-CDE5-654E-AE84-6FB1D822D77D}"/>
              </a:ext>
            </a:extLst>
          </p:cNvPr>
          <p:cNvCxnSpPr>
            <a:cxnSpLocks/>
          </p:cNvCxnSpPr>
          <p:nvPr/>
        </p:nvCxnSpPr>
        <p:spPr>
          <a:xfrm flipV="1">
            <a:off x="3753293" y="5624623"/>
            <a:ext cx="141467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5FD7EAE-C39A-374E-8AA3-41A6730B9900}"/>
              </a:ext>
            </a:extLst>
          </p:cNvPr>
          <p:cNvCxnSpPr>
            <a:cxnSpLocks/>
          </p:cNvCxnSpPr>
          <p:nvPr/>
        </p:nvCxnSpPr>
        <p:spPr>
          <a:xfrm>
            <a:off x="5167964" y="4097965"/>
            <a:ext cx="0" cy="15266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0C183E5-97C8-0749-BB74-91585D8230D0}"/>
              </a:ext>
            </a:extLst>
          </p:cNvPr>
          <p:cNvCxnSpPr>
            <a:cxnSpLocks/>
          </p:cNvCxnSpPr>
          <p:nvPr/>
        </p:nvCxnSpPr>
        <p:spPr>
          <a:xfrm>
            <a:off x="2026998" y="4352261"/>
            <a:ext cx="314096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E227BBB-EAC6-5345-B52D-2470C93ACAE8}"/>
              </a:ext>
            </a:extLst>
          </p:cNvPr>
          <p:cNvCxnSpPr>
            <a:cxnSpLocks/>
          </p:cNvCxnSpPr>
          <p:nvPr/>
        </p:nvCxnSpPr>
        <p:spPr>
          <a:xfrm flipV="1">
            <a:off x="2026998" y="4024160"/>
            <a:ext cx="0" cy="324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6B4F250-456D-C24E-8868-944A0344D2FA}"/>
              </a:ext>
            </a:extLst>
          </p:cNvPr>
          <p:cNvCxnSpPr>
            <a:cxnSpLocks/>
          </p:cNvCxnSpPr>
          <p:nvPr/>
        </p:nvCxnSpPr>
        <p:spPr>
          <a:xfrm>
            <a:off x="5167964" y="4348160"/>
            <a:ext cx="335934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B07BE4-25B5-C64E-B251-C029D86DEF45}"/>
              </a:ext>
            </a:extLst>
          </p:cNvPr>
          <p:cNvCxnSpPr>
            <a:cxnSpLocks/>
          </p:cNvCxnSpPr>
          <p:nvPr/>
        </p:nvCxnSpPr>
        <p:spPr>
          <a:xfrm flipH="1" flipV="1">
            <a:off x="8517222" y="2261924"/>
            <a:ext cx="0" cy="20903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7E6696C-2CFB-CD48-A8BB-68D6608D5E79}"/>
              </a:ext>
            </a:extLst>
          </p:cNvPr>
          <p:cNvSpPr txBox="1"/>
          <p:nvPr/>
        </p:nvSpPr>
        <p:spPr>
          <a:xfrm>
            <a:off x="4444409" y="5341281"/>
            <a:ext cx="97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3.3V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9E56290-1A4A-3D41-9E86-45E22720BA13}"/>
              </a:ext>
            </a:extLst>
          </p:cNvPr>
          <p:cNvSpPr/>
          <p:nvPr/>
        </p:nvSpPr>
        <p:spPr>
          <a:xfrm>
            <a:off x="5106104" y="4288567"/>
            <a:ext cx="108000" cy="10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F9AD3FC-1209-5E4F-B48E-F814E5111206}"/>
              </a:ext>
            </a:extLst>
          </p:cNvPr>
          <p:cNvSpPr txBox="1"/>
          <p:nvPr/>
        </p:nvSpPr>
        <p:spPr>
          <a:xfrm>
            <a:off x="2278650" y="3397079"/>
            <a:ext cx="121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Analoog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621BDF-1458-C64F-825A-CCA06A44BCDB}"/>
              </a:ext>
            </a:extLst>
          </p:cNvPr>
          <p:cNvSpPr txBox="1"/>
          <p:nvPr/>
        </p:nvSpPr>
        <p:spPr>
          <a:xfrm>
            <a:off x="6256345" y="3046764"/>
            <a:ext cx="54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I2C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C93C85B-C964-5B42-BE59-396F9CECF620}"/>
              </a:ext>
            </a:extLst>
          </p:cNvPr>
          <p:cNvCxnSpPr>
            <a:cxnSpLocks/>
          </p:cNvCxnSpPr>
          <p:nvPr/>
        </p:nvCxnSpPr>
        <p:spPr>
          <a:xfrm>
            <a:off x="4144925" y="2261924"/>
            <a:ext cx="0" cy="51653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22F7F50-B43C-A34B-8C36-08246D9C6F24}"/>
              </a:ext>
            </a:extLst>
          </p:cNvPr>
          <p:cNvCxnSpPr>
            <a:cxnSpLocks/>
          </p:cNvCxnSpPr>
          <p:nvPr/>
        </p:nvCxnSpPr>
        <p:spPr>
          <a:xfrm>
            <a:off x="4308211" y="2261924"/>
            <a:ext cx="0" cy="51653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AD4C433-D5AA-054C-ACE1-7B6E228920B1}"/>
              </a:ext>
            </a:extLst>
          </p:cNvPr>
          <p:cNvSpPr txBox="1"/>
          <p:nvPr/>
        </p:nvSpPr>
        <p:spPr>
          <a:xfrm>
            <a:off x="4291544" y="2373919"/>
            <a:ext cx="69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UART</a:t>
            </a:r>
          </a:p>
        </p:txBody>
      </p:sp>
      <p:cxnSp>
        <p:nvCxnSpPr>
          <p:cNvPr id="48" name="Straight Connector 44">
            <a:extLst>
              <a:ext uri="{FF2B5EF4-FFF2-40B4-BE49-F238E27FC236}">
                <a16:creationId xmlns:a16="http://schemas.microsoft.com/office/drawing/2014/main" id="{CDBD3841-8FF2-47B2-833A-C0FC087272EB}"/>
              </a:ext>
            </a:extLst>
          </p:cNvPr>
          <p:cNvCxnSpPr>
            <a:cxnSpLocks/>
          </p:cNvCxnSpPr>
          <p:nvPr/>
        </p:nvCxnSpPr>
        <p:spPr>
          <a:xfrm flipH="1">
            <a:off x="5486400" y="3581745"/>
            <a:ext cx="28791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43">
            <a:extLst>
              <a:ext uri="{FF2B5EF4-FFF2-40B4-BE49-F238E27FC236}">
                <a16:creationId xmlns:a16="http://schemas.microsoft.com/office/drawing/2014/main" id="{4E13C3FD-025E-468A-ACC3-99D979FE6659}"/>
              </a:ext>
            </a:extLst>
          </p:cNvPr>
          <p:cNvCxnSpPr>
            <a:cxnSpLocks/>
          </p:cNvCxnSpPr>
          <p:nvPr/>
        </p:nvCxnSpPr>
        <p:spPr>
          <a:xfrm>
            <a:off x="8365500" y="2264917"/>
            <a:ext cx="0" cy="131682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487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36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Manoëlle de Viron</dc:creator>
  <cp:lastModifiedBy>Manoëlle de Viron</cp:lastModifiedBy>
  <cp:revision>9</cp:revision>
  <dcterms:created xsi:type="dcterms:W3CDTF">2021-03-01T11:58:28Z</dcterms:created>
  <dcterms:modified xsi:type="dcterms:W3CDTF">2021-05-06T14:53:13Z</dcterms:modified>
</cp:coreProperties>
</file>