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59" r:id="rId6"/>
    <p:sldId id="273" r:id="rId7"/>
    <p:sldId id="268" r:id="rId8"/>
    <p:sldId id="261" r:id="rId9"/>
    <p:sldId id="269" r:id="rId10"/>
    <p:sldId id="274" r:id="rId11"/>
    <p:sldId id="276" r:id="rId12"/>
    <p:sldId id="263" r:id="rId13"/>
    <p:sldId id="257" r:id="rId14"/>
    <p:sldId id="258" r:id="rId15"/>
    <p:sldId id="275" r:id="rId16"/>
    <p:sldId id="272" r:id="rId17"/>
    <p:sldId id="267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E6CCC-AE90-45DF-9181-57C1C95249B3}" v="1" dt="2022-06-15T22:16:13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el Neco" userId="1f9b2a0f60f4f340" providerId="LiveId" clId="{13AE6CCC-AE90-45DF-9181-57C1C95249B3}"/>
    <pc:docChg chg="custSel addSld delSld modSld sldOrd">
      <pc:chgData name="Manoel Neco" userId="1f9b2a0f60f4f340" providerId="LiveId" clId="{13AE6CCC-AE90-45DF-9181-57C1C95249B3}" dt="2022-06-15T22:16:37.982" v="128" actId="313"/>
      <pc:docMkLst>
        <pc:docMk/>
      </pc:docMkLst>
      <pc:sldChg chg="addSp delSp modSp mod modClrScheme chgLayout">
        <pc:chgData name="Manoel Neco" userId="1f9b2a0f60f4f340" providerId="LiveId" clId="{13AE6CCC-AE90-45DF-9181-57C1C95249B3}" dt="2022-06-15T21:52:33.655" v="25" actId="1076"/>
        <pc:sldMkLst>
          <pc:docMk/>
          <pc:sldMk cId="363097398" sldId="270"/>
        </pc:sldMkLst>
        <pc:spChg chg="del mod ord">
          <ac:chgData name="Manoel Neco" userId="1f9b2a0f60f4f340" providerId="LiveId" clId="{13AE6CCC-AE90-45DF-9181-57C1C95249B3}" dt="2022-06-15T21:52:28.521" v="23" actId="700"/>
          <ac:spMkLst>
            <pc:docMk/>
            <pc:sldMk cId="363097398" sldId="270"/>
            <ac:spMk id="2" creationId="{795E44C5-E647-2A33-BE81-E39B6D749406}"/>
          </ac:spMkLst>
        </pc:spChg>
        <pc:spChg chg="mod ord">
          <ac:chgData name="Manoel Neco" userId="1f9b2a0f60f4f340" providerId="LiveId" clId="{13AE6CCC-AE90-45DF-9181-57C1C95249B3}" dt="2022-06-15T21:52:33.655" v="25" actId="1076"/>
          <ac:spMkLst>
            <pc:docMk/>
            <pc:sldMk cId="363097398" sldId="270"/>
            <ac:spMk id="3" creationId="{634725A5-C9FF-44E1-3B45-A97CA6C4F464}"/>
          </ac:spMkLst>
        </pc:spChg>
        <pc:spChg chg="add del mod ord">
          <ac:chgData name="Manoel Neco" userId="1f9b2a0f60f4f340" providerId="LiveId" clId="{13AE6CCC-AE90-45DF-9181-57C1C95249B3}" dt="2022-06-15T21:52:31.213" v="24" actId="478"/>
          <ac:spMkLst>
            <pc:docMk/>
            <pc:sldMk cId="363097398" sldId="270"/>
            <ac:spMk id="4" creationId="{473A0BC2-6AE8-654E-2576-008726D30D29}"/>
          </ac:spMkLst>
        </pc:spChg>
      </pc:sldChg>
      <pc:sldChg chg="del">
        <pc:chgData name="Manoel Neco" userId="1f9b2a0f60f4f340" providerId="LiveId" clId="{13AE6CCC-AE90-45DF-9181-57C1C95249B3}" dt="2022-06-15T21:52:34.984" v="26" actId="47"/>
        <pc:sldMkLst>
          <pc:docMk/>
          <pc:sldMk cId="2592820986" sldId="271"/>
        </pc:sldMkLst>
      </pc:sldChg>
      <pc:sldChg chg="modSp mod">
        <pc:chgData name="Manoel Neco" userId="1f9b2a0f60f4f340" providerId="LiveId" clId="{13AE6CCC-AE90-45DF-9181-57C1C95249B3}" dt="2022-06-15T22:05:46.999" v="29" actId="20577"/>
        <pc:sldMkLst>
          <pc:docMk/>
          <pc:sldMk cId="772454958" sldId="272"/>
        </pc:sldMkLst>
        <pc:spChg chg="mod">
          <ac:chgData name="Manoel Neco" userId="1f9b2a0f60f4f340" providerId="LiveId" clId="{13AE6CCC-AE90-45DF-9181-57C1C95249B3}" dt="2022-06-15T22:05:46.999" v="29" actId="20577"/>
          <ac:spMkLst>
            <pc:docMk/>
            <pc:sldMk cId="772454958" sldId="272"/>
            <ac:spMk id="2" creationId="{795E44C5-E647-2A33-BE81-E39B6D749406}"/>
          </ac:spMkLst>
        </pc:spChg>
      </pc:sldChg>
      <pc:sldChg chg="modSp add mod ord">
        <pc:chgData name="Manoel Neco" userId="1f9b2a0f60f4f340" providerId="LiveId" clId="{13AE6CCC-AE90-45DF-9181-57C1C95249B3}" dt="2022-06-15T22:16:37.982" v="128" actId="313"/>
        <pc:sldMkLst>
          <pc:docMk/>
          <pc:sldMk cId="1221156879" sldId="276"/>
        </pc:sldMkLst>
        <pc:spChg chg="mod">
          <ac:chgData name="Manoel Neco" userId="1f9b2a0f60f4f340" providerId="LiveId" clId="{13AE6CCC-AE90-45DF-9181-57C1C95249B3}" dt="2022-06-15T22:16:18.652" v="41" actId="20577"/>
          <ac:spMkLst>
            <pc:docMk/>
            <pc:sldMk cId="1221156879" sldId="276"/>
            <ac:spMk id="2" creationId="{795E44C5-E647-2A33-BE81-E39B6D749406}"/>
          </ac:spMkLst>
        </pc:spChg>
        <pc:spChg chg="mod">
          <ac:chgData name="Manoel Neco" userId="1f9b2a0f60f4f340" providerId="LiveId" clId="{13AE6CCC-AE90-45DF-9181-57C1C95249B3}" dt="2022-06-15T22:16:37.982" v="128" actId="313"/>
          <ac:spMkLst>
            <pc:docMk/>
            <pc:sldMk cId="1221156879" sldId="276"/>
            <ac:spMk id="3" creationId="{634725A5-C9FF-44E1-3B45-A97CA6C4F4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0A5D2-05AA-E4F5-91C5-F1C54162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B054E-8D55-C4AB-31F6-1682752CA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8E712-0B00-C8B7-57AD-13EAFBA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99974-4C05-E5AC-E648-C6D1693F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E08AE-EA91-400B-2646-BA7A8F41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70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5A07D-55F2-C622-CE65-75B6785C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4A39DC-FDC1-0EC8-CFB5-692438EBB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8266E-BA27-2BA3-C43D-684D8A71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D1174-3113-C5C8-EED9-A7DC337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EAA25-E749-9850-701B-4508C952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4DEA30-19C1-A623-F872-C92099B0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9C5528-4BF4-1263-6487-8396260E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22C07-27EB-87B8-CF06-6CDA6ACA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A4D5C-F73C-0D9D-BD15-067014F9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96CBD-2A17-EE15-8135-7A18336B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06508-7FE7-D9CC-98C6-A1A9F5C7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5CCEA-7BD8-C358-88C8-8C60D52A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3E082-B7B1-9CF0-46E8-5360A95B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F2186-EB87-5908-4AE9-C53435A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0F88C-930D-B84E-E90B-4DA263EF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4A548-2099-8ECA-70AC-4E3CD828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8ABF17-AFBC-9545-0EA6-215522A7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A9D0B-141E-FA73-E6DC-9792991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7C64E3-E7F7-A6B8-4CBB-7EE08BC3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570D-424C-320C-3870-4DA2C161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F0585-9DFB-E1D2-A49B-86B27C77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CD001-C33B-882B-20E8-29A70DD17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B15840-0A4A-9530-71D3-867A56414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3C0EA-404D-EC0D-F28D-01D8AF4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8C9400-E85B-218D-6503-3AF0C167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BC6610-423F-BCD1-2ABF-41213CE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CAA15-70CB-FE76-AE6B-986BD407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6E6E8-55A4-F867-8735-AA334822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1AEE92-907F-E7B0-17C1-5574560F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8B07D5-1C05-C755-D02E-23C6BD77F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A81BCE-A0EE-1A95-9034-2AF457C9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99B66E-2BF9-7D2F-4C6A-70CFCDF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74C0DA-F014-D8B3-48B2-41F106B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013514-EF98-F31C-4EE0-F962F794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28D0-4A89-6777-34F7-CFDED3F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45DBBC-FA28-DF77-7A78-D8ABE442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C0EF23-6FDE-7659-7E29-E64C06F0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C2F190-8EA4-09D8-FB8A-250F12B7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7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A91E35-270B-C5D8-58CF-08C2BCEB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A6E0DE-81EE-0391-8039-9E0036F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2F76AE-C6D9-09DE-9048-12F4F744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3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FD03C-7671-CFED-0B82-93BED8F9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607785-FC19-3149-5BA2-35A2F924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0A3BCF-F933-B150-C884-4BD9956C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40192-BBBB-70F9-9615-F8CAAA64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E17C7-E851-E5F8-C8B1-F4D1899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6F19BB-56B0-1B95-B227-304D430D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8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33AB3-EA8C-82C2-BBB1-4D80A403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E9036-E406-D1CE-16DF-657F8DF25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E15499-E4B2-1F2D-0752-D95F6A2E2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B31222-0D46-5947-C2BB-8C1FC9E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27D6F0-2375-D5E6-E529-7E06E5A7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C0A97-B835-EA98-A301-75AC070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3E38BD-5429-0F7F-59EB-CD39D6CE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2E5781-41B4-2222-F283-5D57A8E6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C67D6-633D-5E9D-7176-977CCF6F6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30B03-6251-E596-179C-652BECA00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EFB18-A612-0468-5337-CB423E4D1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EAC9-E5DB-FBBE-4BA8-68A7E9941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Quem nos governa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2ECAE-B6EF-3655-DAAD-51C89BCE7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22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Conhecimento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Agostinho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“Jesus, é difícil te seguir, mas </a:t>
            </a:r>
            <a:r>
              <a:rPr lang="pt-BR"/>
              <a:t>é impossível te deixar”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15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Mateus 19:16-22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2ECBC8-633B-CE21-5F76-5DC8FDA7F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008" y="1825625"/>
            <a:ext cx="5155984" cy="4351338"/>
          </a:xfrm>
        </p:spPr>
      </p:pic>
    </p:spTree>
    <p:extLst>
      <p:ext uri="{BB962C8B-B14F-4D97-AF65-F5344CB8AC3E}">
        <p14:creationId xmlns:p14="http://schemas.microsoft.com/office/powerpoint/2010/main" val="94134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jovem inicia a conversa com o desejo de ganhar mas descobre ao final que tem q perder;</a:t>
            </a:r>
          </a:p>
          <a:p>
            <a:endParaRPr lang="pt-BR" dirty="0"/>
          </a:p>
          <a:p>
            <a:r>
              <a:rPr lang="pt-BR" dirty="0"/>
              <a:t>Então sai triste porque o evangelho que é bom eu só ganho;</a:t>
            </a:r>
          </a:p>
        </p:txBody>
      </p:sp>
    </p:spTree>
    <p:extLst>
      <p:ext uri="{BB962C8B-B14F-4D97-AF65-F5344CB8AC3E}">
        <p14:creationId xmlns:p14="http://schemas.microsoft.com/office/powerpoint/2010/main" val="387856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jovem demonstra coerência pois vai embora;</a:t>
            </a:r>
          </a:p>
          <a:p>
            <a:endParaRPr lang="pt-BR" dirty="0"/>
          </a:p>
          <a:p>
            <a:r>
              <a:rPr lang="pt-BR" dirty="0"/>
              <a:t>Qual significado?</a:t>
            </a:r>
          </a:p>
          <a:p>
            <a:pPr lvl="1"/>
            <a:r>
              <a:rPr lang="pt-BR" dirty="0"/>
              <a:t>Não posso ser hipócrita;</a:t>
            </a:r>
          </a:p>
          <a:p>
            <a:pPr lvl="1"/>
            <a:r>
              <a:rPr lang="pt-BR" dirty="0"/>
              <a:t>Seu eu ficar vou ter que mudar;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69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Espirito Santo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2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Gálatas 5:22-25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35F33D-E204-5C34-4661-74ADF4853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2881950"/>
            <a:ext cx="6296904" cy="2238687"/>
          </a:xfrm>
        </p:spPr>
      </p:pic>
    </p:spTree>
    <p:extLst>
      <p:ext uri="{BB962C8B-B14F-4D97-AF65-F5344CB8AC3E}">
        <p14:creationId xmlns:p14="http://schemas.microsoft.com/office/powerpoint/2010/main" val="77245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Surpreendidos pelo não;</a:t>
            </a:r>
          </a:p>
          <a:p>
            <a:r>
              <a:rPr lang="pt-BR" dirty="0"/>
              <a:t>5 pessoas mais próximas;</a:t>
            </a:r>
          </a:p>
          <a:p>
            <a:r>
              <a:rPr lang="pt-BR" dirty="0"/>
              <a:t>Todos os dias existem para Deus;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Mae e Avó;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88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364" y="2733820"/>
            <a:ext cx="9144000" cy="1655762"/>
          </a:xfrm>
        </p:spPr>
        <p:txBody>
          <a:bodyPr>
            <a:normAutofit/>
          </a:bodyPr>
          <a:lstStyle/>
          <a:p>
            <a:r>
              <a:rPr lang="pt-BR" sz="9600" dirty="0"/>
              <a:t>FIM </a:t>
            </a:r>
          </a:p>
          <a:p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630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 Coríntios 4:8-12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D37D382-F500-E4BF-C9EE-6834B1CC4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6" y="2338949"/>
            <a:ext cx="9793067" cy="3324689"/>
          </a:xfrm>
        </p:spPr>
      </p:pic>
    </p:spTree>
    <p:extLst>
      <p:ext uri="{BB962C8B-B14F-4D97-AF65-F5344CB8AC3E}">
        <p14:creationId xmlns:p14="http://schemas.microsoft.com/office/powerpoint/2010/main" val="18380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Pressionado</a:t>
            </a:r>
          </a:p>
          <a:p>
            <a:r>
              <a:rPr lang="pt-BR" dirty="0"/>
              <a:t>Perplexo</a:t>
            </a:r>
          </a:p>
          <a:p>
            <a:r>
              <a:rPr lang="pt-BR" dirty="0"/>
              <a:t>Perseguido</a:t>
            </a:r>
          </a:p>
          <a:p>
            <a:r>
              <a:rPr lang="pt-BR" dirty="0"/>
              <a:t>Abatido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1A39542-9401-86B4-87D6-E5FED01B3B4E}"/>
              </a:ext>
            </a:extLst>
          </p:cNvPr>
          <p:cNvSpPr txBox="1">
            <a:spLocks/>
          </p:cNvSpPr>
          <p:nvPr/>
        </p:nvSpPr>
        <p:spPr>
          <a:xfrm>
            <a:off x="6364857" y="1825625"/>
            <a:ext cx="4988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Desanimado</a:t>
            </a:r>
          </a:p>
          <a:p>
            <a:r>
              <a:rPr lang="pt-BR" dirty="0"/>
              <a:t>Desesperado</a:t>
            </a:r>
          </a:p>
          <a:p>
            <a:r>
              <a:rPr lang="pt-BR" dirty="0"/>
              <a:t>Abandonado</a:t>
            </a:r>
          </a:p>
          <a:p>
            <a:r>
              <a:rPr lang="pt-BR" dirty="0"/>
              <a:t>Não destruído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94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 Coríntios 4:8-12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Igreja dividida</a:t>
            </a:r>
          </a:p>
          <a:p>
            <a:pPr lvl="1"/>
            <a:r>
              <a:rPr lang="pt-BR" dirty="0"/>
              <a:t>Parte que vive a morte;</a:t>
            </a:r>
          </a:p>
          <a:p>
            <a:pPr lvl="1"/>
            <a:r>
              <a:rPr lang="pt-BR" dirty="0"/>
              <a:t>Parte que vive a vida:</a:t>
            </a:r>
          </a:p>
          <a:p>
            <a:pPr lvl="2"/>
            <a:r>
              <a:rPr lang="pt-BR" dirty="0"/>
              <a:t>Não ficam perplexo;</a:t>
            </a:r>
          </a:p>
          <a:p>
            <a:pPr lvl="2"/>
            <a:r>
              <a:rPr lang="pt-BR" dirty="0"/>
              <a:t>Não ficam pressionado;</a:t>
            </a:r>
          </a:p>
          <a:p>
            <a:pPr lvl="2"/>
            <a:r>
              <a:rPr lang="pt-BR" dirty="0"/>
              <a:t>Não ficam abatido.</a:t>
            </a:r>
          </a:p>
          <a:p>
            <a:endParaRPr lang="pt-BR" dirty="0"/>
          </a:p>
          <a:p>
            <a:r>
              <a:rPr lang="pt-BR" dirty="0"/>
              <a:t>Porque há a divisão neste contexto?</a:t>
            </a:r>
          </a:p>
          <a:p>
            <a:pPr lvl="1"/>
            <a:r>
              <a:rPr lang="pt-BR" dirty="0"/>
              <a:t>A resposta esta na resposta de outra pergunta: </a:t>
            </a:r>
            <a:r>
              <a:rPr lang="pt-BR" dirty="0">
                <a:solidFill>
                  <a:srgbClr val="FF0000"/>
                </a:solidFill>
              </a:rPr>
              <a:t>Quem nos governa?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Quem nos governa também nos controla;</a:t>
            </a:r>
          </a:p>
          <a:p>
            <a:endParaRPr lang="pt-BR" dirty="0"/>
          </a:p>
          <a:p>
            <a:r>
              <a:rPr lang="pt-BR" dirty="0"/>
              <a:t>Há muitas vozes em nós que exigem lealdade;</a:t>
            </a:r>
          </a:p>
          <a:p>
            <a:endParaRPr lang="pt-BR" dirty="0"/>
          </a:p>
          <a:p>
            <a:r>
              <a:rPr lang="pt-BR" dirty="0"/>
              <a:t>Todos somos governados por algo, não existe desgovernados;</a:t>
            </a:r>
          </a:p>
        </p:txBody>
      </p:sp>
    </p:spTree>
    <p:extLst>
      <p:ext uri="{BB962C8B-B14F-4D97-AF65-F5344CB8AC3E}">
        <p14:creationId xmlns:p14="http://schemas.microsoft.com/office/powerpoint/2010/main" val="283595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nos governa?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3 governos:</a:t>
            </a:r>
          </a:p>
          <a:p>
            <a:pPr lvl="2"/>
            <a:r>
              <a:rPr lang="pt-BR" dirty="0"/>
              <a:t>Governo sentimento;</a:t>
            </a:r>
          </a:p>
          <a:p>
            <a:pPr lvl="2"/>
            <a:r>
              <a:rPr lang="pt-BR" dirty="0"/>
              <a:t>Governo conhecimento;</a:t>
            </a:r>
          </a:p>
          <a:p>
            <a:pPr lvl="2"/>
            <a:r>
              <a:rPr lang="pt-BR" dirty="0"/>
              <a:t>Governo do Espirito Santo.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Sentimento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Provérbios 3:5-6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4C7F96-C18D-9542-2CA4-3A95FE171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93" y="3339214"/>
            <a:ext cx="9774014" cy="1324160"/>
          </a:xfrm>
        </p:spPr>
      </p:pic>
    </p:spTree>
    <p:extLst>
      <p:ext uri="{BB962C8B-B14F-4D97-AF65-F5344CB8AC3E}">
        <p14:creationId xmlns:p14="http://schemas.microsoft.com/office/powerpoint/2010/main" val="42588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Governo do Sentimento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Ao longo da vida passamos por muitas situações que geraram:</a:t>
            </a:r>
          </a:p>
          <a:p>
            <a:pPr lvl="1"/>
            <a:r>
              <a:rPr lang="pt-BR" dirty="0"/>
              <a:t>Traumas</a:t>
            </a:r>
          </a:p>
          <a:p>
            <a:pPr lvl="2"/>
            <a:r>
              <a:rPr lang="pt-BR" dirty="0"/>
              <a:t>Atravessará os anos?</a:t>
            </a:r>
          </a:p>
          <a:p>
            <a:pPr lvl="2"/>
            <a:r>
              <a:rPr lang="pt-BR" dirty="0"/>
              <a:t>Será sempre trauma? Nunca transformará em testemunho?</a:t>
            </a:r>
          </a:p>
          <a:p>
            <a:pPr lvl="1"/>
            <a:r>
              <a:rPr lang="pt-BR" dirty="0"/>
              <a:t>sofrimentos</a:t>
            </a:r>
          </a:p>
          <a:p>
            <a:pPr lvl="1"/>
            <a:r>
              <a:rPr lang="pt-BR" dirty="0"/>
              <a:t>impulso</a:t>
            </a:r>
          </a:p>
          <a:p>
            <a:pPr lvl="1"/>
            <a:r>
              <a:rPr lang="pt-BR" dirty="0"/>
              <a:t>hábitos</a:t>
            </a:r>
          </a:p>
          <a:p>
            <a:pPr lvl="1"/>
            <a:r>
              <a:rPr lang="pt-BR" dirty="0"/>
              <a:t>bloqueios mentais</a:t>
            </a:r>
          </a:p>
          <a:p>
            <a:pPr lvl="2"/>
            <a:r>
              <a:rPr lang="pt-BR" dirty="0" err="1"/>
              <a:t>Nelcino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Hábitos atómicos</a:t>
            </a:r>
          </a:p>
          <a:p>
            <a:pPr lvl="1"/>
            <a:r>
              <a:rPr lang="pt-BR" dirty="0"/>
              <a:t>Mecanismo de resposta automática;</a:t>
            </a:r>
          </a:p>
          <a:p>
            <a:pPr lvl="1"/>
            <a:r>
              <a:rPr lang="pt-BR" dirty="0"/>
              <a:t>Mente consciente </a:t>
            </a:r>
            <a:r>
              <a:rPr lang="pt-BR" dirty="0" err="1"/>
              <a:t>vs</a:t>
            </a:r>
            <a:r>
              <a:rPr lang="pt-BR" dirty="0"/>
              <a:t> Mente não consciente;</a:t>
            </a:r>
          </a:p>
          <a:p>
            <a:pPr lvl="1"/>
            <a:r>
              <a:rPr lang="pt-BR" dirty="0"/>
              <a:t>Carga cognitiva;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2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Jesus venceu os traumas e os transformou em testemunho: “... Eu venci o mundo”. João 16:33</a:t>
            </a:r>
          </a:p>
          <a:p>
            <a:endParaRPr lang="pt-BR" dirty="0"/>
          </a:p>
          <a:p>
            <a:r>
              <a:rPr lang="pt-BR" dirty="0"/>
              <a:t>Você tem uma história e essa história quer fazer parte do seu presente;</a:t>
            </a:r>
          </a:p>
          <a:p>
            <a:pPr lvl="1"/>
            <a:r>
              <a:rPr lang="pt-BR" dirty="0"/>
              <a:t>Por isso Deus nos fez uma </a:t>
            </a:r>
            <a:r>
              <a:rPr lang="pt-BR" dirty="0">
                <a:highlight>
                  <a:srgbClr val="FFFF00"/>
                </a:highlight>
              </a:rPr>
              <a:t>nova criatura </a:t>
            </a:r>
            <a:r>
              <a:rPr lang="pt-BR" dirty="0"/>
              <a:t>para termos uma </a:t>
            </a:r>
            <a:r>
              <a:rPr lang="pt-BR" dirty="0">
                <a:highlight>
                  <a:srgbClr val="FFFF00"/>
                </a:highlight>
              </a:rPr>
              <a:t>nova história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Vinho novo em odres novo;</a:t>
            </a:r>
          </a:p>
          <a:p>
            <a:endParaRPr lang="pt-BR" dirty="0"/>
          </a:p>
          <a:p>
            <a:r>
              <a:rPr lang="pt-BR" dirty="0"/>
              <a:t>Adulto imaturo:</a:t>
            </a:r>
          </a:p>
          <a:p>
            <a:pPr lvl="1"/>
            <a:r>
              <a:rPr lang="pt-BR" dirty="0"/>
              <a:t>Adulto governado por sentimento;</a:t>
            </a:r>
          </a:p>
          <a:p>
            <a:endParaRPr lang="pt-BR" dirty="0"/>
          </a:p>
          <a:p>
            <a:r>
              <a:rPr lang="pt-BR" dirty="0"/>
              <a:t>Testemunho: </a:t>
            </a:r>
            <a:r>
              <a:rPr lang="pt-BR" dirty="0" err="1"/>
              <a:t>Sindrome</a:t>
            </a:r>
            <a:r>
              <a:rPr lang="pt-BR" dirty="0"/>
              <a:t> do pânico;</a:t>
            </a:r>
          </a:p>
          <a:p>
            <a:r>
              <a:rPr lang="pt-BR" dirty="0"/>
              <a:t>Esse sistema ainda nos governa;</a:t>
            </a:r>
          </a:p>
        </p:txBody>
      </p:sp>
    </p:spTree>
    <p:extLst>
      <p:ext uri="{BB962C8B-B14F-4D97-AF65-F5344CB8AC3E}">
        <p14:creationId xmlns:p14="http://schemas.microsoft.com/office/powerpoint/2010/main" val="407668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348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Quem nos governa</vt:lpstr>
      <vt:lpstr>2 Coríntios 4:8-12</vt:lpstr>
      <vt:lpstr>Consulta</vt:lpstr>
      <vt:lpstr>2 Coríntios 4:8-12</vt:lpstr>
      <vt:lpstr>O que nos governa?</vt:lpstr>
      <vt:lpstr>Governo do  Sentimento</vt:lpstr>
      <vt:lpstr>Provérbios 3:5-6</vt:lpstr>
      <vt:lpstr>Governo do Sentimento</vt:lpstr>
      <vt:lpstr>Apresentação do PowerPoint</vt:lpstr>
      <vt:lpstr>Governo do  Conhecimento</vt:lpstr>
      <vt:lpstr>Agostinho</vt:lpstr>
      <vt:lpstr>Mateus 19:16-22</vt:lpstr>
      <vt:lpstr>Apresentação do PowerPoint</vt:lpstr>
      <vt:lpstr>Apresentação do PowerPoint</vt:lpstr>
      <vt:lpstr>Governo do  Espirito Santo</vt:lpstr>
      <vt:lpstr>Gálatas 5:22-25</vt:lpstr>
      <vt:lpstr>Opcional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nos governa</dc:title>
  <dc:creator>Manoel Neco</dc:creator>
  <cp:lastModifiedBy>Manoel Neco</cp:lastModifiedBy>
  <cp:revision>1</cp:revision>
  <dcterms:created xsi:type="dcterms:W3CDTF">2022-06-15T02:15:53Z</dcterms:created>
  <dcterms:modified xsi:type="dcterms:W3CDTF">2022-06-15T22:16:40Z</dcterms:modified>
</cp:coreProperties>
</file>