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4" r:id="rId5"/>
    <p:sldId id="266" r:id="rId6"/>
    <p:sldId id="267" r:id="rId7"/>
    <p:sldId id="262" r:id="rId8"/>
    <p:sldId id="26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33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86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280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9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58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1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3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7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6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55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5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6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2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6B979-5D19-4526-93DE-1C1930AA67AF}" type="datetimeFigureOut">
              <a:rPr lang="pt-BR" smtClean="0"/>
              <a:t>18/03/2016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9084F7-8CBA-4897-9CF7-368C616C7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9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PHP – Estrutura de </a:t>
            </a:r>
            <a:r>
              <a:rPr lang="pt-BR" dirty="0" smtClean="0"/>
              <a:t>Condição: IF e CASE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Reginaldo</a:t>
            </a:r>
          </a:p>
          <a:p>
            <a:r>
              <a:rPr lang="pt-BR" dirty="0" smtClean="0"/>
              <a:t>Pedro Ramires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08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smtClean="0"/>
              <a:t>IF dentro de outro IF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Sintaxe:</a:t>
            </a:r>
          </a:p>
          <a:p>
            <a:pPr algn="just"/>
            <a:r>
              <a:rPr lang="pt-BR" dirty="0" smtClean="0"/>
              <a:t>IF ( </a:t>
            </a:r>
            <a:r>
              <a:rPr lang="pt-BR" dirty="0" smtClean="0"/>
              <a:t>condição1) </a:t>
            </a:r>
            <a:r>
              <a:rPr lang="pt-BR" dirty="0" smtClean="0"/>
              <a:t>{</a:t>
            </a:r>
          </a:p>
          <a:p>
            <a:pPr lvl="1" algn="just"/>
            <a:r>
              <a:rPr lang="pt-BR" dirty="0" smtClean="0"/>
              <a:t>IF (condição2){</a:t>
            </a:r>
          </a:p>
          <a:p>
            <a:pPr lvl="2" algn="just"/>
            <a:r>
              <a:rPr lang="pt-BR" dirty="0" smtClean="0"/>
              <a:t>COMANDOS </a:t>
            </a:r>
            <a:endParaRPr lang="pt-BR" dirty="0"/>
          </a:p>
          <a:p>
            <a:pPr lvl="1" algn="just"/>
            <a:r>
              <a:rPr lang="pt-BR" dirty="0" smtClean="0"/>
              <a:t>}</a:t>
            </a:r>
            <a:endParaRPr lang="pt-BR" dirty="0"/>
          </a:p>
          <a:p>
            <a:pPr algn="just"/>
            <a:r>
              <a:rPr lang="pt-BR" dirty="0" smtClean="0"/>
              <a:t>}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Se a </a:t>
            </a:r>
            <a:r>
              <a:rPr lang="pt-BR" dirty="0" smtClean="0"/>
              <a:t>condição1 </a:t>
            </a:r>
            <a:r>
              <a:rPr lang="pt-BR" dirty="0" smtClean="0"/>
              <a:t>for verdadeira será </a:t>
            </a:r>
            <a:r>
              <a:rPr lang="pt-BR" dirty="0" smtClean="0"/>
              <a:t>verificado se a condição2 também é verdadeira e ai sim, caso ambas sejam verdadeiras, é que será executado </a:t>
            </a:r>
            <a:r>
              <a:rPr lang="pt-BR" dirty="0" smtClean="0"/>
              <a:t>os comandos que se encontram entre { e }.</a:t>
            </a:r>
          </a:p>
          <a:p>
            <a:pPr algn="just"/>
            <a:r>
              <a:rPr lang="pt-BR" dirty="0" smtClean="0"/>
              <a:t>Caso a condição não seja verdadeira, não será executado nada.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/>
              <a:t>IF dentro de outro IF </a:t>
            </a:r>
            <a:r>
              <a:rPr lang="pt-BR" dirty="0" smtClean="0"/>
              <a:t>-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IF ( </a:t>
            </a:r>
            <a:r>
              <a:rPr lang="pt-BR" dirty="0" smtClean="0"/>
              <a:t>$pagamento== “A PRAZO”) </a:t>
            </a:r>
            <a:r>
              <a:rPr lang="pt-BR" dirty="0" smtClean="0"/>
              <a:t>{</a:t>
            </a:r>
          </a:p>
          <a:p>
            <a:pPr lvl="1" algn="just"/>
            <a:r>
              <a:rPr lang="pt-BR" dirty="0" smtClean="0"/>
              <a:t>IF($</a:t>
            </a:r>
            <a:r>
              <a:rPr lang="pt-BR" dirty="0" err="1" smtClean="0"/>
              <a:t>n_prestacao</a:t>
            </a:r>
            <a:r>
              <a:rPr lang="pt-BR" dirty="0" smtClean="0"/>
              <a:t> &lt;= 4){</a:t>
            </a:r>
          </a:p>
          <a:p>
            <a:pPr lvl="2" algn="just"/>
            <a:r>
              <a:rPr lang="pt-BR" dirty="0" err="1" smtClean="0"/>
              <a:t>Echo</a:t>
            </a:r>
            <a:r>
              <a:rPr lang="pt-BR" dirty="0" smtClean="0"/>
              <a:t> (“Juros de 10%”);</a:t>
            </a:r>
          </a:p>
          <a:p>
            <a:pPr lvl="1" algn="just"/>
            <a:r>
              <a:rPr lang="pt-BR" dirty="0" smtClean="0"/>
              <a:t>} ELSE {</a:t>
            </a:r>
          </a:p>
          <a:p>
            <a:pPr lvl="2" algn="just"/>
            <a:r>
              <a:rPr lang="pt-BR" dirty="0" err="1"/>
              <a:t>Echo</a:t>
            </a:r>
            <a:r>
              <a:rPr lang="pt-BR" dirty="0"/>
              <a:t> (“Juros de </a:t>
            </a:r>
            <a:r>
              <a:rPr lang="pt-BR" dirty="0" smtClean="0"/>
              <a:t>20</a:t>
            </a:r>
            <a:r>
              <a:rPr lang="pt-BR" dirty="0"/>
              <a:t>%”);</a:t>
            </a:r>
          </a:p>
          <a:p>
            <a:pPr lvl="1" algn="just"/>
            <a:r>
              <a:rPr lang="pt-BR" dirty="0" smtClean="0"/>
              <a:t>}</a:t>
            </a:r>
            <a:endParaRPr lang="pt-BR" dirty="0"/>
          </a:p>
          <a:p>
            <a:pPr algn="just"/>
            <a:r>
              <a:rPr lang="pt-BR" dirty="0" smtClean="0"/>
              <a:t>}</a:t>
            </a:r>
            <a:endParaRPr lang="pt-BR" dirty="0" smtClean="0"/>
          </a:p>
          <a:p>
            <a:pPr algn="just"/>
            <a:r>
              <a:rPr lang="pt-BR" dirty="0" smtClean="0"/>
              <a:t>Se o conteúdo da variável </a:t>
            </a:r>
            <a:r>
              <a:rPr lang="pt-BR" dirty="0" smtClean="0"/>
              <a:t>$pagamento for </a:t>
            </a:r>
            <a:r>
              <a:rPr lang="pt-BR" dirty="0" smtClean="0"/>
              <a:t>igual a </a:t>
            </a:r>
            <a:r>
              <a:rPr lang="pt-BR" dirty="0" err="1" smtClean="0"/>
              <a:t>A</a:t>
            </a:r>
            <a:r>
              <a:rPr lang="pt-BR" dirty="0" smtClean="0"/>
              <a:t> PRAZO, e a variável </a:t>
            </a:r>
            <a:r>
              <a:rPr lang="pt-BR" dirty="0" err="1" smtClean="0"/>
              <a:t>n_prestacao</a:t>
            </a:r>
            <a:r>
              <a:rPr lang="pt-BR" dirty="0" smtClean="0"/>
              <a:t> for menor ou igual a 4, então o valor do juros será de 10 %, caso contrário será de 20% e se $pagamento for diferente de A PRAZO não será executado nenhum comando.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83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smtClean="0"/>
              <a:t>SWITCH 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/>
              <a:t>Sintaxe:</a:t>
            </a:r>
          </a:p>
          <a:p>
            <a:pPr algn="just"/>
            <a:r>
              <a:rPr lang="pt-BR" dirty="0" smtClean="0"/>
              <a:t>SWITCH ($variável){</a:t>
            </a:r>
          </a:p>
          <a:p>
            <a:pPr lvl="1" algn="just"/>
            <a:r>
              <a:rPr lang="pt-BR" dirty="0"/>
              <a:t>CASE 1:</a:t>
            </a:r>
          </a:p>
          <a:p>
            <a:pPr lvl="2" algn="just"/>
            <a:r>
              <a:rPr lang="pt-BR" dirty="0"/>
              <a:t>COMANDOS1</a:t>
            </a:r>
          </a:p>
          <a:p>
            <a:pPr lvl="2" algn="just"/>
            <a:r>
              <a:rPr lang="pt-BR" dirty="0"/>
              <a:t>Break;</a:t>
            </a:r>
          </a:p>
          <a:p>
            <a:pPr lvl="1" algn="just"/>
            <a:r>
              <a:rPr lang="pt-BR" dirty="0"/>
              <a:t>CASE </a:t>
            </a:r>
            <a:r>
              <a:rPr lang="pt-BR" dirty="0" smtClean="0"/>
              <a:t>2:</a:t>
            </a:r>
            <a:endParaRPr lang="pt-BR" dirty="0"/>
          </a:p>
          <a:p>
            <a:pPr lvl="2" algn="just"/>
            <a:r>
              <a:rPr lang="pt-BR" dirty="0" smtClean="0"/>
              <a:t>COMANDOS2</a:t>
            </a:r>
            <a:endParaRPr lang="pt-BR" dirty="0"/>
          </a:p>
          <a:p>
            <a:pPr lvl="2" algn="just"/>
            <a:r>
              <a:rPr lang="pt-BR" dirty="0"/>
              <a:t>Break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 smtClean="0"/>
              <a:t>}</a:t>
            </a:r>
            <a:endParaRPr lang="pt-BR" dirty="0" smtClean="0"/>
          </a:p>
          <a:p>
            <a:pPr algn="just"/>
            <a:r>
              <a:rPr lang="pt-BR" dirty="0" smtClean="0"/>
              <a:t>É escolhido uma variável para utilizar como comparação para as diversas condições em cada caso, se o valor da $variável for igual a o valor de um dos casos, será executado o comando que se encontra dentro do CASE até encontrar a palavra reservada BREAK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82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smtClean="0"/>
              <a:t>SWITCH CASE –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SWITCH ($cidade){</a:t>
            </a:r>
          </a:p>
          <a:p>
            <a:pPr lvl="1" algn="just"/>
            <a:r>
              <a:rPr lang="pt-BR" dirty="0"/>
              <a:t>CASE </a:t>
            </a:r>
            <a:r>
              <a:rPr lang="pt-BR" dirty="0" smtClean="0"/>
              <a:t>“MOCOCA”:</a:t>
            </a:r>
            <a:endParaRPr lang="pt-BR" dirty="0"/>
          </a:p>
          <a:p>
            <a:pPr lvl="2" algn="just"/>
            <a:r>
              <a:rPr lang="pt-BR" dirty="0" err="1" smtClean="0"/>
              <a:t>Echo</a:t>
            </a:r>
            <a:r>
              <a:rPr lang="pt-BR" dirty="0" smtClean="0"/>
              <a:t> “É </a:t>
            </a:r>
            <a:r>
              <a:rPr lang="pt-BR" dirty="0" err="1" smtClean="0"/>
              <a:t>Mocoquence</a:t>
            </a:r>
            <a:r>
              <a:rPr lang="pt-BR" dirty="0" smtClean="0"/>
              <a:t>”;</a:t>
            </a:r>
            <a:endParaRPr lang="pt-BR" dirty="0"/>
          </a:p>
          <a:p>
            <a:pPr lvl="2" algn="just"/>
            <a:r>
              <a:rPr lang="pt-BR" dirty="0"/>
              <a:t>Break;</a:t>
            </a:r>
          </a:p>
          <a:p>
            <a:pPr lvl="1" algn="just"/>
            <a:r>
              <a:rPr lang="pt-BR" dirty="0"/>
              <a:t>CASE </a:t>
            </a:r>
            <a:r>
              <a:rPr lang="pt-BR" dirty="0" smtClean="0"/>
              <a:t>“SÃO PAULO”:</a:t>
            </a:r>
            <a:endParaRPr lang="pt-BR" dirty="0"/>
          </a:p>
          <a:p>
            <a:pPr lvl="2" algn="just"/>
            <a:r>
              <a:rPr lang="pt-BR" dirty="0" err="1" smtClean="0"/>
              <a:t>Echo</a:t>
            </a:r>
            <a:r>
              <a:rPr lang="pt-BR" dirty="0" smtClean="0"/>
              <a:t> “É Paulista”;</a:t>
            </a:r>
            <a:endParaRPr lang="pt-BR" dirty="0"/>
          </a:p>
          <a:p>
            <a:pPr lvl="2" algn="just"/>
            <a:r>
              <a:rPr lang="pt-BR" dirty="0"/>
              <a:t>Break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 smtClean="0"/>
              <a:t>}</a:t>
            </a:r>
          </a:p>
          <a:p>
            <a:pPr algn="just"/>
            <a:r>
              <a:rPr lang="pt-BR" dirty="0" smtClean="0"/>
              <a:t>Caso o conteúdo da variável $cidade for igual a MOCOCA, será exibido a frase É </a:t>
            </a:r>
            <a:r>
              <a:rPr lang="pt-BR" dirty="0" err="1" smtClean="0"/>
              <a:t>Mocoquence</a:t>
            </a:r>
            <a:r>
              <a:rPr lang="pt-BR" dirty="0" smtClean="0"/>
              <a:t>, caso o conteúdo da variável $cidade for SÃO PAULO, será exibido a frase É Paulista.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0964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do </a:t>
            </a:r>
            <a:r>
              <a:rPr lang="pt-BR" dirty="0" smtClean="0"/>
              <a:t>SWITCH CASE –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SWITCH ($grau){</a:t>
            </a:r>
          </a:p>
          <a:p>
            <a:pPr lvl="1" algn="just"/>
            <a:r>
              <a:rPr lang="pt-BR" dirty="0"/>
              <a:t>CASE </a:t>
            </a:r>
            <a:r>
              <a:rPr lang="pt-BR" dirty="0" smtClean="0"/>
              <a:t>1:</a:t>
            </a:r>
            <a:endParaRPr lang="pt-BR" dirty="0"/>
          </a:p>
          <a:p>
            <a:pPr lvl="2" algn="just"/>
            <a:r>
              <a:rPr lang="pt-BR" dirty="0" err="1" smtClean="0"/>
              <a:t>Echo</a:t>
            </a:r>
            <a:r>
              <a:rPr lang="pt-BR" dirty="0" smtClean="0"/>
              <a:t> “É </a:t>
            </a:r>
            <a:r>
              <a:rPr lang="pt-BR" dirty="0" err="1" smtClean="0"/>
              <a:t>Facil</a:t>
            </a:r>
            <a:r>
              <a:rPr lang="pt-BR" dirty="0" smtClean="0"/>
              <a:t>”;</a:t>
            </a:r>
            <a:endParaRPr lang="pt-BR" dirty="0"/>
          </a:p>
          <a:p>
            <a:pPr lvl="2" algn="just"/>
            <a:r>
              <a:rPr lang="pt-BR" dirty="0"/>
              <a:t>Break;</a:t>
            </a:r>
          </a:p>
          <a:p>
            <a:pPr lvl="1" algn="just"/>
            <a:r>
              <a:rPr lang="pt-BR" dirty="0"/>
              <a:t>CASE </a:t>
            </a:r>
            <a:r>
              <a:rPr lang="pt-BR" dirty="0" smtClean="0"/>
              <a:t>2:</a:t>
            </a:r>
            <a:endParaRPr lang="pt-BR" dirty="0"/>
          </a:p>
          <a:p>
            <a:pPr lvl="2" algn="just"/>
            <a:r>
              <a:rPr lang="pt-BR" dirty="0" err="1" smtClean="0"/>
              <a:t>Echo</a:t>
            </a:r>
            <a:r>
              <a:rPr lang="pt-BR" dirty="0" smtClean="0"/>
              <a:t> “É Intermediário”;</a:t>
            </a:r>
            <a:endParaRPr lang="pt-BR" dirty="0"/>
          </a:p>
          <a:p>
            <a:pPr lvl="2" algn="just"/>
            <a:r>
              <a:rPr lang="pt-BR" dirty="0"/>
              <a:t>Break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 smtClean="0"/>
              <a:t>}</a:t>
            </a:r>
          </a:p>
          <a:p>
            <a:pPr algn="just"/>
            <a:r>
              <a:rPr lang="pt-BR" dirty="0" smtClean="0"/>
              <a:t>Caso o conteúdo da variável $grau for igual a 1, será exibido a frase É Fácil</a:t>
            </a:r>
            <a:r>
              <a:rPr lang="pt-BR" dirty="0" smtClean="0"/>
              <a:t>, caso o conteúdo da variável $grau for 2, será exibido a frase É Intermediário.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7049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5186361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FUP </a:t>
            </a:r>
            <a:r>
              <a:rPr lang="pt-BR" dirty="0"/>
              <a:t>de uma lanchonete, pergunte ao usuário o nome dele, mostre o menu a baixo:</a:t>
            </a:r>
          </a:p>
          <a:p>
            <a:r>
              <a:rPr lang="pt-BR" dirty="0"/>
              <a:t>1 – X </a:t>
            </a:r>
            <a:r>
              <a:rPr lang="pt-BR" dirty="0" err="1"/>
              <a:t>Burguer</a:t>
            </a:r>
            <a:r>
              <a:rPr lang="pt-BR" dirty="0"/>
              <a:t> (R$6,00)</a:t>
            </a:r>
          </a:p>
          <a:p>
            <a:r>
              <a:rPr lang="pt-BR" dirty="0"/>
              <a:t>2 – X Salada (R$8,00)</a:t>
            </a:r>
          </a:p>
          <a:p>
            <a:r>
              <a:rPr lang="pt-BR" dirty="0"/>
              <a:t>3 – X Bacon (R$10,00)</a:t>
            </a:r>
          </a:p>
          <a:p>
            <a:r>
              <a:rPr lang="pt-BR" dirty="0"/>
              <a:t>4 – X Tudo (R$12,00)</a:t>
            </a:r>
          </a:p>
          <a:p>
            <a:r>
              <a:rPr lang="pt-BR" dirty="0"/>
              <a:t>5 – X Duplo (R$15,00)</a:t>
            </a:r>
          </a:p>
          <a:p>
            <a:r>
              <a:rPr lang="pt-BR" dirty="0"/>
              <a:t>Em seguida pergunte quantos lanches do escolhido vai querer e mostre o menu de refrigerantes a baixo:</a:t>
            </a:r>
          </a:p>
          <a:p>
            <a:r>
              <a:rPr lang="pt-BR" dirty="0"/>
              <a:t>1 – Agua (R$2,00)</a:t>
            </a:r>
          </a:p>
          <a:p>
            <a:r>
              <a:rPr lang="pt-BR" dirty="0"/>
              <a:t>2 – Suco (R$5,00)</a:t>
            </a:r>
          </a:p>
          <a:p>
            <a:r>
              <a:rPr lang="pt-BR" dirty="0"/>
              <a:t>3 – Lata (R$3,00)</a:t>
            </a:r>
          </a:p>
          <a:p>
            <a:r>
              <a:rPr lang="pt-BR" dirty="0"/>
              <a:t>4 – 600 ml (R$5,00)</a:t>
            </a:r>
          </a:p>
          <a:p>
            <a:r>
              <a:rPr lang="pt-BR" dirty="0"/>
              <a:t>5 – 2 Litros (R$8,00)</a:t>
            </a:r>
          </a:p>
          <a:p>
            <a:r>
              <a:rPr lang="pt-BR" dirty="0"/>
              <a:t>Também pergunte quantos da opção escolhida vai querer e mostre o total consumido pelo usuário, sendo que na mensagem deve aparecer o nome dele.</a:t>
            </a:r>
          </a:p>
          <a:p>
            <a:r>
              <a:rPr lang="pt-BR" dirty="0" smtClean="0"/>
              <a:t>Faça </a:t>
            </a:r>
            <a:r>
              <a:rPr lang="pt-BR" dirty="0"/>
              <a:t>um programa parecido com o 4 mas agora crie um outro comercio.</a:t>
            </a:r>
          </a:p>
        </p:txBody>
      </p:sp>
    </p:spTree>
    <p:extLst>
      <p:ext uri="{BB962C8B-B14F-4D97-AF65-F5344CB8AC3E}">
        <p14:creationId xmlns:p14="http://schemas.microsoft.com/office/powerpoint/2010/main" val="37414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1357313"/>
            <a:ext cx="8915400" cy="5186361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FUP onde o usuário informe o total gasto em uma compra e informe a forma de pagamento (A vista ou a Prazo), se o usuário escolher a vista ceder 10% desconto no valor final, caso o usuário escolha a Prazo, tem que informar em quantas prestações serão realizados o pagamento, se o usuário informar um valor de até 3 vezes, não cobrar juros algum, caso o usuário escolha de 4 até 6 vezes, cobrar 10% de juros e mais de 6 vezes cobrar 20% de juros. Informe ao final do exercício  o total gasto com o acréscimo de juros (quando houver) e o valor de cada prestação.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57636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305</TotalTime>
  <Words>656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PHP – Estrutura de Condição: IF e CASE</vt:lpstr>
      <vt:lpstr>Estrutura do IF dentro de outro IF</vt:lpstr>
      <vt:lpstr>Estrutura do IF dentro de outro IF - Exemplo</vt:lpstr>
      <vt:lpstr>Estrutura do SWITCH CASE</vt:lpstr>
      <vt:lpstr>Estrutura do SWITCH CASE – Exemplo</vt:lpstr>
      <vt:lpstr>Estrutura do SWITCH CASE – Exemplo</vt:lpstr>
      <vt:lpstr>Exercícios:</vt:lpstr>
      <vt:lpstr>Exercícios: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Variáveis e Operadores</dc:title>
  <dc:creator>PEDRO RAMIRES DA SILVA AMALFI</dc:creator>
  <cp:lastModifiedBy>PEDRO RAMIRES DA SILVA AMALFI</cp:lastModifiedBy>
  <cp:revision>36</cp:revision>
  <dcterms:created xsi:type="dcterms:W3CDTF">2016-02-21T13:25:04Z</dcterms:created>
  <dcterms:modified xsi:type="dcterms:W3CDTF">2016-03-18T23:09:45Z</dcterms:modified>
</cp:coreProperties>
</file>