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8" r:id="rId4"/>
    <p:sldId id="265" r:id="rId5"/>
    <p:sldId id="264" r:id="rId6"/>
    <p:sldId id="266" r:id="rId7"/>
    <p:sldId id="267" r:id="rId8"/>
    <p:sldId id="268" r:id="rId9"/>
    <p:sldId id="269"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7" autoAdjust="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smtClean="0"/>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371933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183686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9084F7-8CBA-4897-9CF7-368C616C7265}"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280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smtClean="0"/>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DC16B979-5D19-4526-93DE-1C1930AA67AF}" type="datetimeFigureOut">
              <a:rPr lang="pt-BR" smtClean="0"/>
              <a:t>23/04/2016</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2250194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DC16B979-5D19-4526-93DE-1C1930AA67AF}" type="datetimeFigureOut">
              <a:rPr lang="pt-BR" smtClean="0"/>
              <a:t>23/04/2016</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084F7-8CBA-4897-9CF7-368C616C7265}"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3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smtClean="0"/>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Clique para editar o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smtClean="0"/>
              <a:t>Clique para editar o texto mestre</a:t>
            </a:r>
          </a:p>
        </p:txBody>
      </p:sp>
      <p:sp>
        <p:nvSpPr>
          <p:cNvPr id="5" name="Date Placeholder 4"/>
          <p:cNvSpPr>
            <a:spLocks noGrp="1"/>
          </p:cNvSpPr>
          <p:nvPr>
            <p:ph type="dt" sz="half" idx="10"/>
          </p:nvPr>
        </p:nvSpPr>
        <p:spPr/>
        <p:txBody>
          <a:bodyPr/>
          <a:lstStyle/>
          <a:p>
            <a:fld id="{DC16B979-5D19-4526-93DE-1C1930AA67AF}" type="datetimeFigureOut">
              <a:rPr lang="pt-BR" smtClean="0"/>
              <a:t>23/04/2016</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404131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2454584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4147919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smtClean="0"/>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1640535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DC16B979-5D19-4526-93DE-1C1930AA67AF}" type="datetimeFigureOut">
              <a:rPr lang="pt-BR" smtClean="0"/>
              <a:t>23/04/2016</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1269273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DC16B979-5D19-4526-93DE-1C1930AA67AF}" type="datetimeFigureOut">
              <a:rPr lang="pt-BR" smtClean="0"/>
              <a:t>23/04/2016</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142062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DC16B979-5D19-4526-93DE-1C1930AA67AF}" type="datetimeFigureOut">
              <a:rPr lang="pt-BR" smtClean="0"/>
              <a:t>23/04/2016</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78755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C16B979-5D19-4526-93DE-1C1930AA67AF}" type="datetimeFigureOut">
              <a:rPr lang="pt-BR" smtClean="0"/>
              <a:t>23/04/2016</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79056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6B979-5D19-4526-93DE-1C1930AA67AF}" type="datetimeFigureOut">
              <a:rPr lang="pt-BR" smtClean="0"/>
              <a:t>23/04/2016</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2472075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smtClean="0"/>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C16B979-5D19-4526-93DE-1C1930AA67AF}" type="datetimeFigureOut">
              <a:rPr lang="pt-BR" smtClean="0"/>
              <a:t>23/04/2016</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148996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DC16B979-5D19-4526-93DE-1C1930AA67AF}" type="datetimeFigureOut">
              <a:rPr lang="pt-BR" smtClean="0"/>
              <a:t>23/04/2016</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9084F7-8CBA-4897-9CF7-368C616C7265}" type="slidenum">
              <a:rPr lang="pt-BR" smtClean="0"/>
              <a:t>‹nº›</a:t>
            </a:fld>
            <a:endParaRPr lang="pt-BR"/>
          </a:p>
        </p:txBody>
      </p:sp>
    </p:spTree>
    <p:extLst>
      <p:ext uri="{BB962C8B-B14F-4D97-AF65-F5344CB8AC3E}">
        <p14:creationId xmlns:p14="http://schemas.microsoft.com/office/powerpoint/2010/main" val="90629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C16B979-5D19-4526-93DE-1C1930AA67AF}" type="datetimeFigureOut">
              <a:rPr lang="pt-BR" smtClean="0"/>
              <a:t>23/04/2016</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9084F7-8CBA-4897-9CF7-368C616C7265}" type="slidenum">
              <a:rPr lang="pt-BR" smtClean="0"/>
              <a:t>‹nº›</a:t>
            </a:fld>
            <a:endParaRPr lang="pt-BR"/>
          </a:p>
        </p:txBody>
      </p:sp>
    </p:spTree>
    <p:extLst>
      <p:ext uri="{BB962C8B-B14F-4D97-AF65-F5344CB8AC3E}">
        <p14:creationId xmlns:p14="http://schemas.microsoft.com/office/powerpoint/2010/main" val="3648999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PHP – Estrutura de </a:t>
            </a:r>
            <a:r>
              <a:rPr lang="pt-BR" dirty="0" smtClean="0"/>
              <a:t>Repetição</a:t>
            </a:r>
            <a:endParaRPr lang="pt-BR" dirty="0"/>
          </a:p>
        </p:txBody>
      </p:sp>
      <p:sp>
        <p:nvSpPr>
          <p:cNvPr id="3" name="Subtítulo 2"/>
          <p:cNvSpPr>
            <a:spLocks noGrp="1"/>
          </p:cNvSpPr>
          <p:nvPr>
            <p:ph type="subTitle" idx="1"/>
          </p:nvPr>
        </p:nvSpPr>
        <p:spPr/>
        <p:txBody>
          <a:bodyPr/>
          <a:lstStyle/>
          <a:p>
            <a:r>
              <a:rPr lang="pt-BR" dirty="0" smtClean="0"/>
              <a:t>Prof. Reginaldo</a:t>
            </a:r>
          </a:p>
          <a:p>
            <a:r>
              <a:rPr lang="pt-BR" dirty="0" smtClean="0"/>
              <a:t>Pedro Ramires</a:t>
            </a:r>
            <a:endParaRPr lang="pt-BR" dirty="0"/>
          </a:p>
        </p:txBody>
      </p:sp>
    </p:spTree>
    <p:extLst>
      <p:ext uri="{BB962C8B-B14F-4D97-AF65-F5344CB8AC3E}">
        <p14:creationId xmlns:p14="http://schemas.microsoft.com/office/powerpoint/2010/main" val="384008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Vantagens em se utilizar estrutura de repetição em programas</a:t>
            </a:r>
            <a:endParaRPr lang="pt-BR" dirty="0"/>
          </a:p>
        </p:txBody>
      </p:sp>
      <p:sp>
        <p:nvSpPr>
          <p:cNvPr id="3" name="Espaço Reservado para Conteúdo 2"/>
          <p:cNvSpPr>
            <a:spLocks noGrp="1"/>
          </p:cNvSpPr>
          <p:nvPr>
            <p:ph idx="1"/>
          </p:nvPr>
        </p:nvSpPr>
        <p:spPr>
          <a:xfrm>
            <a:off x="2589212" y="1771650"/>
            <a:ext cx="8915400" cy="4743450"/>
          </a:xfrm>
        </p:spPr>
        <p:txBody>
          <a:bodyPr>
            <a:normAutofit/>
          </a:bodyPr>
          <a:lstStyle/>
          <a:p>
            <a:pPr algn="just"/>
            <a:r>
              <a:rPr lang="pt-BR" dirty="0" smtClean="0"/>
              <a:t>A principal vantagem em se utilizar estruturas de repetição em qualquer programa que seja é a de economizar linhas de código, pensem que querermos fazer um programa que exiba a mensagem “Olá sala” três vezes, sabemos que o comando que exibe a mensagem o ECHO será idêntico em 3 linhas de programação, por ser pouco as vezes que temos de repetir, não vimos tanta necessidade de criar uma estrutura de repetição mas, e se o nosso programa tiver de exibir essa mensagem umas mil vezes ou mais, ou se nosso programa possui algumas linhas de código que por algum motivo precisamos dela  repetidas vezes para nosso programa funcionar? Agora acredito que é vantajoso criarmos um programa para não termos de repetir a mesma linha de código mais de mil vezes.</a:t>
            </a:r>
          </a:p>
          <a:p>
            <a:pPr algn="just"/>
            <a:r>
              <a:rPr lang="pt-BR" dirty="0" smtClean="0"/>
              <a:t>Nesses casos, a estrutura de repetição é uma mão na roda, pois sem ela teríamos de repetir códigos de maneira desnecessária em nossos programas.</a:t>
            </a:r>
            <a:endParaRPr lang="pt-BR" dirty="0"/>
          </a:p>
        </p:txBody>
      </p:sp>
    </p:spTree>
    <p:extLst>
      <p:ext uri="{BB962C8B-B14F-4D97-AF65-F5344CB8AC3E}">
        <p14:creationId xmlns:p14="http://schemas.microsoft.com/office/powerpoint/2010/main" val="79178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do </a:t>
            </a:r>
            <a:r>
              <a:rPr lang="pt-BR" dirty="0" smtClean="0"/>
              <a:t>FOR</a:t>
            </a:r>
            <a:endParaRPr lang="pt-BR" dirty="0"/>
          </a:p>
        </p:txBody>
      </p:sp>
      <p:sp>
        <p:nvSpPr>
          <p:cNvPr id="3" name="Espaço Reservado para Conteúdo 2"/>
          <p:cNvSpPr>
            <a:spLocks noGrp="1"/>
          </p:cNvSpPr>
          <p:nvPr>
            <p:ph idx="1"/>
          </p:nvPr>
        </p:nvSpPr>
        <p:spPr/>
        <p:txBody>
          <a:bodyPr/>
          <a:lstStyle/>
          <a:p>
            <a:pPr algn="just"/>
            <a:r>
              <a:rPr lang="pt-BR" dirty="0" smtClean="0"/>
              <a:t>Sintaxe:</a:t>
            </a:r>
          </a:p>
          <a:p>
            <a:pPr algn="just"/>
            <a:r>
              <a:rPr lang="pt-BR" dirty="0" smtClean="0"/>
              <a:t>FOR </a:t>
            </a:r>
            <a:r>
              <a:rPr lang="pt-BR" dirty="0" smtClean="0"/>
              <a:t>( </a:t>
            </a:r>
            <a:r>
              <a:rPr lang="pt-BR" dirty="0" smtClean="0"/>
              <a:t>valor inicial; condição; contador</a:t>
            </a:r>
            <a:r>
              <a:rPr lang="pt-BR" dirty="0" smtClean="0"/>
              <a:t>) </a:t>
            </a:r>
            <a:r>
              <a:rPr lang="pt-BR" dirty="0" smtClean="0"/>
              <a:t>{</a:t>
            </a:r>
          </a:p>
          <a:p>
            <a:pPr lvl="1" algn="just"/>
            <a:r>
              <a:rPr lang="pt-BR" dirty="0" smtClean="0"/>
              <a:t>Comandos</a:t>
            </a:r>
            <a:endParaRPr lang="pt-BR" dirty="0"/>
          </a:p>
          <a:p>
            <a:pPr algn="just"/>
            <a:r>
              <a:rPr lang="pt-BR" dirty="0" smtClean="0"/>
              <a:t>}</a:t>
            </a:r>
          </a:p>
          <a:p>
            <a:pPr algn="just"/>
            <a:endParaRPr lang="pt-BR" dirty="0" smtClean="0"/>
          </a:p>
          <a:p>
            <a:pPr algn="just"/>
            <a:r>
              <a:rPr lang="pt-BR" dirty="0" smtClean="0"/>
              <a:t>Nesta sintaxe tem que criar uma variável para se iniciar o valor do FOR, tem que possuir uma condição para o mesmo ter um final, e um contador que tem de ser crescente ou decrescente;</a:t>
            </a:r>
          </a:p>
          <a:p>
            <a:pPr algn="just"/>
            <a:r>
              <a:rPr lang="pt-BR" dirty="0" smtClean="0"/>
              <a:t>Enquanto essa condição for verdadeira, os comandos serão executados até a condição se tornar falsa</a:t>
            </a:r>
            <a:endParaRPr lang="pt-BR" dirty="0"/>
          </a:p>
        </p:txBody>
      </p:sp>
    </p:spTree>
    <p:extLst>
      <p:ext uri="{BB962C8B-B14F-4D97-AF65-F5344CB8AC3E}">
        <p14:creationId xmlns:p14="http://schemas.microsoft.com/office/powerpoint/2010/main" val="25597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do </a:t>
            </a:r>
            <a:r>
              <a:rPr lang="pt-BR" dirty="0" smtClean="0"/>
              <a:t>FOR </a:t>
            </a:r>
            <a:r>
              <a:rPr lang="pt-BR" dirty="0" smtClean="0"/>
              <a:t>- Exemplo</a:t>
            </a:r>
            <a:endParaRPr lang="pt-BR" dirty="0"/>
          </a:p>
        </p:txBody>
      </p:sp>
      <p:sp>
        <p:nvSpPr>
          <p:cNvPr id="3" name="Espaço Reservado para Conteúdo 2"/>
          <p:cNvSpPr>
            <a:spLocks noGrp="1"/>
          </p:cNvSpPr>
          <p:nvPr>
            <p:ph idx="1"/>
          </p:nvPr>
        </p:nvSpPr>
        <p:spPr/>
        <p:txBody>
          <a:bodyPr/>
          <a:lstStyle/>
          <a:p>
            <a:pPr algn="just"/>
            <a:r>
              <a:rPr lang="pt-BR" dirty="0" smtClean="0"/>
              <a:t>FOR </a:t>
            </a:r>
            <a:r>
              <a:rPr lang="pt-BR" dirty="0" smtClean="0"/>
              <a:t>( </a:t>
            </a:r>
            <a:r>
              <a:rPr lang="pt-BR" dirty="0" smtClean="0"/>
              <a:t>$i=0; $i &lt; 10; $i++) </a:t>
            </a:r>
            <a:r>
              <a:rPr lang="pt-BR" dirty="0" smtClean="0"/>
              <a:t>{</a:t>
            </a:r>
          </a:p>
          <a:p>
            <a:pPr lvl="1" algn="just"/>
            <a:r>
              <a:rPr lang="pt-BR" dirty="0" err="1" smtClean="0"/>
              <a:t>Echo</a:t>
            </a:r>
            <a:r>
              <a:rPr lang="pt-BR" dirty="0" smtClean="0"/>
              <a:t> (“Bem vindo </a:t>
            </a:r>
            <a:r>
              <a:rPr lang="pt-BR" dirty="0" smtClean="0"/>
              <a:t>a repetição FOR”);</a:t>
            </a:r>
            <a:endParaRPr lang="pt-BR" dirty="0"/>
          </a:p>
          <a:p>
            <a:pPr algn="just"/>
            <a:r>
              <a:rPr lang="pt-BR" dirty="0" smtClean="0"/>
              <a:t>}</a:t>
            </a:r>
          </a:p>
          <a:p>
            <a:pPr algn="just"/>
            <a:endParaRPr lang="pt-BR" dirty="0" smtClean="0"/>
          </a:p>
          <a:p>
            <a:pPr algn="just"/>
            <a:r>
              <a:rPr lang="pt-BR" dirty="0" smtClean="0"/>
              <a:t>Enquanto a variável $i não for maior ou igual a 10, será exibido a mensagem “Bem vindo a repetição FOR”, quando a condição se tornar falsa, será encerrado a estrutura de repetição;</a:t>
            </a:r>
            <a:endParaRPr lang="pt-BR" dirty="0"/>
          </a:p>
        </p:txBody>
      </p:sp>
      <p:pic>
        <p:nvPicPr>
          <p:cNvPr id="4" name="Picture 2" descr="https://upload.wikimedia.org/wikipedia/en/e/eb/The_Loop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30480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3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a:t>
            </a:r>
            <a:r>
              <a:rPr lang="pt-BR" dirty="0" smtClean="0"/>
              <a:t>WHILE</a:t>
            </a:r>
            <a:endParaRPr lang="pt-BR" dirty="0"/>
          </a:p>
        </p:txBody>
      </p:sp>
      <p:sp>
        <p:nvSpPr>
          <p:cNvPr id="3" name="Espaço Reservado para Conteúdo 2"/>
          <p:cNvSpPr>
            <a:spLocks noGrp="1"/>
          </p:cNvSpPr>
          <p:nvPr>
            <p:ph idx="1"/>
          </p:nvPr>
        </p:nvSpPr>
        <p:spPr/>
        <p:txBody>
          <a:bodyPr>
            <a:normAutofit/>
          </a:bodyPr>
          <a:lstStyle/>
          <a:p>
            <a:pPr algn="just"/>
            <a:r>
              <a:rPr lang="pt-BR" dirty="0" smtClean="0"/>
              <a:t>Sintaxe</a:t>
            </a:r>
            <a:r>
              <a:rPr lang="pt-BR" dirty="0" smtClean="0"/>
              <a:t>:</a:t>
            </a:r>
          </a:p>
          <a:p>
            <a:pPr algn="just"/>
            <a:r>
              <a:rPr lang="pt-BR" dirty="0" err="1" smtClean="0"/>
              <a:t>While</a:t>
            </a:r>
            <a:r>
              <a:rPr lang="pt-BR" dirty="0" smtClean="0"/>
              <a:t> (condição){</a:t>
            </a:r>
          </a:p>
          <a:p>
            <a:pPr lvl="1" algn="just"/>
            <a:r>
              <a:rPr lang="pt-BR" dirty="0" smtClean="0"/>
              <a:t>Comandos</a:t>
            </a:r>
            <a:endParaRPr lang="pt-BR" dirty="0"/>
          </a:p>
          <a:p>
            <a:pPr algn="just"/>
            <a:r>
              <a:rPr lang="pt-BR" dirty="0" smtClean="0"/>
              <a:t>}</a:t>
            </a:r>
          </a:p>
          <a:p>
            <a:pPr algn="just"/>
            <a:r>
              <a:rPr lang="pt-BR" dirty="0" smtClean="0"/>
              <a:t>Nessa situação podemos observar que enquanto a condição for verdadeira os comandos em questão serão repetidos incansavelmente</a:t>
            </a:r>
          </a:p>
        </p:txBody>
      </p:sp>
    </p:spTree>
    <p:extLst>
      <p:ext uri="{BB962C8B-B14F-4D97-AF65-F5344CB8AC3E}">
        <p14:creationId xmlns:p14="http://schemas.microsoft.com/office/powerpoint/2010/main" val="106582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a:t>
            </a:r>
            <a:r>
              <a:rPr lang="pt-BR" dirty="0" smtClean="0"/>
              <a:t>WHILE</a:t>
            </a:r>
            <a:r>
              <a:rPr lang="pt-BR" dirty="0" smtClean="0"/>
              <a:t>- </a:t>
            </a:r>
            <a:r>
              <a:rPr lang="pt-BR" dirty="0" smtClean="0"/>
              <a:t>Exemplo</a:t>
            </a:r>
            <a:endParaRPr lang="pt-BR" dirty="0"/>
          </a:p>
        </p:txBody>
      </p:sp>
      <p:sp>
        <p:nvSpPr>
          <p:cNvPr id="3" name="Espaço Reservado para Conteúdo 2"/>
          <p:cNvSpPr>
            <a:spLocks noGrp="1"/>
          </p:cNvSpPr>
          <p:nvPr>
            <p:ph idx="1"/>
          </p:nvPr>
        </p:nvSpPr>
        <p:spPr/>
        <p:txBody>
          <a:bodyPr>
            <a:normAutofit fontScale="92500" lnSpcReduction="10000"/>
          </a:bodyPr>
          <a:lstStyle/>
          <a:p>
            <a:pPr algn="just"/>
            <a:r>
              <a:rPr lang="pt-BR" dirty="0" smtClean="0"/>
              <a:t>Sintaxe</a:t>
            </a:r>
            <a:r>
              <a:rPr lang="pt-BR" dirty="0" smtClean="0"/>
              <a:t>:</a:t>
            </a:r>
          </a:p>
          <a:p>
            <a:pPr algn="just"/>
            <a:r>
              <a:rPr lang="pt-BR" dirty="0" smtClean="0"/>
              <a:t>$num = 0;</a:t>
            </a:r>
            <a:endParaRPr lang="pt-BR" dirty="0" smtClean="0"/>
          </a:p>
          <a:p>
            <a:pPr algn="just"/>
            <a:r>
              <a:rPr lang="pt-BR" dirty="0" err="1" smtClean="0"/>
              <a:t>while</a:t>
            </a:r>
            <a:r>
              <a:rPr lang="pt-BR" dirty="0" smtClean="0"/>
              <a:t> </a:t>
            </a:r>
            <a:r>
              <a:rPr lang="pt-BR" dirty="0" smtClean="0"/>
              <a:t>( $</a:t>
            </a:r>
            <a:r>
              <a:rPr lang="pt-BR" dirty="0" smtClean="0"/>
              <a:t>num &lt; 10) </a:t>
            </a:r>
          </a:p>
          <a:p>
            <a:pPr algn="just"/>
            <a:r>
              <a:rPr lang="pt-BR" dirty="0" smtClean="0"/>
              <a:t>{</a:t>
            </a:r>
            <a:endParaRPr lang="pt-BR" dirty="0" smtClean="0"/>
          </a:p>
          <a:p>
            <a:pPr lvl="1" algn="just"/>
            <a:r>
              <a:rPr lang="pt-BR" dirty="0" err="1" smtClean="0"/>
              <a:t>Echo</a:t>
            </a:r>
            <a:r>
              <a:rPr lang="pt-BR" dirty="0" smtClean="0"/>
              <a:t> </a:t>
            </a:r>
            <a:r>
              <a:rPr lang="pt-BR" dirty="0" smtClean="0"/>
              <a:t>(“O valor de Num é $num”);</a:t>
            </a:r>
          </a:p>
          <a:p>
            <a:pPr lvl="1" algn="just"/>
            <a:r>
              <a:rPr lang="pt-BR" dirty="0" smtClean="0"/>
              <a:t>$num++;</a:t>
            </a:r>
            <a:endParaRPr lang="pt-BR" dirty="0"/>
          </a:p>
          <a:p>
            <a:pPr algn="just"/>
            <a:r>
              <a:rPr lang="pt-BR" dirty="0" smtClean="0"/>
              <a:t>}</a:t>
            </a:r>
          </a:p>
          <a:p>
            <a:pPr algn="just"/>
            <a:endParaRPr lang="pt-BR" dirty="0" smtClean="0"/>
          </a:p>
          <a:p>
            <a:pPr algn="just"/>
            <a:r>
              <a:rPr lang="pt-BR" dirty="0" smtClean="0"/>
              <a:t>Enquanto o valor da variável $num não for maior ou igual a 10, será exibido a frase O valor de Num é [e o valor da variável $num];</a:t>
            </a:r>
          </a:p>
          <a:p>
            <a:pPr algn="just"/>
            <a:r>
              <a:rPr lang="pt-BR" dirty="0" smtClean="0"/>
              <a:t>Quando a condição não for mais verdadeira vai ser encerrado o laço.</a:t>
            </a:r>
            <a:r>
              <a:rPr lang="pt-BR" dirty="0" smtClean="0"/>
              <a:t> </a:t>
            </a:r>
            <a:endParaRPr lang="pt-BR" dirty="0"/>
          </a:p>
        </p:txBody>
      </p:sp>
      <p:pic>
        <p:nvPicPr>
          <p:cNvPr id="4" name="Picture 2" descr="http://www.themusicninja.com/wp-content/uploads/2012/02/the-bird-is-the-word-diplo-express-yourself.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1264555"/>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a:t>
            </a:r>
            <a:r>
              <a:rPr lang="pt-BR" dirty="0" smtClean="0"/>
              <a:t>DO WHILE</a:t>
            </a:r>
            <a:endParaRPr lang="pt-BR" dirty="0"/>
          </a:p>
        </p:txBody>
      </p:sp>
      <p:sp>
        <p:nvSpPr>
          <p:cNvPr id="3" name="Espaço Reservado para Conteúdo 2"/>
          <p:cNvSpPr>
            <a:spLocks noGrp="1"/>
          </p:cNvSpPr>
          <p:nvPr>
            <p:ph idx="1"/>
          </p:nvPr>
        </p:nvSpPr>
        <p:spPr>
          <a:xfrm>
            <a:off x="2589212" y="2133600"/>
            <a:ext cx="3254376" cy="3777622"/>
          </a:xfrm>
        </p:spPr>
        <p:txBody>
          <a:bodyPr>
            <a:normAutofit/>
          </a:bodyPr>
          <a:lstStyle/>
          <a:p>
            <a:pPr algn="just"/>
            <a:r>
              <a:rPr lang="pt-BR" dirty="0" smtClean="0"/>
              <a:t>Sintaxe:</a:t>
            </a:r>
          </a:p>
          <a:p>
            <a:pPr algn="just"/>
            <a:r>
              <a:rPr lang="pt-BR" dirty="0" smtClean="0"/>
              <a:t>Do {</a:t>
            </a:r>
            <a:endParaRPr lang="pt-BR" dirty="0" smtClean="0"/>
          </a:p>
          <a:p>
            <a:pPr lvl="1" algn="just"/>
            <a:r>
              <a:rPr lang="pt-BR" dirty="0" smtClean="0"/>
              <a:t>Comandos;</a:t>
            </a:r>
            <a:endParaRPr lang="pt-BR" dirty="0"/>
          </a:p>
          <a:p>
            <a:pPr algn="just"/>
            <a:r>
              <a:rPr lang="pt-BR" dirty="0" smtClean="0"/>
              <a:t>} </a:t>
            </a:r>
            <a:r>
              <a:rPr lang="pt-BR" dirty="0" err="1" smtClean="0"/>
              <a:t>while</a:t>
            </a:r>
            <a:r>
              <a:rPr lang="pt-BR" dirty="0" smtClean="0"/>
              <a:t> </a:t>
            </a:r>
            <a:r>
              <a:rPr lang="pt-BR" dirty="0" smtClean="0"/>
              <a:t>(</a:t>
            </a:r>
            <a:r>
              <a:rPr lang="pt-BR" dirty="0" smtClean="0"/>
              <a:t>condição)</a:t>
            </a:r>
            <a:endParaRPr lang="pt-BR" dirty="0" smtClean="0"/>
          </a:p>
        </p:txBody>
      </p:sp>
      <p:sp>
        <p:nvSpPr>
          <p:cNvPr id="5" name="Espaço Reservado para Conteúdo 2"/>
          <p:cNvSpPr txBox="1">
            <a:spLocks/>
          </p:cNvSpPr>
          <p:nvPr/>
        </p:nvSpPr>
        <p:spPr>
          <a:xfrm>
            <a:off x="5843588" y="2133600"/>
            <a:ext cx="585787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pt-BR" dirty="0" smtClean="0"/>
              <a:t>Perceba primeiramente que a principal diferença entre o </a:t>
            </a:r>
            <a:r>
              <a:rPr lang="pt-BR" dirty="0" smtClean="0"/>
              <a:t>DO WHILE e o WHILE é a seguinte: na DO WHILE será executado os comandos pelo menos uma vez, independente da condição já ser falta desde o começo, agora na WHILE, se no começo a condição for falsa, não será executado o comando nenhuma vez sequer.</a:t>
            </a:r>
          </a:p>
          <a:p>
            <a:pPr algn="just"/>
            <a:endParaRPr lang="pt-BR" dirty="0"/>
          </a:p>
          <a:p>
            <a:pPr algn="just"/>
            <a:r>
              <a:rPr lang="pt-BR" dirty="0" smtClean="0"/>
              <a:t>Voltem no exemplo anterior e mudem o valor de $num para 10, e perceberão que não será executado nenhuma vez;</a:t>
            </a:r>
            <a:endParaRPr lang="pt-BR" dirty="0" smtClean="0"/>
          </a:p>
        </p:txBody>
      </p:sp>
    </p:spTree>
    <p:extLst>
      <p:ext uri="{BB962C8B-B14F-4D97-AF65-F5344CB8AC3E}">
        <p14:creationId xmlns:p14="http://schemas.microsoft.com/office/powerpoint/2010/main" val="322180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 </a:t>
            </a:r>
            <a:r>
              <a:rPr lang="pt-BR" dirty="0" smtClean="0"/>
              <a:t>DO WHILE- </a:t>
            </a:r>
            <a:r>
              <a:rPr lang="pt-BR" dirty="0" smtClean="0"/>
              <a:t>Exemplo</a:t>
            </a:r>
            <a:endParaRPr lang="pt-BR" dirty="0"/>
          </a:p>
        </p:txBody>
      </p:sp>
      <p:sp>
        <p:nvSpPr>
          <p:cNvPr id="3" name="Espaço Reservado para Conteúdo 2"/>
          <p:cNvSpPr>
            <a:spLocks noGrp="1"/>
          </p:cNvSpPr>
          <p:nvPr>
            <p:ph idx="1"/>
          </p:nvPr>
        </p:nvSpPr>
        <p:spPr>
          <a:xfrm>
            <a:off x="2589211" y="2133600"/>
            <a:ext cx="8683627" cy="3777622"/>
          </a:xfrm>
        </p:spPr>
        <p:txBody>
          <a:bodyPr>
            <a:normAutofit/>
          </a:bodyPr>
          <a:lstStyle/>
          <a:p>
            <a:pPr algn="just"/>
            <a:r>
              <a:rPr lang="pt-BR" dirty="0" smtClean="0"/>
              <a:t>$num = 10;</a:t>
            </a:r>
          </a:p>
          <a:p>
            <a:pPr algn="just"/>
            <a:r>
              <a:rPr lang="pt-BR" dirty="0" smtClean="0"/>
              <a:t>Do {</a:t>
            </a:r>
          </a:p>
          <a:p>
            <a:pPr lvl="1" algn="just"/>
            <a:r>
              <a:rPr lang="pt-BR" dirty="0" smtClean="0"/>
              <a:t>ECHO “O valor atual é de $num”;</a:t>
            </a:r>
            <a:endParaRPr lang="pt-BR" dirty="0" smtClean="0"/>
          </a:p>
          <a:p>
            <a:pPr lvl="1" algn="just"/>
            <a:r>
              <a:rPr lang="pt-BR" dirty="0" smtClean="0"/>
              <a:t>$num --;</a:t>
            </a:r>
            <a:endParaRPr lang="pt-BR" dirty="0"/>
          </a:p>
          <a:p>
            <a:pPr algn="just"/>
            <a:r>
              <a:rPr lang="pt-BR" dirty="0" smtClean="0"/>
              <a:t>} </a:t>
            </a:r>
            <a:r>
              <a:rPr lang="pt-BR" dirty="0" err="1" smtClean="0"/>
              <a:t>while</a:t>
            </a:r>
            <a:r>
              <a:rPr lang="pt-BR" dirty="0" smtClean="0"/>
              <a:t> ($num  &gt; 0)</a:t>
            </a:r>
          </a:p>
          <a:p>
            <a:pPr algn="just"/>
            <a:endParaRPr lang="pt-BR" dirty="0"/>
          </a:p>
          <a:p>
            <a:pPr algn="just"/>
            <a:r>
              <a:rPr lang="pt-BR" dirty="0" smtClean="0"/>
              <a:t>Neste caso $num tem o valor inicial válido para a operação já que a condição é que enquanto o $num não for menor ou igual a ZERO, será executado os comandos que se encontram entre as palavras reservadas DO e WHILE.</a:t>
            </a:r>
            <a:endParaRPr lang="pt-BR" dirty="0" smtClean="0"/>
          </a:p>
        </p:txBody>
      </p:sp>
      <p:pic>
        <p:nvPicPr>
          <p:cNvPr id="3074" name="Picture 2" descr="http://www.walkerbooks.com.au/statics/dyn/129973318189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2838" y="3549022"/>
            <a:ext cx="10668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65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Quando se usa FOR e quando se usa WHILE</a:t>
            </a:r>
            <a:endParaRPr lang="pt-BR" dirty="0"/>
          </a:p>
        </p:txBody>
      </p:sp>
      <p:sp>
        <p:nvSpPr>
          <p:cNvPr id="3" name="Espaço Reservado para Conteúdo 2"/>
          <p:cNvSpPr>
            <a:spLocks noGrp="1"/>
          </p:cNvSpPr>
          <p:nvPr>
            <p:ph idx="1"/>
          </p:nvPr>
        </p:nvSpPr>
        <p:spPr/>
        <p:txBody>
          <a:bodyPr/>
          <a:lstStyle/>
          <a:p>
            <a:r>
              <a:rPr lang="pt-BR" dirty="0" smtClean="0"/>
              <a:t>Se formos observar as duas estruturas de forma lógica, elas tem a mesma função que é a de fazermos repetir um certo pedaço de código economizando linhas de comando, porém podemos observar algumas variações entre elas.</a:t>
            </a:r>
          </a:p>
          <a:p>
            <a:r>
              <a:rPr lang="pt-BR" dirty="0" smtClean="0"/>
              <a:t>Quando analisamos mais calmamente o código percebemos que em estruturas de repetição FOR, já sabemos quantas vezes serão repetidas cada um dos comandos ao contrário do </a:t>
            </a:r>
            <a:r>
              <a:rPr lang="pt-BR" dirty="0" err="1" smtClean="0"/>
              <a:t>DO</a:t>
            </a:r>
            <a:r>
              <a:rPr lang="pt-BR" dirty="0" smtClean="0"/>
              <a:t> WHILE ou WHILE onde não necessariamente dependemos dessa informação para encerrarmos nossa repetição.</a:t>
            </a:r>
            <a:endParaRPr lang="pt-BR" dirty="0"/>
          </a:p>
        </p:txBody>
      </p:sp>
    </p:spTree>
    <p:extLst>
      <p:ext uri="{BB962C8B-B14F-4D97-AF65-F5344CB8AC3E}">
        <p14:creationId xmlns:p14="http://schemas.microsoft.com/office/powerpoint/2010/main" val="2510628039"/>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288</TotalTime>
  <Words>691</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Century Gothic</vt:lpstr>
      <vt:lpstr>Wingdings 3</vt:lpstr>
      <vt:lpstr>Cacho</vt:lpstr>
      <vt:lpstr>PHP – Estrutura de Repetição</vt:lpstr>
      <vt:lpstr>Vantagens em se utilizar estrutura de repetição em programas</vt:lpstr>
      <vt:lpstr>Estrutura do FOR</vt:lpstr>
      <vt:lpstr>Estrutura do FOR - Exemplo</vt:lpstr>
      <vt:lpstr>Estrutura WHILE</vt:lpstr>
      <vt:lpstr>Estrutura WHILE- Exemplo</vt:lpstr>
      <vt:lpstr>Estrutura DO WHILE</vt:lpstr>
      <vt:lpstr>Estrutura DO WHILE- Exemplo</vt:lpstr>
      <vt:lpstr>Quando se usa FOR e quando se usa WHILE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 Variáveis e Operadores</dc:title>
  <dc:creator>PEDRO RAMIRES DA SILVA AMALFI</dc:creator>
  <cp:lastModifiedBy>PEDRO RAMIRES DA SILVA AMALFI</cp:lastModifiedBy>
  <cp:revision>34</cp:revision>
  <dcterms:created xsi:type="dcterms:W3CDTF">2016-02-21T13:25:04Z</dcterms:created>
  <dcterms:modified xsi:type="dcterms:W3CDTF">2016-04-24T00:06:46Z</dcterms:modified>
</cp:coreProperties>
</file>