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3"/>
    <p:restoredTop sz="94662"/>
  </p:normalViewPr>
  <p:slideViewPr>
    <p:cSldViewPr snapToGrid="0" snapToObjects="1">
      <p:cViewPr varScale="1">
        <p:scale>
          <a:sx n="108" d="100"/>
          <a:sy n="108" d="100"/>
        </p:scale>
        <p:origin x="560" y="19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x-none"/>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a:t>Click to edit Master subtitle style</a:t>
            </a:r>
            <a:endParaRPr lang="en-US"/>
          </a:p>
        </p:txBody>
      </p:sp>
      <p:sp>
        <p:nvSpPr>
          <p:cNvPr id="4" name="Date Placeholder 3"/>
          <p:cNvSpPr>
            <a:spLocks noGrp="1"/>
          </p:cNvSpPr>
          <p:nvPr>
            <p:ph type="dt" sz="half" idx="10"/>
          </p:nvPr>
        </p:nvSpPr>
        <p:spPr/>
        <p:txBody>
          <a:bodyPr/>
          <a:lstStyle/>
          <a:p>
            <a:fld id="{6E281C9B-5F27-5247-B030-C043FFA88D4F}" type="datetimeFigureOut">
              <a:rPr lang="en-US" smtClean="0"/>
              <a:t>12/10/19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FA1E8F-2136-B343-ABE3-595E6F6BFB07}" type="slidenum">
              <a:rPr lang="en-US" smtClean="0"/>
              <a:t>‹nº›</a:t>
            </a:fld>
            <a:endParaRPr lang="en-US"/>
          </a:p>
        </p:txBody>
      </p:sp>
    </p:spTree>
    <p:extLst>
      <p:ext uri="{BB962C8B-B14F-4D97-AF65-F5344CB8AC3E}">
        <p14:creationId xmlns:p14="http://schemas.microsoft.com/office/powerpoint/2010/main" val="231295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10"/>
          </p:nvPr>
        </p:nvSpPr>
        <p:spPr/>
        <p:txBody>
          <a:bodyPr/>
          <a:lstStyle/>
          <a:p>
            <a:fld id="{6E281C9B-5F27-5247-B030-C043FFA88D4F}" type="datetimeFigureOut">
              <a:rPr lang="en-US" smtClean="0"/>
              <a:t>12/10/19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FA1E8F-2136-B343-ABE3-595E6F6BFB07}" type="slidenum">
              <a:rPr lang="en-US" smtClean="0"/>
              <a:t>‹nº›</a:t>
            </a:fld>
            <a:endParaRPr lang="en-US"/>
          </a:p>
        </p:txBody>
      </p:sp>
    </p:spTree>
    <p:extLst>
      <p:ext uri="{BB962C8B-B14F-4D97-AF65-F5344CB8AC3E}">
        <p14:creationId xmlns:p14="http://schemas.microsoft.com/office/powerpoint/2010/main" val="3961290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x-none"/>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10"/>
          </p:nvPr>
        </p:nvSpPr>
        <p:spPr/>
        <p:txBody>
          <a:bodyPr/>
          <a:lstStyle/>
          <a:p>
            <a:fld id="{6E281C9B-5F27-5247-B030-C043FFA88D4F}" type="datetimeFigureOut">
              <a:rPr lang="en-US" smtClean="0"/>
              <a:t>12/10/19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FA1E8F-2136-B343-ABE3-595E6F6BFB07}" type="slidenum">
              <a:rPr lang="en-US" smtClean="0"/>
              <a:t>‹nº›</a:t>
            </a:fld>
            <a:endParaRPr lang="en-US"/>
          </a:p>
        </p:txBody>
      </p:sp>
    </p:spTree>
    <p:extLst>
      <p:ext uri="{BB962C8B-B14F-4D97-AF65-F5344CB8AC3E}">
        <p14:creationId xmlns:p14="http://schemas.microsoft.com/office/powerpoint/2010/main" val="903285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en-US"/>
          </a:p>
        </p:txBody>
      </p:sp>
      <p:sp>
        <p:nvSpPr>
          <p:cNvPr id="3" name="Content Placeholder 2"/>
          <p:cNvSpPr>
            <a:spLocks noGrp="1"/>
          </p:cNvSpPr>
          <p:nvPr>
            <p:ph idx="1"/>
          </p:nvPr>
        </p:nvSpPr>
        <p:spPr/>
        <p:txBody>
          <a:body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10"/>
          </p:nvPr>
        </p:nvSpPr>
        <p:spPr/>
        <p:txBody>
          <a:bodyPr/>
          <a:lstStyle/>
          <a:p>
            <a:fld id="{6E281C9B-5F27-5247-B030-C043FFA88D4F}" type="datetimeFigureOut">
              <a:rPr lang="en-US" smtClean="0"/>
              <a:t>12/10/19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FA1E8F-2136-B343-ABE3-595E6F6BFB07}" type="slidenum">
              <a:rPr lang="en-US" smtClean="0"/>
              <a:t>‹nº›</a:t>
            </a:fld>
            <a:endParaRPr lang="en-US"/>
          </a:p>
        </p:txBody>
      </p:sp>
    </p:spTree>
    <p:extLst>
      <p:ext uri="{BB962C8B-B14F-4D97-AF65-F5344CB8AC3E}">
        <p14:creationId xmlns:p14="http://schemas.microsoft.com/office/powerpoint/2010/main" val="1583503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x-none"/>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x-none"/>
              <a:t>Click to edit Master text styles</a:t>
            </a:r>
          </a:p>
        </p:txBody>
      </p:sp>
      <p:sp>
        <p:nvSpPr>
          <p:cNvPr id="4" name="Date Placeholder 3"/>
          <p:cNvSpPr>
            <a:spLocks noGrp="1"/>
          </p:cNvSpPr>
          <p:nvPr>
            <p:ph type="dt" sz="half" idx="10"/>
          </p:nvPr>
        </p:nvSpPr>
        <p:spPr/>
        <p:txBody>
          <a:bodyPr/>
          <a:lstStyle/>
          <a:p>
            <a:fld id="{6E281C9B-5F27-5247-B030-C043FFA88D4F}" type="datetimeFigureOut">
              <a:rPr lang="en-US" smtClean="0"/>
              <a:t>12/10/19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FA1E8F-2136-B343-ABE3-595E6F6BFB07}" type="slidenum">
              <a:rPr lang="en-US" smtClean="0"/>
              <a:t>‹nº›</a:t>
            </a:fld>
            <a:endParaRPr lang="en-US"/>
          </a:p>
        </p:txBody>
      </p:sp>
    </p:spTree>
    <p:extLst>
      <p:ext uri="{BB962C8B-B14F-4D97-AF65-F5344CB8AC3E}">
        <p14:creationId xmlns:p14="http://schemas.microsoft.com/office/powerpoint/2010/main" val="498935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5" name="Date Placeholder 4"/>
          <p:cNvSpPr>
            <a:spLocks noGrp="1"/>
          </p:cNvSpPr>
          <p:nvPr>
            <p:ph type="dt" sz="half" idx="10"/>
          </p:nvPr>
        </p:nvSpPr>
        <p:spPr/>
        <p:txBody>
          <a:bodyPr/>
          <a:lstStyle/>
          <a:p>
            <a:fld id="{6E281C9B-5F27-5247-B030-C043FFA88D4F}" type="datetimeFigureOut">
              <a:rPr lang="en-US" smtClean="0"/>
              <a:t>12/10/19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FA1E8F-2136-B343-ABE3-595E6F6BFB07}" type="slidenum">
              <a:rPr lang="en-US" smtClean="0"/>
              <a:t>‹nº›</a:t>
            </a:fld>
            <a:endParaRPr lang="en-US"/>
          </a:p>
        </p:txBody>
      </p:sp>
    </p:spTree>
    <p:extLst>
      <p:ext uri="{BB962C8B-B14F-4D97-AF65-F5344CB8AC3E}">
        <p14:creationId xmlns:p14="http://schemas.microsoft.com/office/powerpoint/2010/main" val="3903383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x-none"/>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7" name="Date Placeholder 6"/>
          <p:cNvSpPr>
            <a:spLocks noGrp="1"/>
          </p:cNvSpPr>
          <p:nvPr>
            <p:ph type="dt" sz="half" idx="10"/>
          </p:nvPr>
        </p:nvSpPr>
        <p:spPr/>
        <p:txBody>
          <a:bodyPr/>
          <a:lstStyle/>
          <a:p>
            <a:fld id="{6E281C9B-5F27-5247-B030-C043FFA88D4F}" type="datetimeFigureOut">
              <a:rPr lang="en-US" smtClean="0"/>
              <a:t>12/10/19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FA1E8F-2136-B343-ABE3-595E6F6BFB07}" type="slidenum">
              <a:rPr lang="en-US" smtClean="0"/>
              <a:t>‹nº›</a:t>
            </a:fld>
            <a:endParaRPr lang="en-US"/>
          </a:p>
        </p:txBody>
      </p:sp>
    </p:spTree>
    <p:extLst>
      <p:ext uri="{BB962C8B-B14F-4D97-AF65-F5344CB8AC3E}">
        <p14:creationId xmlns:p14="http://schemas.microsoft.com/office/powerpoint/2010/main" val="1864491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en-US"/>
          </a:p>
        </p:txBody>
      </p:sp>
      <p:sp>
        <p:nvSpPr>
          <p:cNvPr id="3" name="Date Placeholder 2"/>
          <p:cNvSpPr>
            <a:spLocks noGrp="1"/>
          </p:cNvSpPr>
          <p:nvPr>
            <p:ph type="dt" sz="half" idx="10"/>
          </p:nvPr>
        </p:nvSpPr>
        <p:spPr/>
        <p:txBody>
          <a:bodyPr/>
          <a:lstStyle/>
          <a:p>
            <a:fld id="{6E281C9B-5F27-5247-B030-C043FFA88D4F}" type="datetimeFigureOut">
              <a:rPr lang="en-US" smtClean="0"/>
              <a:t>12/10/19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FA1E8F-2136-B343-ABE3-595E6F6BFB07}" type="slidenum">
              <a:rPr lang="en-US" smtClean="0"/>
              <a:t>‹nº›</a:t>
            </a:fld>
            <a:endParaRPr lang="en-US"/>
          </a:p>
        </p:txBody>
      </p:sp>
    </p:spTree>
    <p:extLst>
      <p:ext uri="{BB962C8B-B14F-4D97-AF65-F5344CB8AC3E}">
        <p14:creationId xmlns:p14="http://schemas.microsoft.com/office/powerpoint/2010/main" val="3230498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281C9B-5F27-5247-B030-C043FFA88D4F}" type="datetimeFigureOut">
              <a:rPr lang="en-US" smtClean="0"/>
              <a:t>12/10/19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FA1E8F-2136-B343-ABE3-595E6F6BFB07}" type="slidenum">
              <a:rPr lang="en-US" smtClean="0"/>
              <a:t>‹nº›</a:t>
            </a:fld>
            <a:endParaRPr lang="en-US"/>
          </a:p>
        </p:txBody>
      </p:sp>
    </p:spTree>
    <p:extLst>
      <p:ext uri="{BB962C8B-B14F-4D97-AF65-F5344CB8AC3E}">
        <p14:creationId xmlns:p14="http://schemas.microsoft.com/office/powerpoint/2010/main" val="2974596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x-none"/>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a:t>Click to edit Master text styles</a:t>
            </a:r>
          </a:p>
        </p:txBody>
      </p:sp>
      <p:sp>
        <p:nvSpPr>
          <p:cNvPr id="5" name="Date Placeholder 4"/>
          <p:cNvSpPr>
            <a:spLocks noGrp="1"/>
          </p:cNvSpPr>
          <p:nvPr>
            <p:ph type="dt" sz="half" idx="10"/>
          </p:nvPr>
        </p:nvSpPr>
        <p:spPr/>
        <p:txBody>
          <a:bodyPr/>
          <a:lstStyle/>
          <a:p>
            <a:fld id="{6E281C9B-5F27-5247-B030-C043FFA88D4F}" type="datetimeFigureOut">
              <a:rPr lang="en-US" smtClean="0"/>
              <a:t>12/10/19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FA1E8F-2136-B343-ABE3-595E6F6BFB07}" type="slidenum">
              <a:rPr lang="en-US" smtClean="0"/>
              <a:t>‹nº›</a:t>
            </a:fld>
            <a:endParaRPr lang="en-US"/>
          </a:p>
        </p:txBody>
      </p:sp>
    </p:spTree>
    <p:extLst>
      <p:ext uri="{BB962C8B-B14F-4D97-AF65-F5344CB8AC3E}">
        <p14:creationId xmlns:p14="http://schemas.microsoft.com/office/powerpoint/2010/main" val="896944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x-none"/>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a:t>Click to edit Master text styles</a:t>
            </a:r>
          </a:p>
        </p:txBody>
      </p:sp>
      <p:sp>
        <p:nvSpPr>
          <p:cNvPr id="5" name="Date Placeholder 4"/>
          <p:cNvSpPr>
            <a:spLocks noGrp="1"/>
          </p:cNvSpPr>
          <p:nvPr>
            <p:ph type="dt" sz="half" idx="10"/>
          </p:nvPr>
        </p:nvSpPr>
        <p:spPr/>
        <p:txBody>
          <a:bodyPr/>
          <a:lstStyle/>
          <a:p>
            <a:fld id="{6E281C9B-5F27-5247-B030-C043FFA88D4F}" type="datetimeFigureOut">
              <a:rPr lang="en-US" smtClean="0"/>
              <a:t>12/10/19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FA1E8F-2136-B343-ABE3-595E6F6BFB07}" type="slidenum">
              <a:rPr lang="en-US" smtClean="0"/>
              <a:t>‹nº›</a:t>
            </a:fld>
            <a:endParaRPr lang="en-US"/>
          </a:p>
        </p:txBody>
      </p:sp>
    </p:spTree>
    <p:extLst>
      <p:ext uri="{BB962C8B-B14F-4D97-AF65-F5344CB8AC3E}">
        <p14:creationId xmlns:p14="http://schemas.microsoft.com/office/powerpoint/2010/main" val="845305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x-none"/>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281C9B-5F27-5247-B030-C043FFA88D4F}" type="datetimeFigureOut">
              <a:rPr lang="en-US" smtClean="0"/>
              <a:t>12/10/19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FA1E8F-2136-B343-ABE3-595E6F6BFB07}" type="slidenum">
              <a:rPr lang="en-US" smtClean="0"/>
              <a:t>‹nº›</a:t>
            </a:fld>
            <a:endParaRPr lang="en-US"/>
          </a:p>
        </p:txBody>
      </p:sp>
    </p:spTree>
    <p:extLst>
      <p:ext uri="{BB962C8B-B14F-4D97-AF65-F5344CB8AC3E}">
        <p14:creationId xmlns:p14="http://schemas.microsoft.com/office/powerpoint/2010/main" val="25334707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Exercício</a:t>
            </a:r>
            <a:r>
              <a:rPr lang="en-US" dirty="0"/>
              <a:t> da Jogo da </a:t>
            </a:r>
            <a:r>
              <a:rPr lang="en-US" dirty="0" err="1"/>
              <a:t>Forca</a:t>
            </a:r>
            <a:endParaRPr lang="en-US" dirty="0"/>
          </a:p>
        </p:txBody>
      </p:sp>
      <p:sp>
        <p:nvSpPr>
          <p:cNvPr id="3" name="Content Placeholder 2"/>
          <p:cNvSpPr>
            <a:spLocks noGrp="1"/>
          </p:cNvSpPr>
          <p:nvPr>
            <p:ph idx="1"/>
          </p:nvPr>
        </p:nvSpPr>
        <p:spPr/>
        <p:txBody>
          <a:bodyPr>
            <a:normAutofit lnSpcReduction="10000"/>
          </a:bodyPr>
          <a:lstStyle/>
          <a:p>
            <a:r>
              <a:rPr lang="pt-BR" dirty="0"/>
              <a:t>Escreva um programa que simule um Jogo de Forca. Inicialmente uma categoria deve ser escolhida (Filmes, Novelas ou Carros). Com base na categoria selecionada deve ser sorteada uma palavra deve ser sorteada e assim o jogo se inicia. Cada categoria deve conter quatro palavras. Um usuário pode cometer no máximo cinco erros. Escolha uma sequencia de imagens para construir a sua solução.</a:t>
            </a:r>
          </a:p>
          <a:p>
            <a:endParaRPr lang="en-US" dirty="0"/>
          </a:p>
        </p:txBody>
      </p:sp>
    </p:spTree>
    <p:extLst>
      <p:ext uri="{BB962C8B-B14F-4D97-AF65-F5344CB8AC3E}">
        <p14:creationId xmlns:p14="http://schemas.microsoft.com/office/powerpoint/2010/main" val="2761470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Exercício</a:t>
            </a:r>
            <a:r>
              <a:rPr lang="en-US" dirty="0"/>
              <a:t> da Jogo da </a:t>
            </a:r>
            <a:r>
              <a:rPr lang="en-US" dirty="0" err="1"/>
              <a:t>Forca</a:t>
            </a:r>
            <a:endParaRPr lang="en-US" dirty="0"/>
          </a:p>
        </p:txBody>
      </p:sp>
      <p:pic>
        <p:nvPicPr>
          <p:cNvPr id="4" name="Content Placeholder 3" descr="semnada.JPG"/>
          <p:cNvPicPr>
            <a:picLocks noGrp="1" noChangeAspect="1"/>
          </p:cNvPicPr>
          <p:nvPr>
            <p:ph idx="1"/>
          </p:nvPr>
        </p:nvPicPr>
        <p:blipFill>
          <a:blip r:embed="rId2">
            <a:extLst>
              <a:ext uri="{28A0092B-C50C-407E-A947-70E740481C1C}">
                <a14:useLocalDpi xmlns:a14="http://schemas.microsoft.com/office/drawing/2010/main" val="0"/>
              </a:ext>
            </a:extLst>
          </a:blip>
          <a:srcRect t="22679" b="22679"/>
          <a:stretch>
            <a:fillRect/>
          </a:stretch>
        </p:blipFill>
        <p:spPr>
          <a:xfrm>
            <a:off x="457200" y="1600200"/>
            <a:ext cx="2390172" cy="1314503"/>
          </a:xfrm>
        </p:spPr>
      </p:pic>
      <p:pic>
        <p:nvPicPr>
          <p:cNvPr id="5" name="Content Placeholder 3" descr="semcorpo.JPG">
            <a:extLst>
              <a:ext uri="{FF2B5EF4-FFF2-40B4-BE49-F238E27FC236}">
                <a16:creationId xmlns:a16="http://schemas.microsoft.com/office/drawing/2014/main" id="{A92B58EB-B25A-2743-B584-92D93FE19ED8}"/>
              </a:ext>
            </a:extLst>
          </p:cNvPr>
          <p:cNvPicPr>
            <a:picLocks noChangeAspect="1"/>
          </p:cNvPicPr>
          <p:nvPr/>
        </p:nvPicPr>
        <p:blipFill>
          <a:blip r:embed="rId3">
            <a:extLst>
              <a:ext uri="{28A0092B-C50C-407E-A947-70E740481C1C}">
                <a14:useLocalDpi xmlns:a14="http://schemas.microsoft.com/office/drawing/2010/main" val="0"/>
              </a:ext>
            </a:extLst>
          </a:blip>
          <a:srcRect t="22679" b="22679"/>
          <a:stretch>
            <a:fillRect/>
          </a:stretch>
        </p:blipFill>
        <p:spPr>
          <a:xfrm>
            <a:off x="2633240" y="1736980"/>
            <a:ext cx="2141465" cy="1177723"/>
          </a:xfrm>
          <a:prstGeom prst="rect">
            <a:avLst/>
          </a:prstGeom>
        </p:spPr>
      </p:pic>
      <p:pic>
        <p:nvPicPr>
          <p:cNvPr id="6" name="Content Placeholder 3" descr="sembracoDE.JPG">
            <a:extLst>
              <a:ext uri="{FF2B5EF4-FFF2-40B4-BE49-F238E27FC236}">
                <a16:creationId xmlns:a16="http://schemas.microsoft.com/office/drawing/2014/main" id="{E15985D6-6602-2048-9B15-62BB33101AEC}"/>
              </a:ext>
            </a:extLst>
          </p:cNvPr>
          <p:cNvPicPr>
            <a:picLocks noChangeAspect="1"/>
          </p:cNvPicPr>
          <p:nvPr/>
        </p:nvPicPr>
        <p:blipFill>
          <a:blip r:embed="rId4">
            <a:extLst>
              <a:ext uri="{28A0092B-C50C-407E-A947-70E740481C1C}">
                <a14:useLocalDpi xmlns:a14="http://schemas.microsoft.com/office/drawing/2010/main" val="0"/>
              </a:ext>
            </a:extLst>
          </a:blip>
          <a:srcRect t="22679" b="22679"/>
          <a:stretch>
            <a:fillRect/>
          </a:stretch>
        </p:blipFill>
        <p:spPr>
          <a:xfrm>
            <a:off x="4572000" y="1600200"/>
            <a:ext cx="2604486" cy="1432367"/>
          </a:xfrm>
          <a:prstGeom prst="rect">
            <a:avLst/>
          </a:prstGeom>
        </p:spPr>
      </p:pic>
      <p:pic>
        <p:nvPicPr>
          <p:cNvPr id="7" name="Content Placeholder 3" descr="sembracoE.JPG">
            <a:extLst>
              <a:ext uri="{FF2B5EF4-FFF2-40B4-BE49-F238E27FC236}">
                <a16:creationId xmlns:a16="http://schemas.microsoft.com/office/drawing/2014/main" id="{4A60EB3C-F18B-1948-9A24-21DD83C61F2B}"/>
              </a:ext>
            </a:extLst>
          </p:cNvPr>
          <p:cNvPicPr>
            <a:picLocks noChangeAspect="1"/>
          </p:cNvPicPr>
          <p:nvPr/>
        </p:nvPicPr>
        <p:blipFill>
          <a:blip r:embed="rId5">
            <a:extLst>
              <a:ext uri="{28A0092B-C50C-407E-A947-70E740481C1C}">
                <a14:useLocalDpi xmlns:a14="http://schemas.microsoft.com/office/drawing/2010/main" val="0"/>
              </a:ext>
            </a:extLst>
          </a:blip>
          <a:srcRect t="22679" b="22679"/>
          <a:stretch>
            <a:fillRect/>
          </a:stretch>
        </p:blipFill>
        <p:spPr>
          <a:xfrm>
            <a:off x="6499333" y="1600200"/>
            <a:ext cx="2390173" cy="1314503"/>
          </a:xfrm>
          <a:prstGeom prst="rect">
            <a:avLst/>
          </a:prstGeom>
        </p:spPr>
      </p:pic>
      <p:pic>
        <p:nvPicPr>
          <p:cNvPr id="8" name="Content Placeholder 3" descr="sempe.JPG">
            <a:extLst>
              <a:ext uri="{FF2B5EF4-FFF2-40B4-BE49-F238E27FC236}">
                <a16:creationId xmlns:a16="http://schemas.microsoft.com/office/drawing/2014/main" id="{69840C2E-B9FA-5F45-B79B-E212B41618AA}"/>
              </a:ext>
            </a:extLst>
          </p:cNvPr>
          <p:cNvPicPr>
            <a:picLocks noChangeAspect="1"/>
          </p:cNvPicPr>
          <p:nvPr/>
        </p:nvPicPr>
        <p:blipFill>
          <a:blip r:embed="rId6">
            <a:extLst>
              <a:ext uri="{28A0092B-C50C-407E-A947-70E740481C1C}">
                <a14:useLocalDpi xmlns:a14="http://schemas.microsoft.com/office/drawing/2010/main" val="0"/>
              </a:ext>
            </a:extLst>
          </a:blip>
          <a:srcRect t="22679" b="22679"/>
          <a:stretch>
            <a:fillRect/>
          </a:stretch>
        </p:blipFill>
        <p:spPr>
          <a:xfrm>
            <a:off x="277453" y="3429000"/>
            <a:ext cx="2667625" cy="1467091"/>
          </a:xfrm>
          <a:prstGeom prst="rect">
            <a:avLst/>
          </a:prstGeom>
        </p:spPr>
      </p:pic>
      <p:pic>
        <p:nvPicPr>
          <p:cNvPr id="9" name="Content Placeholder 3" descr="completa.JPG">
            <a:extLst>
              <a:ext uri="{FF2B5EF4-FFF2-40B4-BE49-F238E27FC236}">
                <a16:creationId xmlns:a16="http://schemas.microsoft.com/office/drawing/2014/main" id="{93E9E94B-4815-E240-ACEE-45AC4CA155B7}"/>
              </a:ext>
            </a:extLst>
          </p:cNvPr>
          <p:cNvPicPr>
            <a:picLocks noChangeAspect="1"/>
          </p:cNvPicPr>
          <p:nvPr/>
        </p:nvPicPr>
        <p:blipFill>
          <a:blip r:embed="rId7">
            <a:extLst>
              <a:ext uri="{28A0092B-C50C-407E-A947-70E740481C1C}">
                <a14:useLocalDpi xmlns:a14="http://schemas.microsoft.com/office/drawing/2010/main" val="0"/>
              </a:ext>
            </a:extLst>
          </a:blip>
          <a:srcRect t="22679" b="22679"/>
          <a:stretch>
            <a:fillRect/>
          </a:stretch>
        </p:blipFill>
        <p:spPr>
          <a:xfrm>
            <a:off x="2260991" y="2914703"/>
            <a:ext cx="3834287" cy="2108710"/>
          </a:xfrm>
          <a:prstGeom prst="rect">
            <a:avLst/>
          </a:prstGeom>
        </p:spPr>
      </p:pic>
    </p:spTree>
    <p:extLst>
      <p:ext uri="{BB962C8B-B14F-4D97-AF65-F5344CB8AC3E}">
        <p14:creationId xmlns:p14="http://schemas.microsoft.com/office/powerpoint/2010/main" val="9925218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11369</TotalTime>
  <Words>80</Words>
  <Application>Microsoft Macintosh PowerPoint</Application>
  <PresentationFormat>Apresentação na tela (4:3)</PresentationFormat>
  <Paragraphs>3</Paragraphs>
  <Slides>2</Slides>
  <Notes>0</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2</vt:i4>
      </vt:variant>
    </vt:vector>
  </HeadingPairs>
  <TitlesOfParts>
    <vt:vector size="5" baseType="lpstr">
      <vt:lpstr>Arial</vt:lpstr>
      <vt:lpstr>Calibri</vt:lpstr>
      <vt:lpstr>Office Theme</vt:lpstr>
      <vt:lpstr>Exercício da Jogo da Forca</vt:lpstr>
      <vt:lpstr>Exercício da Jogo da Forca</vt:lpstr>
    </vt:vector>
  </TitlesOfParts>
  <Company>HOUSE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Jogo Da Forca</dc:title>
  <dc:creator>Manoel Carvalho M Neto</dc:creator>
  <cp:lastModifiedBy>MANOEL Carvalho Marques Neto</cp:lastModifiedBy>
  <cp:revision>4</cp:revision>
  <cp:lastPrinted>2019-12-10T18:36:06Z</cp:lastPrinted>
  <dcterms:created xsi:type="dcterms:W3CDTF">2018-01-30T20:45:49Z</dcterms:created>
  <dcterms:modified xsi:type="dcterms:W3CDTF">2019-12-18T15:58:35Z</dcterms:modified>
</cp:coreProperties>
</file>