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4"/>
  </p:notesMasterIdLst>
  <p:sldIdLst>
    <p:sldId id="261" r:id="rId2"/>
    <p:sldId id="264" r:id="rId3"/>
  </p:sldIdLst>
  <p:sldSz cx="37799963" cy="18900775"/>
  <p:notesSz cx="6858000" cy="9144000"/>
  <p:defaultTextStyle>
    <a:defPPr>
      <a:defRPr lang="en-US"/>
    </a:defPPr>
    <a:lvl1pPr marL="0" algn="l" defTabSz="1363641" rtl="0" eaLnBrk="1" latinLnBrk="0" hangingPunct="1">
      <a:defRPr sz="2682" kern="1200">
        <a:solidFill>
          <a:schemeClr val="tx1"/>
        </a:solidFill>
        <a:latin typeface="+mn-lt"/>
        <a:ea typeface="+mn-ea"/>
        <a:cs typeface="+mn-cs"/>
      </a:defRPr>
    </a:lvl1pPr>
    <a:lvl2pPr marL="681821" algn="l" defTabSz="1363641" rtl="0" eaLnBrk="1" latinLnBrk="0" hangingPunct="1">
      <a:defRPr sz="2682" kern="1200">
        <a:solidFill>
          <a:schemeClr val="tx1"/>
        </a:solidFill>
        <a:latin typeface="+mn-lt"/>
        <a:ea typeface="+mn-ea"/>
        <a:cs typeface="+mn-cs"/>
      </a:defRPr>
    </a:lvl2pPr>
    <a:lvl3pPr marL="1363641" algn="l" defTabSz="1363641" rtl="0" eaLnBrk="1" latinLnBrk="0" hangingPunct="1">
      <a:defRPr sz="2682" kern="1200">
        <a:solidFill>
          <a:schemeClr val="tx1"/>
        </a:solidFill>
        <a:latin typeface="+mn-lt"/>
        <a:ea typeface="+mn-ea"/>
        <a:cs typeface="+mn-cs"/>
      </a:defRPr>
    </a:lvl3pPr>
    <a:lvl4pPr marL="2045462" algn="l" defTabSz="1363641" rtl="0" eaLnBrk="1" latinLnBrk="0" hangingPunct="1">
      <a:defRPr sz="2682" kern="1200">
        <a:solidFill>
          <a:schemeClr val="tx1"/>
        </a:solidFill>
        <a:latin typeface="+mn-lt"/>
        <a:ea typeface="+mn-ea"/>
        <a:cs typeface="+mn-cs"/>
      </a:defRPr>
    </a:lvl4pPr>
    <a:lvl5pPr marL="2727283" algn="l" defTabSz="1363641" rtl="0" eaLnBrk="1" latinLnBrk="0" hangingPunct="1">
      <a:defRPr sz="2682" kern="1200">
        <a:solidFill>
          <a:schemeClr val="tx1"/>
        </a:solidFill>
        <a:latin typeface="+mn-lt"/>
        <a:ea typeface="+mn-ea"/>
        <a:cs typeface="+mn-cs"/>
      </a:defRPr>
    </a:lvl5pPr>
    <a:lvl6pPr marL="3409103" algn="l" defTabSz="1363641" rtl="0" eaLnBrk="1" latinLnBrk="0" hangingPunct="1">
      <a:defRPr sz="2682" kern="1200">
        <a:solidFill>
          <a:schemeClr val="tx1"/>
        </a:solidFill>
        <a:latin typeface="+mn-lt"/>
        <a:ea typeface="+mn-ea"/>
        <a:cs typeface="+mn-cs"/>
      </a:defRPr>
    </a:lvl6pPr>
    <a:lvl7pPr marL="4090924" algn="l" defTabSz="1363641" rtl="0" eaLnBrk="1" latinLnBrk="0" hangingPunct="1">
      <a:defRPr sz="2682" kern="1200">
        <a:solidFill>
          <a:schemeClr val="tx1"/>
        </a:solidFill>
        <a:latin typeface="+mn-lt"/>
        <a:ea typeface="+mn-ea"/>
        <a:cs typeface="+mn-cs"/>
      </a:defRPr>
    </a:lvl7pPr>
    <a:lvl8pPr marL="4772740" algn="l" defTabSz="1363641" rtl="0" eaLnBrk="1" latinLnBrk="0" hangingPunct="1">
      <a:defRPr sz="2682" kern="1200">
        <a:solidFill>
          <a:schemeClr val="tx1"/>
        </a:solidFill>
        <a:latin typeface="+mn-lt"/>
        <a:ea typeface="+mn-ea"/>
        <a:cs typeface="+mn-cs"/>
      </a:defRPr>
    </a:lvl8pPr>
    <a:lvl9pPr marL="5454561" algn="l" defTabSz="1363641" rtl="0" eaLnBrk="1" latinLnBrk="0" hangingPunct="1">
      <a:defRPr sz="26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40FD8"/>
    <a:srgbClr val="FA12FF"/>
    <a:srgbClr val="C248BA"/>
    <a:srgbClr val="FF305D"/>
    <a:srgbClr val="ED598A"/>
    <a:srgbClr val="2976D0"/>
    <a:srgbClr val="B770BA"/>
    <a:srgbClr val="7D0A80"/>
    <a:srgbClr val="CC2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382"/>
    <p:restoredTop sz="96296"/>
  </p:normalViewPr>
  <p:slideViewPr>
    <p:cSldViewPr snapToGrid="0" snapToObjects="1">
      <p:cViewPr varScale="1">
        <p:scale>
          <a:sx n="23" d="100"/>
          <a:sy n="23" d="100"/>
        </p:scale>
        <p:origin x="264" y="1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818F-38DD-6541-8303-1AED11AFD884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25CFB-2C51-2742-8DC6-F45FBAD3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8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63641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1pPr>
    <a:lvl2pPr marL="681821" algn="l" defTabSz="1363641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2pPr>
    <a:lvl3pPr marL="1363641" algn="l" defTabSz="1363641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3pPr>
    <a:lvl4pPr marL="2045462" algn="l" defTabSz="1363641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4pPr>
    <a:lvl5pPr marL="2727283" algn="l" defTabSz="1363641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5pPr>
    <a:lvl6pPr marL="3409103" algn="l" defTabSz="1363641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6pPr>
    <a:lvl7pPr marL="4090924" algn="l" defTabSz="1363641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7pPr>
    <a:lvl8pPr marL="4772740" algn="l" defTabSz="1363641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8pPr>
    <a:lvl9pPr marL="5454561" algn="l" defTabSz="1363641" rtl="0" eaLnBrk="1" latinLnBrk="0" hangingPunct="1">
      <a:defRPr sz="17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996" y="3093253"/>
            <a:ext cx="28349972" cy="6580270"/>
          </a:xfrm>
        </p:spPr>
        <p:txBody>
          <a:bodyPr anchor="b"/>
          <a:lstStyle>
            <a:lvl1pPr algn="ctr">
              <a:defRPr sz="16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996" y="9927283"/>
            <a:ext cx="28349972" cy="456331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60043" indent="0" algn="ctr">
              <a:buNone/>
              <a:defRPr sz="5512"/>
            </a:lvl2pPr>
            <a:lvl3pPr marL="2520086" indent="0" algn="ctr">
              <a:buNone/>
              <a:defRPr sz="4961"/>
            </a:lvl3pPr>
            <a:lvl4pPr marL="3780130" indent="0" algn="ctr">
              <a:buNone/>
              <a:defRPr sz="4410"/>
            </a:lvl4pPr>
            <a:lvl5pPr marL="5040173" indent="0" algn="ctr">
              <a:buNone/>
              <a:defRPr sz="4410"/>
            </a:lvl5pPr>
            <a:lvl6pPr marL="6300216" indent="0" algn="ctr">
              <a:buNone/>
              <a:defRPr sz="4410"/>
            </a:lvl6pPr>
            <a:lvl7pPr marL="7560259" indent="0" algn="ctr">
              <a:buNone/>
              <a:defRPr sz="4410"/>
            </a:lvl7pPr>
            <a:lvl8pPr marL="8820302" indent="0" algn="ctr">
              <a:buNone/>
              <a:defRPr sz="4410"/>
            </a:lvl8pPr>
            <a:lvl9pPr marL="10080346" indent="0" algn="ctr">
              <a:buNone/>
              <a:defRPr sz="441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1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050599" y="1006291"/>
            <a:ext cx="8150617" cy="160175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8747" y="1006291"/>
            <a:ext cx="23979352" cy="160175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1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8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9060" y="4712071"/>
            <a:ext cx="32602468" cy="7862196"/>
          </a:xfrm>
        </p:spPr>
        <p:txBody>
          <a:bodyPr anchor="b"/>
          <a:lstStyle>
            <a:lvl1pPr>
              <a:defRPr sz="16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9060" y="12648646"/>
            <a:ext cx="32602468" cy="4134543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1pPr>
            <a:lvl2pPr marL="1260043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20086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80130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4pPr>
            <a:lvl5pPr marL="5040173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5pPr>
            <a:lvl6pPr marL="6300216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6pPr>
            <a:lvl7pPr marL="7560259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7pPr>
            <a:lvl8pPr marL="8820302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8pPr>
            <a:lvl9pPr marL="10080346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748" y="5031456"/>
            <a:ext cx="16064984" cy="119923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6231" y="5031456"/>
            <a:ext cx="16064984" cy="119923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8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671" y="1006293"/>
            <a:ext cx="32602468" cy="36532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672" y="4633316"/>
            <a:ext cx="15991155" cy="2270717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60043" indent="0">
              <a:buNone/>
              <a:defRPr sz="5512" b="1"/>
            </a:lvl2pPr>
            <a:lvl3pPr marL="2520086" indent="0">
              <a:buNone/>
              <a:defRPr sz="4961" b="1"/>
            </a:lvl3pPr>
            <a:lvl4pPr marL="3780130" indent="0">
              <a:buNone/>
              <a:defRPr sz="4410" b="1"/>
            </a:lvl4pPr>
            <a:lvl5pPr marL="5040173" indent="0">
              <a:buNone/>
              <a:defRPr sz="4410" b="1"/>
            </a:lvl5pPr>
            <a:lvl6pPr marL="6300216" indent="0">
              <a:buNone/>
              <a:defRPr sz="4410" b="1"/>
            </a:lvl6pPr>
            <a:lvl7pPr marL="7560259" indent="0">
              <a:buNone/>
              <a:defRPr sz="4410" b="1"/>
            </a:lvl7pPr>
            <a:lvl8pPr marL="8820302" indent="0">
              <a:buNone/>
              <a:defRPr sz="4410" b="1"/>
            </a:lvl8pPr>
            <a:lvl9pPr marL="10080346" indent="0">
              <a:buNone/>
              <a:defRPr sz="441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672" y="6904033"/>
            <a:ext cx="15991155" cy="101547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36231" y="4633316"/>
            <a:ext cx="16069908" cy="2270717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60043" indent="0">
              <a:buNone/>
              <a:defRPr sz="5512" b="1"/>
            </a:lvl2pPr>
            <a:lvl3pPr marL="2520086" indent="0">
              <a:buNone/>
              <a:defRPr sz="4961" b="1"/>
            </a:lvl3pPr>
            <a:lvl4pPr marL="3780130" indent="0">
              <a:buNone/>
              <a:defRPr sz="4410" b="1"/>
            </a:lvl4pPr>
            <a:lvl5pPr marL="5040173" indent="0">
              <a:buNone/>
              <a:defRPr sz="4410" b="1"/>
            </a:lvl5pPr>
            <a:lvl6pPr marL="6300216" indent="0">
              <a:buNone/>
              <a:defRPr sz="4410" b="1"/>
            </a:lvl6pPr>
            <a:lvl7pPr marL="7560259" indent="0">
              <a:buNone/>
              <a:defRPr sz="4410" b="1"/>
            </a:lvl7pPr>
            <a:lvl8pPr marL="8820302" indent="0">
              <a:buNone/>
              <a:defRPr sz="4410" b="1"/>
            </a:lvl8pPr>
            <a:lvl9pPr marL="10080346" indent="0">
              <a:buNone/>
              <a:defRPr sz="441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36231" y="6904033"/>
            <a:ext cx="16069908" cy="101547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6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6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672" y="1260052"/>
            <a:ext cx="12191471" cy="4410181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9908" y="2721363"/>
            <a:ext cx="19136231" cy="13431801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672" y="5670233"/>
            <a:ext cx="12191471" cy="10504807"/>
          </a:xfrm>
        </p:spPr>
        <p:txBody>
          <a:bodyPr/>
          <a:lstStyle>
            <a:lvl1pPr marL="0" indent="0">
              <a:buNone/>
              <a:defRPr sz="4410"/>
            </a:lvl1pPr>
            <a:lvl2pPr marL="1260043" indent="0">
              <a:buNone/>
              <a:defRPr sz="3858"/>
            </a:lvl2pPr>
            <a:lvl3pPr marL="2520086" indent="0">
              <a:buNone/>
              <a:defRPr sz="3307"/>
            </a:lvl3pPr>
            <a:lvl4pPr marL="3780130" indent="0">
              <a:buNone/>
              <a:defRPr sz="2756"/>
            </a:lvl4pPr>
            <a:lvl5pPr marL="5040173" indent="0">
              <a:buNone/>
              <a:defRPr sz="2756"/>
            </a:lvl5pPr>
            <a:lvl6pPr marL="6300216" indent="0">
              <a:buNone/>
              <a:defRPr sz="2756"/>
            </a:lvl6pPr>
            <a:lvl7pPr marL="7560259" indent="0">
              <a:buNone/>
              <a:defRPr sz="2756"/>
            </a:lvl7pPr>
            <a:lvl8pPr marL="8820302" indent="0">
              <a:buNone/>
              <a:defRPr sz="2756"/>
            </a:lvl8pPr>
            <a:lvl9pPr marL="10080346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0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672" y="1260052"/>
            <a:ext cx="12191471" cy="4410181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069908" y="2721363"/>
            <a:ext cx="19136231" cy="13431801"/>
          </a:xfrm>
        </p:spPr>
        <p:txBody>
          <a:bodyPr anchor="t"/>
          <a:lstStyle>
            <a:lvl1pPr marL="0" indent="0">
              <a:buNone/>
              <a:defRPr sz="8819"/>
            </a:lvl1pPr>
            <a:lvl2pPr marL="1260043" indent="0">
              <a:buNone/>
              <a:defRPr sz="7717"/>
            </a:lvl2pPr>
            <a:lvl3pPr marL="2520086" indent="0">
              <a:buNone/>
              <a:defRPr sz="6614"/>
            </a:lvl3pPr>
            <a:lvl4pPr marL="3780130" indent="0">
              <a:buNone/>
              <a:defRPr sz="5512"/>
            </a:lvl4pPr>
            <a:lvl5pPr marL="5040173" indent="0">
              <a:buNone/>
              <a:defRPr sz="5512"/>
            </a:lvl5pPr>
            <a:lvl6pPr marL="6300216" indent="0">
              <a:buNone/>
              <a:defRPr sz="5512"/>
            </a:lvl6pPr>
            <a:lvl7pPr marL="7560259" indent="0">
              <a:buNone/>
              <a:defRPr sz="5512"/>
            </a:lvl7pPr>
            <a:lvl8pPr marL="8820302" indent="0">
              <a:buNone/>
              <a:defRPr sz="5512"/>
            </a:lvl8pPr>
            <a:lvl9pPr marL="10080346" indent="0">
              <a:buNone/>
              <a:defRPr sz="55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672" y="5670233"/>
            <a:ext cx="12191471" cy="10504807"/>
          </a:xfrm>
        </p:spPr>
        <p:txBody>
          <a:bodyPr/>
          <a:lstStyle>
            <a:lvl1pPr marL="0" indent="0">
              <a:buNone/>
              <a:defRPr sz="4410"/>
            </a:lvl1pPr>
            <a:lvl2pPr marL="1260043" indent="0">
              <a:buNone/>
              <a:defRPr sz="3858"/>
            </a:lvl2pPr>
            <a:lvl3pPr marL="2520086" indent="0">
              <a:buNone/>
              <a:defRPr sz="3307"/>
            </a:lvl3pPr>
            <a:lvl4pPr marL="3780130" indent="0">
              <a:buNone/>
              <a:defRPr sz="2756"/>
            </a:lvl4pPr>
            <a:lvl5pPr marL="5040173" indent="0">
              <a:buNone/>
              <a:defRPr sz="2756"/>
            </a:lvl5pPr>
            <a:lvl6pPr marL="6300216" indent="0">
              <a:buNone/>
              <a:defRPr sz="2756"/>
            </a:lvl6pPr>
            <a:lvl7pPr marL="7560259" indent="0">
              <a:buNone/>
              <a:defRPr sz="2756"/>
            </a:lvl7pPr>
            <a:lvl8pPr marL="8820302" indent="0">
              <a:buNone/>
              <a:defRPr sz="2756"/>
            </a:lvl8pPr>
            <a:lvl9pPr marL="10080346" indent="0">
              <a:buNone/>
              <a:defRPr sz="2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8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748" y="1006293"/>
            <a:ext cx="32602468" cy="3653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748" y="5031456"/>
            <a:ext cx="32602468" cy="11992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8747" y="17518220"/>
            <a:ext cx="8504992" cy="10062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B0CF-9F98-764F-BFD0-7F9CEBF85C42}" type="datetimeFigureOut">
              <a:rPr lang="en-US" smtClean="0"/>
              <a:t>8/7/18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21238" y="17518220"/>
            <a:ext cx="12757488" cy="10062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96224" y="17518220"/>
            <a:ext cx="8504992" cy="10062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8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520086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0022" indent="-630022" algn="l" defTabSz="2520086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5" indent="-630022" algn="l" defTabSz="2520086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50108" indent="-630022" algn="l" defTabSz="2520086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10151" indent="-630022" algn="l" defTabSz="2520086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70194" indent="-630022" algn="l" defTabSz="2520086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30238" indent="-630022" algn="l" defTabSz="2520086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90281" indent="-630022" algn="l" defTabSz="2520086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50324" indent="-630022" algn="l" defTabSz="2520086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10367" indent="-630022" algn="l" defTabSz="2520086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20086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60043" algn="l" defTabSz="2520086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20086" algn="l" defTabSz="2520086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80130" algn="l" defTabSz="2520086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40173" algn="l" defTabSz="2520086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300216" algn="l" defTabSz="2520086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60259" algn="l" defTabSz="2520086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20302" algn="l" defTabSz="2520086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80346" algn="l" defTabSz="2520086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B1DED3D-D7B6-6340-A4FC-173C8C6EB3D4}"/>
              </a:ext>
            </a:extLst>
          </p:cNvPr>
          <p:cNvSpPr txBox="1"/>
          <p:nvPr/>
        </p:nvSpPr>
        <p:spPr>
          <a:xfrm>
            <a:off x="31362934" y="14573267"/>
            <a:ext cx="72589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Comic Sans MS" charset="0"/>
                <a:ea typeface="Comic Sans MS" charset="0"/>
                <a:cs typeface="Comic Sans MS" charset="0"/>
              </a:rPr>
              <a:t>WHAT</a:t>
            </a:r>
          </a:p>
          <a:p>
            <a:pPr algn="ctr"/>
            <a:r>
              <a:rPr lang="en-US" sz="7200" b="1" dirty="0">
                <a:latin typeface="Comic Sans MS" charset="0"/>
                <a:ea typeface="Comic Sans MS" charset="0"/>
                <a:cs typeface="Comic Sans MS" charset="0"/>
              </a:rPr>
              <a:t>DOES CONSENT MEAN?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5D1BC-C248-1247-B6BE-25BDB6D7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900000" cy="189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ED9C1-A8B3-244C-9277-84D76AEE1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0000" y="775"/>
            <a:ext cx="18900000" cy="18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7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B1DED3D-D7B6-6340-A4FC-173C8C6EB3D4}"/>
              </a:ext>
            </a:extLst>
          </p:cNvPr>
          <p:cNvSpPr txBox="1"/>
          <p:nvPr/>
        </p:nvSpPr>
        <p:spPr>
          <a:xfrm>
            <a:off x="31362934" y="14573267"/>
            <a:ext cx="72589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Comic Sans MS" charset="0"/>
                <a:ea typeface="Comic Sans MS" charset="0"/>
                <a:cs typeface="Comic Sans MS" charset="0"/>
              </a:rPr>
              <a:t>WHAT</a:t>
            </a:r>
          </a:p>
          <a:p>
            <a:pPr algn="ctr"/>
            <a:r>
              <a:rPr lang="en-US" sz="7200" b="1" dirty="0">
                <a:latin typeface="Comic Sans MS" charset="0"/>
                <a:ea typeface="Comic Sans MS" charset="0"/>
                <a:cs typeface="Comic Sans MS" charset="0"/>
              </a:rPr>
              <a:t>DOES CONSENT MEAN?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65D1BC-C248-1247-B6BE-25BDB6D7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900000" cy="189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ED9C1-A8B3-244C-9277-84D76AEE1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0000" y="775"/>
            <a:ext cx="18900000" cy="18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2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25028</TotalTime>
  <Words>10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Shin Pilsoo</cp:lastModifiedBy>
  <cp:revision>2160</cp:revision>
  <cp:lastPrinted>2015-06-04T07:18:08Z</cp:lastPrinted>
  <dcterms:created xsi:type="dcterms:W3CDTF">2015-04-22T06:14:38Z</dcterms:created>
  <dcterms:modified xsi:type="dcterms:W3CDTF">2018-08-07T04:54:24Z</dcterms:modified>
</cp:coreProperties>
</file>