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6"/>
  </p:notesMasterIdLst>
  <p:sldIdLst>
    <p:sldId id="2152" r:id="rId2"/>
    <p:sldId id="2153" r:id="rId3"/>
    <p:sldId id="2154" r:id="rId4"/>
    <p:sldId id="2156" r:id="rId5"/>
  </p:sldIdLst>
  <p:sldSz cx="16254413" cy="16254413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3F2A"/>
    <a:srgbClr val="D5F529"/>
    <a:srgbClr val="469631"/>
    <a:srgbClr val="2D75B6"/>
    <a:srgbClr val="F17439"/>
    <a:srgbClr val="ECCA2F"/>
    <a:srgbClr val="8CB66C"/>
    <a:srgbClr val="479689"/>
    <a:srgbClr val="3378AD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189"/>
    <p:restoredTop sz="86420"/>
  </p:normalViewPr>
  <p:slideViewPr>
    <p:cSldViewPr snapToGrid="0" snapToObjects="1">
      <p:cViewPr varScale="1">
        <p:scale>
          <a:sx n="53" d="100"/>
          <a:sy n="53" d="100"/>
        </p:scale>
        <p:origin x="2152" y="216"/>
      </p:cViewPr>
      <p:guideLst/>
    </p:cSldViewPr>
  </p:slideViewPr>
  <p:outlineViewPr>
    <p:cViewPr>
      <p:scale>
        <a:sx n="33" d="100"/>
        <a:sy n="33" d="100"/>
      </p:scale>
      <p:origin x="0" y="-912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6818F-38DD-6541-8303-1AED11AFD884}" type="datetimeFigureOut">
              <a:rPr lang="en-US" smtClean="0"/>
              <a:t>8/29/18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25CFB-2C51-2742-8DC6-F45FBAD37E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86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25CFB-2C51-2742-8DC6-F45FBAD37E8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33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25CFB-2C51-2742-8DC6-F45FBAD37E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77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25CFB-2C51-2742-8DC6-F45FBAD37E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1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B25CFB-2C51-2742-8DC6-F45FBAD37E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13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1802" y="2660156"/>
            <a:ext cx="12190810" cy="5658944"/>
          </a:xfrm>
        </p:spPr>
        <p:txBody>
          <a:bodyPr anchor="b"/>
          <a:lstStyle>
            <a:lvl1pPr algn="ctr">
              <a:defRPr sz="7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802" y="8537331"/>
            <a:ext cx="12190810" cy="3924386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39" indent="0" algn="ctr">
              <a:buNone/>
              <a:defRPr sz="2666"/>
            </a:lvl2pPr>
            <a:lvl3pPr marL="1219078" indent="0" algn="ctr">
              <a:buNone/>
              <a:defRPr sz="2400"/>
            </a:lvl3pPr>
            <a:lvl4pPr marL="1828617" indent="0" algn="ctr">
              <a:buNone/>
              <a:defRPr sz="2133"/>
            </a:lvl4pPr>
            <a:lvl5pPr marL="2438156" indent="0" algn="ctr">
              <a:buNone/>
              <a:defRPr sz="2133"/>
            </a:lvl5pPr>
            <a:lvl6pPr marL="3047695" indent="0" algn="ctr">
              <a:buNone/>
              <a:defRPr sz="2133"/>
            </a:lvl6pPr>
            <a:lvl7pPr marL="3657234" indent="0" algn="ctr">
              <a:buNone/>
              <a:defRPr sz="2133"/>
            </a:lvl7pPr>
            <a:lvl8pPr marL="4266773" indent="0" algn="ctr">
              <a:buNone/>
              <a:defRPr sz="2133"/>
            </a:lvl8pPr>
            <a:lvl9pPr marL="4876312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B0CF-9F98-764F-BFD0-7F9CEBF85C42}" type="datetimeFigureOut">
              <a:rPr lang="en-US" smtClean="0"/>
              <a:t>8/29/18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1174-1DDF-D24F-A2C2-F8696D640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90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B0CF-9F98-764F-BFD0-7F9CEBF85C42}" type="datetimeFigureOut">
              <a:rPr lang="en-US" smtClean="0"/>
              <a:t>8/29/18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1174-1DDF-D24F-A2C2-F8696D640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5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2064" y="865397"/>
            <a:ext cx="3504858" cy="137748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491" y="865397"/>
            <a:ext cx="10311393" cy="137748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B0CF-9F98-764F-BFD0-7F9CEBF85C42}" type="datetimeFigureOut">
              <a:rPr lang="en-US" smtClean="0"/>
              <a:t>8/29/18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1174-1DDF-D24F-A2C2-F8696D640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95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B0CF-9F98-764F-BFD0-7F9CEBF85C42}" type="datetimeFigureOut">
              <a:rPr lang="en-US" smtClean="0"/>
              <a:t>8/29/18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1174-1DDF-D24F-A2C2-F8696D640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68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025" y="4052318"/>
            <a:ext cx="14019431" cy="6761383"/>
          </a:xfrm>
        </p:spPr>
        <p:txBody>
          <a:bodyPr anchor="b"/>
          <a:lstStyle>
            <a:lvl1pPr>
              <a:defRPr sz="79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025" y="10877666"/>
            <a:ext cx="14019431" cy="3555652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39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2pPr>
            <a:lvl3pPr marL="12190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61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156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23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677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312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B0CF-9F98-764F-BFD0-7F9CEBF85C42}" type="datetimeFigureOut">
              <a:rPr lang="en-US" smtClean="0"/>
              <a:t>8/29/18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1174-1DDF-D24F-A2C2-F8696D640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491" y="4326985"/>
            <a:ext cx="6908126" cy="103132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8796" y="4326985"/>
            <a:ext cx="6908126" cy="103132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B0CF-9F98-764F-BFD0-7F9CEBF85C42}" type="datetimeFigureOut">
              <a:rPr lang="en-US" smtClean="0"/>
              <a:t>8/29/18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1174-1DDF-D24F-A2C2-F8696D640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97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608" y="865398"/>
            <a:ext cx="14019431" cy="31417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609" y="3984590"/>
            <a:ext cx="6876378" cy="195278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39" indent="0">
              <a:buNone/>
              <a:defRPr sz="2666" b="1"/>
            </a:lvl2pPr>
            <a:lvl3pPr marL="1219078" indent="0">
              <a:buNone/>
              <a:defRPr sz="2400" b="1"/>
            </a:lvl3pPr>
            <a:lvl4pPr marL="1828617" indent="0">
              <a:buNone/>
              <a:defRPr sz="2133" b="1"/>
            </a:lvl4pPr>
            <a:lvl5pPr marL="2438156" indent="0">
              <a:buNone/>
              <a:defRPr sz="2133" b="1"/>
            </a:lvl5pPr>
            <a:lvl6pPr marL="3047695" indent="0">
              <a:buNone/>
              <a:defRPr sz="2133" b="1"/>
            </a:lvl6pPr>
            <a:lvl7pPr marL="3657234" indent="0">
              <a:buNone/>
              <a:defRPr sz="2133" b="1"/>
            </a:lvl7pPr>
            <a:lvl8pPr marL="4266773" indent="0">
              <a:buNone/>
              <a:defRPr sz="2133" b="1"/>
            </a:lvl8pPr>
            <a:lvl9pPr marL="4876312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609" y="5937376"/>
            <a:ext cx="6876378" cy="87329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8796" y="3984590"/>
            <a:ext cx="6910243" cy="195278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39" indent="0">
              <a:buNone/>
              <a:defRPr sz="2666" b="1"/>
            </a:lvl2pPr>
            <a:lvl3pPr marL="1219078" indent="0">
              <a:buNone/>
              <a:defRPr sz="2400" b="1"/>
            </a:lvl3pPr>
            <a:lvl4pPr marL="1828617" indent="0">
              <a:buNone/>
              <a:defRPr sz="2133" b="1"/>
            </a:lvl4pPr>
            <a:lvl5pPr marL="2438156" indent="0">
              <a:buNone/>
              <a:defRPr sz="2133" b="1"/>
            </a:lvl5pPr>
            <a:lvl6pPr marL="3047695" indent="0">
              <a:buNone/>
              <a:defRPr sz="2133" b="1"/>
            </a:lvl6pPr>
            <a:lvl7pPr marL="3657234" indent="0">
              <a:buNone/>
              <a:defRPr sz="2133" b="1"/>
            </a:lvl7pPr>
            <a:lvl8pPr marL="4266773" indent="0">
              <a:buNone/>
              <a:defRPr sz="2133" b="1"/>
            </a:lvl8pPr>
            <a:lvl9pPr marL="4876312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8796" y="5937376"/>
            <a:ext cx="6910243" cy="87329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B0CF-9F98-764F-BFD0-7F9CEBF85C42}" type="datetimeFigureOut">
              <a:rPr lang="en-US" smtClean="0"/>
              <a:t>8/29/18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1174-1DDF-D24F-A2C2-F8696D640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13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B0CF-9F98-764F-BFD0-7F9CEBF85C42}" type="datetimeFigureOut">
              <a:rPr lang="en-US" smtClean="0"/>
              <a:t>8/29/18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1174-1DDF-D24F-A2C2-F8696D640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180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B0CF-9F98-764F-BFD0-7F9CEBF85C42}" type="datetimeFigureOut">
              <a:rPr lang="en-US" smtClean="0"/>
              <a:t>8/29/18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1174-1DDF-D24F-A2C2-F8696D640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38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609" y="1083628"/>
            <a:ext cx="5242471" cy="3792696"/>
          </a:xfrm>
        </p:spPr>
        <p:txBody>
          <a:bodyPr anchor="b"/>
          <a:lstStyle>
            <a:lvl1pPr>
              <a:defRPr sz="42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242" y="2340336"/>
            <a:ext cx="8228797" cy="11551168"/>
          </a:xfrm>
        </p:spPr>
        <p:txBody>
          <a:bodyPr/>
          <a:lstStyle>
            <a:lvl1pPr>
              <a:defRPr sz="4266"/>
            </a:lvl1pPr>
            <a:lvl2pPr>
              <a:defRPr sz="3733"/>
            </a:lvl2pPr>
            <a:lvl3pPr>
              <a:defRPr sz="3200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609" y="4876324"/>
            <a:ext cx="5242471" cy="9033993"/>
          </a:xfrm>
        </p:spPr>
        <p:txBody>
          <a:bodyPr/>
          <a:lstStyle>
            <a:lvl1pPr marL="0" indent="0">
              <a:buNone/>
              <a:defRPr sz="2133"/>
            </a:lvl1pPr>
            <a:lvl2pPr marL="609539" indent="0">
              <a:buNone/>
              <a:defRPr sz="1866"/>
            </a:lvl2pPr>
            <a:lvl3pPr marL="1219078" indent="0">
              <a:buNone/>
              <a:defRPr sz="1600"/>
            </a:lvl3pPr>
            <a:lvl4pPr marL="1828617" indent="0">
              <a:buNone/>
              <a:defRPr sz="1333"/>
            </a:lvl4pPr>
            <a:lvl5pPr marL="2438156" indent="0">
              <a:buNone/>
              <a:defRPr sz="1333"/>
            </a:lvl5pPr>
            <a:lvl6pPr marL="3047695" indent="0">
              <a:buNone/>
              <a:defRPr sz="1333"/>
            </a:lvl6pPr>
            <a:lvl7pPr marL="3657234" indent="0">
              <a:buNone/>
              <a:defRPr sz="1333"/>
            </a:lvl7pPr>
            <a:lvl8pPr marL="4266773" indent="0">
              <a:buNone/>
              <a:defRPr sz="1333"/>
            </a:lvl8pPr>
            <a:lvl9pPr marL="4876312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B0CF-9F98-764F-BFD0-7F9CEBF85C42}" type="datetimeFigureOut">
              <a:rPr lang="en-US" smtClean="0"/>
              <a:t>8/29/18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1174-1DDF-D24F-A2C2-F8696D640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9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609" y="1083628"/>
            <a:ext cx="5242471" cy="3792696"/>
          </a:xfrm>
        </p:spPr>
        <p:txBody>
          <a:bodyPr anchor="b"/>
          <a:lstStyle>
            <a:lvl1pPr>
              <a:defRPr sz="42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242" y="2340336"/>
            <a:ext cx="8228797" cy="11551168"/>
          </a:xfrm>
        </p:spPr>
        <p:txBody>
          <a:bodyPr anchor="t"/>
          <a:lstStyle>
            <a:lvl1pPr marL="0" indent="0">
              <a:buNone/>
              <a:defRPr sz="4266"/>
            </a:lvl1pPr>
            <a:lvl2pPr marL="609539" indent="0">
              <a:buNone/>
              <a:defRPr sz="3733"/>
            </a:lvl2pPr>
            <a:lvl3pPr marL="1219078" indent="0">
              <a:buNone/>
              <a:defRPr sz="3200"/>
            </a:lvl3pPr>
            <a:lvl4pPr marL="1828617" indent="0">
              <a:buNone/>
              <a:defRPr sz="2666"/>
            </a:lvl4pPr>
            <a:lvl5pPr marL="2438156" indent="0">
              <a:buNone/>
              <a:defRPr sz="2666"/>
            </a:lvl5pPr>
            <a:lvl6pPr marL="3047695" indent="0">
              <a:buNone/>
              <a:defRPr sz="2666"/>
            </a:lvl6pPr>
            <a:lvl7pPr marL="3657234" indent="0">
              <a:buNone/>
              <a:defRPr sz="2666"/>
            </a:lvl7pPr>
            <a:lvl8pPr marL="4266773" indent="0">
              <a:buNone/>
              <a:defRPr sz="2666"/>
            </a:lvl8pPr>
            <a:lvl9pPr marL="4876312" indent="0">
              <a:buNone/>
              <a:defRPr sz="2666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609" y="4876324"/>
            <a:ext cx="5242471" cy="9033993"/>
          </a:xfrm>
        </p:spPr>
        <p:txBody>
          <a:bodyPr/>
          <a:lstStyle>
            <a:lvl1pPr marL="0" indent="0">
              <a:buNone/>
              <a:defRPr sz="2133"/>
            </a:lvl1pPr>
            <a:lvl2pPr marL="609539" indent="0">
              <a:buNone/>
              <a:defRPr sz="1866"/>
            </a:lvl2pPr>
            <a:lvl3pPr marL="1219078" indent="0">
              <a:buNone/>
              <a:defRPr sz="1600"/>
            </a:lvl3pPr>
            <a:lvl4pPr marL="1828617" indent="0">
              <a:buNone/>
              <a:defRPr sz="1333"/>
            </a:lvl4pPr>
            <a:lvl5pPr marL="2438156" indent="0">
              <a:buNone/>
              <a:defRPr sz="1333"/>
            </a:lvl5pPr>
            <a:lvl6pPr marL="3047695" indent="0">
              <a:buNone/>
              <a:defRPr sz="1333"/>
            </a:lvl6pPr>
            <a:lvl7pPr marL="3657234" indent="0">
              <a:buNone/>
              <a:defRPr sz="1333"/>
            </a:lvl7pPr>
            <a:lvl8pPr marL="4266773" indent="0">
              <a:buNone/>
              <a:defRPr sz="1333"/>
            </a:lvl8pPr>
            <a:lvl9pPr marL="4876312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FB0CF-9F98-764F-BFD0-7F9CEBF85C42}" type="datetimeFigureOut">
              <a:rPr lang="en-US" smtClean="0"/>
              <a:t>8/29/18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81174-1DDF-D24F-A2C2-F8696D640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45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491" y="865398"/>
            <a:ext cx="14019431" cy="31417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491" y="4326985"/>
            <a:ext cx="14019431" cy="10313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491" y="15065434"/>
            <a:ext cx="3657243" cy="865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FB0CF-9F98-764F-BFD0-7F9CEBF85C42}" type="datetimeFigureOut">
              <a:rPr lang="en-US" smtClean="0"/>
              <a:t>8/29/18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275" y="15065434"/>
            <a:ext cx="5485864" cy="865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79679" y="15065434"/>
            <a:ext cx="3657243" cy="8653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81174-1DDF-D24F-A2C2-F8696D640F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202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078" rtl="0" eaLnBrk="1" latinLnBrk="0" hangingPunct="1">
        <a:lnSpc>
          <a:spcPct val="90000"/>
        </a:lnSpc>
        <a:spcBef>
          <a:spcPct val="0"/>
        </a:spcBef>
        <a:buNone/>
        <a:defRPr sz="5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70" indent="-304770" algn="l" defTabSz="1219078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09" indent="-304770" algn="l" defTabSz="12190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848" indent="-304770" algn="l" defTabSz="12190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3pPr>
      <a:lvl4pPr marL="2133387" indent="-304770" algn="l" defTabSz="12190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2926" indent="-304770" algn="l" defTabSz="12190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465" indent="-304770" algn="l" defTabSz="12190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004" indent="-304770" algn="l" defTabSz="12190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543" indent="-304770" algn="l" defTabSz="12190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082" indent="-304770" algn="l" defTabSz="1219078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0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39" algn="l" defTabSz="12190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078" algn="l" defTabSz="12190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17" algn="l" defTabSz="12190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156" algn="l" defTabSz="12190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695" algn="l" defTabSz="12190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234" algn="l" defTabSz="12190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773" algn="l" defTabSz="12190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312" algn="l" defTabSz="1219078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AAF057-4396-E643-AF92-0B095D8B2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06" y="380206"/>
            <a:ext cx="15494000" cy="15494000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E523F4-04D1-B74D-A30E-5B0C2A8E05E0}"/>
              </a:ext>
            </a:extLst>
          </p:cNvPr>
          <p:cNvSpPr txBox="1"/>
          <p:nvPr/>
        </p:nvSpPr>
        <p:spPr>
          <a:xfrm>
            <a:off x="620640" y="551938"/>
            <a:ext cx="11049991" cy="2985433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ko-KR" sz="2800" b="1" dirty="0">
              <a:latin typeface="NanumGothic" panose="020D0604000000000000" pitchFamily="34" charset="-127"/>
              <a:ea typeface="NanumGothic" panose="020D0604000000000000" pitchFamily="34" charset="-127"/>
              <a:cs typeface="Nanum Gothic" charset="-127"/>
            </a:endParaRPr>
          </a:p>
          <a:p>
            <a:pPr algn="ctr"/>
            <a:r>
              <a:rPr lang="ko-KR" altLang="en-US" sz="6600" b="1" dirty="0" err="1">
                <a:latin typeface="NanumGothic" panose="020D0604000000000000" pitchFamily="34" charset="-127"/>
                <a:ea typeface="NanumGothic" panose="020D0604000000000000" pitchFamily="34" charset="-127"/>
                <a:cs typeface="Nanum Gothic" charset="-127"/>
              </a:rPr>
              <a:t>덕순이와</a:t>
            </a:r>
            <a:r>
              <a:rPr lang="ko-KR" altLang="en-US" sz="6600" b="1" dirty="0">
                <a:latin typeface="NanumGothic" panose="020D0604000000000000" pitchFamily="34" charset="-127"/>
                <a:ea typeface="NanumGothic" panose="020D0604000000000000" pitchFamily="34" charset="-127"/>
                <a:cs typeface="Nanum Gothic" charset="-127"/>
              </a:rPr>
              <a:t> 대화를 하다 둘이 발견을 했다</a:t>
            </a:r>
            <a:endParaRPr lang="en-US" altLang="ko-KR" sz="6600" b="1" dirty="0">
              <a:solidFill>
                <a:schemeClr val="bg1">
                  <a:lumMod val="7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  <a:cs typeface="Nanum Gothic" charset="-127"/>
            </a:endParaRPr>
          </a:p>
          <a:p>
            <a:pPr algn="ctr"/>
            <a:endParaRPr lang="en-US" sz="2800" b="1" dirty="0">
              <a:latin typeface="NanumGothic" panose="020D0604000000000000" pitchFamily="34" charset="-127"/>
              <a:ea typeface="NanumGothic" panose="020D0604000000000000" pitchFamily="34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07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AAF057-4396-E643-AF92-0B095D8B2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06" y="380206"/>
            <a:ext cx="15494000" cy="15494000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E1DF70-EB6F-364A-8469-374AAFE39565}"/>
              </a:ext>
            </a:extLst>
          </p:cNvPr>
          <p:cNvSpPr txBox="1"/>
          <p:nvPr/>
        </p:nvSpPr>
        <p:spPr>
          <a:xfrm>
            <a:off x="1029714" y="14235902"/>
            <a:ext cx="6622371" cy="138499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ko-KR" sz="1800" b="1" dirty="0">
              <a:latin typeface="NanumGothic" panose="020D0604000000000000" pitchFamily="34" charset="-127"/>
              <a:ea typeface="NanumGothic" panose="020D0604000000000000" pitchFamily="34" charset="-127"/>
              <a:cs typeface="Nanum Gothic" charset="-127"/>
            </a:endParaRPr>
          </a:p>
          <a:p>
            <a:pPr algn="ctr"/>
            <a:r>
              <a:rPr lang="ko-KR" altLang="en-US" sz="4800" b="1" dirty="0">
                <a:latin typeface="NanumGothic" panose="020D0604000000000000" pitchFamily="34" charset="-127"/>
                <a:ea typeface="NanumGothic" panose="020D0604000000000000" pitchFamily="34" charset="-127"/>
                <a:cs typeface="Nanum Gothic" charset="-127"/>
              </a:rPr>
              <a:t>이미지로 생각하는 사람</a:t>
            </a:r>
            <a:endParaRPr lang="en-US" altLang="ko-KR" sz="4800" b="1" dirty="0">
              <a:solidFill>
                <a:schemeClr val="bg1">
                  <a:lumMod val="7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  <a:cs typeface="Nanum Gothic" charset="-127"/>
            </a:endParaRPr>
          </a:p>
          <a:p>
            <a:pPr algn="ctr"/>
            <a:endParaRPr lang="en-US" sz="1800" b="1" dirty="0">
              <a:latin typeface="NanumGothic" panose="020D0604000000000000" pitchFamily="34" charset="-127"/>
              <a:ea typeface="NanumGothic" panose="020D0604000000000000" pitchFamily="34" charset="-127"/>
              <a:cs typeface="Nanum Gothic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9BD870-25D1-6E4B-8FEC-D6F47A052A9C}"/>
              </a:ext>
            </a:extLst>
          </p:cNvPr>
          <p:cNvSpPr txBox="1"/>
          <p:nvPr/>
        </p:nvSpPr>
        <p:spPr>
          <a:xfrm>
            <a:off x="9034404" y="14235902"/>
            <a:ext cx="6654776" cy="1415772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ko-KR" sz="1800" b="1" dirty="0">
              <a:latin typeface="NanumGothic" panose="020D0604000000000000" pitchFamily="34" charset="-127"/>
              <a:ea typeface="NanumGothic" panose="020D0604000000000000" pitchFamily="34" charset="-127"/>
              <a:cs typeface="Nanum Gothic" charset="-127"/>
            </a:endParaRPr>
          </a:p>
          <a:p>
            <a:pPr algn="ctr"/>
            <a:r>
              <a:rPr lang="ko-KR" altLang="en-US" sz="4800" b="1" dirty="0">
                <a:latin typeface="NanumGothic" panose="020D0604000000000000" pitchFamily="34" charset="-127"/>
                <a:ea typeface="NanumGothic" panose="020D0604000000000000" pitchFamily="34" charset="-127"/>
                <a:cs typeface="Nanum Gothic" charset="-127"/>
              </a:rPr>
              <a:t>텍스트로 생각하는 사람</a:t>
            </a:r>
            <a:endParaRPr lang="en-US" altLang="ko-KR" sz="4800" b="1" dirty="0">
              <a:solidFill>
                <a:schemeClr val="bg1">
                  <a:lumMod val="7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  <a:cs typeface="Nanum Gothic" charset="-127"/>
            </a:endParaRPr>
          </a:p>
          <a:p>
            <a:pPr algn="ctr"/>
            <a:endParaRPr lang="en-US" sz="1800" b="1" dirty="0">
              <a:latin typeface="NanumGothic" panose="020D0604000000000000" pitchFamily="34" charset="-127"/>
              <a:ea typeface="NanumGothic" panose="020D0604000000000000" pitchFamily="34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23333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AAF057-4396-E643-AF92-0B095D8B2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06" y="380206"/>
            <a:ext cx="15494000" cy="15494000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EC2C1B1-0AC0-C947-AFF7-384E40ECB4C6}"/>
              </a:ext>
            </a:extLst>
          </p:cNvPr>
          <p:cNvSpPr/>
          <p:nvPr/>
        </p:nvSpPr>
        <p:spPr>
          <a:xfrm>
            <a:off x="0" y="1417040"/>
            <a:ext cx="730891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200" dirty="0">
                <a:latin typeface="NanumGothic" panose="020D0604000000000000" pitchFamily="34" charset="-127"/>
                <a:ea typeface="NanumGothic" panose="020D0604000000000000" pitchFamily="34" charset="-127"/>
                <a:cs typeface="Nanum Gothic" charset="-127"/>
              </a:rPr>
              <a:t>생각을</a:t>
            </a:r>
            <a:endParaRPr lang="en-US" altLang="ko-KR" sz="7200" dirty="0">
              <a:latin typeface="NanumGothic" panose="020D0604000000000000" pitchFamily="34" charset="-127"/>
              <a:ea typeface="NanumGothic" panose="020D0604000000000000" pitchFamily="34" charset="-127"/>
              <a:cs typeface="Nanum Gothic" charset="-127"/>
            </a:endParaRPr>
          </a:p>
          <a:p>
            <a:pPr algn="ctr"/>
            <a:r>
              <a:rPr lang="ko-KR" altLang="en-US" sz="7200" dirty="0">
                <a:latin typeface="NanumGothic" panose="020D0604000000000000" pitchFamily="34" charset="-127"/>
                <a:ea typeface="NanumGothic" panose="020D0604000000000000" pitchFamily="34" charset="-127"/>
                <a:cs typeface="Nanum Gothic" charset="-127"/>
              </a:rPr>
              <a:t>텍스트로</a:t>
            </a:r>
            <a:endParaRPr lang="en-US" altLang="ko-KR" sz="7200" dirty="0">
              <a:latin typeface="NanumGothic" panose="020D0604000000000000" pitchFamily="34" charset="-127"/>
              <a:ea typeface="NanumGothic" panose="020D0604000000000000" pitchFamily="34" charset="-127"/>
              <a:cs typeface="Nanum Gothic" charset="-127"/>
            </a:endParaRPr>
          </a:p>
          <a:p>
            <a:pPr algn="ctr"/>
            <a:r>
              <a:rPr lang="ko-KR" altLang="en-US" sz="7200" dirty="0">
                <a:latin typeface="NanumGothic" panose="020D0604000000000000" pitchFamily="34" charset="-127"/>
                <a:ea typeface="NanumGothic" panose="020D0604000000000000" pitchFamily="34" charset="-127"/>
                <a:cs typeface="Nanum Gothic" charset="-127"/>
              </a:rPr>
              <a:t>한다고</a:t>
            </a:r>
            <a:r>
              <a:rPr lang="en-US" altLang="ko-KR" sz="7200" dirty="0">
                <a:latin typeface="NanumGothic" panose="020D0604000000000000" pitchFamily="34" charset="-127"/>
                <a:ea typeface="NanumGothic" panose="020D0604000000000000" pitchFamily="34" charset="-127"/>
                <a:cs typeface="Nanum Gothic" charset="-127"/>
              </a:rPr>
              <a:t>!!??</a:t>
            </a:r>
          </a:p>
          <a:p>
            <a:pPr algn="ctr"/>
            <a:r>
              <a:rPr lang="en-US" altLang="ko-KR" sz="7200" dirty="0">
                <a:latin typeface="NanumGothic" panose="020D0604000000000000" pitchFamily="34" charset="-127"/>
                <a:ea typeface="NanumGothic" panose="020D0604000000000000" pitchFamily="34" charset="-127"/>
                <a:cs typeface="Nanum Gothic" charset="-127"/>
              </a:rPr>
              <a:t>(</a:t>
            </a:r>
            <a:r>
              <a:rPr lang="ko-KR" altLang="en-US" sz="7200" dirty="0">
                <a:latin typeface="NanumGothic" panose="020D0604000000000000" pitchFamily="34" charset="-127"/>
                <a:ea typeface="NanumGothic" panose="020D0604000000000000" pitchFamily="34" charset="-127"/>
                <a:cs typeface="Nanum Gothic" charset="-127"/>
              </a:rPr>
              <a:t>충격</a:t>
            </a:r>
            <a:r>
              <a:rPr lang="en-US" altLang="ko-KR" sz="7200" dirty="0">
                <a:latin typeface="NanumGothic" panose="020D0604000000000000" pitchFamily="34" charset="-127"/>
                <a:ea typeface="NanumGothic" panose="020D0604000000000000" pitchFamily="34" charset="-127"/>
                <a:cs typeface="Nanum Gothic" charset="-127"/>
              </a:rPr>
              <a:t>)</a:t>
            </a:r>
            <a:endParaRPr lang="ko-KR" altLang="en-US" sz="7200" dirty="0">
              <a:latin typeface="NanumGothic" panose="020D0604000000000000" pitchFamily="34" charset="-127"/>
              <a:ea typeface="NanumGothic" panose="020D0604000000000000" pitchFamily="34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2990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AAF057-4396-E643-AF92-0B095D8B2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06" y="380206"/>
            <a:ext cx="15494000" cy="15494000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8AA349-86ED-8A4A-993A-90A7136D6E8E}"/>
              </a:ext>
            </a:extLst>
          </p:cNvPr>
          <p:cNvSpPr txBox="1"/>
          <p:nvPr/>
        </p:nvSpPr>
        <p:spPr>
          <a:xfrm>
            <a:off x="620640" y="1059769"/>
            <a:ext cx="11049991" cy="196977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lang="en-US" altLang="ko-KR" sz="2800" b="1" dirty="0">
              <a:latin typeface="NanumGothic" panose="020D0604000000000000" pitchFamily="34" charset="-127"/>
              <a:ea typeface="NanumGothic" panose="020D0604000000000000" pitchFamily="34" charset="-127"/>
              <a:cs typeface="Nanum Gothic" charset="-127"/>
            </a:endParaRPr>
          </a:p>
          <a:p>
            <a:pPr algn="ctr"/>
            <a:r>
              <a:rPr lang="ko-KR" altLang="en-US" sz="6600" b="1" dirty="0">
                <a:latin typeface="NanumGothic" panose="020D0604000000000000" pitchFamily="34" charset="-127"/>
                <a:ea typeface="NanumGothic" panose="020D0604000000000000" pitchFamily="34" charset="-127"/>
                <a:cs typeface="Nanum Gothic" charset="-127"/>
              </a:rPr>
              <a:t>하지만 의외로 많은 듯 합니다</a:t>
            </a:r>
            <a:endParaRPr lang="en-US" altLang="ko-KR" sz="6600" b="1" dirty="0">
              <a:solidFill>
                <a:schemeClr val="bg1">
                  <a:lumMod val="75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  <a:cs typeface="Nanum Gothic" charset="-127"/>
            </a:endParaRPr>
          </a:p>
          <a:p>
            <a:pPr algn="ctr"/>
            <a:endParaRPr lang="en-US" sz="2800" b="1" dirty="0">
              <a:latin typeface="NanumGothic" panose="020D0604000000000000" pitchFamily="34" charset="-127"/>
              <a:ea typeface="NanumGothic" panose="020D0604000000000000" pitchFamily="34" charset="-127"/>
              <a:cs typeface="Nanum Gothic" charset="-127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0BC4B6-2257-F249-A6E1-3127AB13B51C}"/>
              </a:ext>
            </a:extLst>
          </p:cNvPr>
          <p:cNvSpPr/>
          <p:nvPr/>
        </p:nvSpPr>
        <p:spPr>
          <a:xfrm>
            <a:off x="3154498" y="7086320"/>
            <a:ext cx="73089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7200" dirty="0">
                <a:latin typeface="NanumGothic" panose="020D0604000000000000" pitchFamily="34" charset="-127"/>
                <a:ea typeface="NanumGothic" panose="020D0604000000000000" pitchFamily="34" charset="-127"/>
                <a:cs typeface="Nanum Gothic" charset="-127"/>
              </a:rPr>
              <a:t>여러분은 생각을 어떻게 하시나요</a:t>
            </a:r>
            <a:r>
              <a:rPr lang="en-US" altLang="ko-KR" sz="7200" dirty="0">
                <a:latin typeface="NanumGothic" panose="020D0604000000000000" pitchFamily="34" charset="-127"/>
                <a:ea typeface="NanumGothic" panose="020D0604000000000000" pitchFamily="34" charset="-127"/>
                <a:cs typeface="Nanum Gothic" charset="-127"/>
              </a:rPr>
              <a:t>?</a:t>
            </a:r>
            <a:endParaRPr lang="ko-KR" altLang="en-US" sz="7200" dirty="0">
              <a:latin typeface="NanumGothic" panose="020D0604000000000000" pitchFamily="34" charset="-127"/>
              <a:ea typeface="NanumGothic" panose="020D0604000000000000" pitchFamily="34" charset="-127"/>
              <a:cs typeface="Nanum Gothic" charset="-12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371317-ED3E-CE4D-90E4-2E9F8B754D0F}"/>
              </a:ext>
            </a:extLst>
          </p:cNvPr>
          <p:cNvSpPr/>
          <p:nvPr/>
        </p:nvSpPr>
        <p:spPr>
          <a:xfrm>
            <a:off x="502638" y="15164169"/>
            <a:ext cx="116490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Nanum Gothic" charset="-127"/>
              </a:rPr>
              <a:t>※</a:t>
            </a:r>
            <a:r>
              <a:rPr lang="ko-KR" altLang="en-US" sz="3200" b="1" dirty="0">
                <a:solidFill>
                  <a:schemeClr val="bg1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Nanum Gothic" charset="-127"/>
              </a:rPr>
              <a:t> 출처</a:t>
            </a:r>
            <a:r>
              <a:rPr lang="en-US" altLang="ko-KR" sz="3200" b="1" dirty="0">
                <a:solidFill>
                  <a:schemeClr val="bg1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Nanum Gothic" charset="-127"/>
              </a:rPr>
              <a:t>: </a:t>
            </a:r>
            <a:r>
              <a:rPr lang="en-US" altLang="ko-KR" sz="3200" b="1" dirty="0" err="1">
                <a:solidFill>
                  <a:schemeClr val="bg1">
                    <a:lumMod val="50000"/>
                  </a:schemeClr>
                </a:solidFill>
                <a:latin typeface="NanumGothic" panose="020D0604000000000000" pitchFamily="34" charset="-127"/>
                <a:ea typeface="NanumGothic" panose="020D0604000000000000" pitchFamily="34" charset="-127"/>
                <a:cs typeface="Nanum Gothic" charset="-127"/>
              </a:rPr>
              <a:t>kepner-tregoe.com</a:t>
            </a:r>
            <a:endParaRPr lang="en-US" altLang="ko-KR" sz="3200" b="1" dirty="0">
              <a:solidFill>
                <a:schemeClr val="bg1">
                  <a:lumMod val="50000"/>
                </a:schemeClr>
              </a:solidFill>
              <a:latin typeface="NanumGothic" panose="020D0604000000000000" pitchFamily="34" charset="-127"/>
              <a:ea typeface="NanumGothic" panose="020D0604000000000000" pitchFamily="34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8053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36762</TotalTime>
  <Words>39</Words>
  <Application>Microsoft Macintosh PowerPoint</Application>
  <PresentationFormat>Custom</PresentationFormat>
  <Paragraphs>18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맑은 고딕</vt:lpstr>
      <vt:lpstr>Nanum Gothic</vt:lpstr>
      <vt:lpstr>NanumGothic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Shin Pilsoo</cp:lastModifiedBy>
  <cp:revision>2840</cp:revision>
  <cp:lastPrinted>2015-06-04T07:18:08Z</cp:lastPrinted>
  <dcterms:created xsi:type="dcterms:W3CDTF">2015-04-22T06:14:38Z</dcterms:created>
  <dcterms:modified xsi:type="dcterms:W3CDTF">2018-08-29T19:50:25Z</dcterms:modified>
</cp:coreProperties>
</file>