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152" r:id="rId2"/>
  </p:sldIdLst>
  <p:sldSz cx="16254413" cy="1625441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F2A"/>
    <a:srgbClr val="D5F529"/>
    <a:srgbClr val="469631"/>
    <a:srgbClr val="2D75B6"/>
    <a:srgbClr val="F17439"/>
    <a:srgbClr val="ECCA2F"/>
    <a:srgbClr val="8CB66C"/>
    <a:srgbClr val="479689"/>
    <a:srgbClr val="3378A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213"/>
    <p:restoredTop sz="86420"/>
  </p:normalViewPr>
  <p:slideViewPr>
    <p:cSldViewPr snapToGrid="0" snapToObjects="1">
      <p:cViewPr varScale="1">
        <p:scale>
          <a:sx n="53" d="100"/>
          <a:sy n="53" d="100"/>
        </p:scale>
        <p:origin x="1064" y="216"/>
      </p:cViewPr>
      <p:guideLst/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818F-38DD-6541-8303-1AED11AFD884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5CFB-2C51-2742-8DC6-F45FBAD3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5CFB-2C51-2742-8DC6-F45FBAD37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1802" y="2660156"/>
            <a:ext cx="12190810" cy="5658944"/>
          </a:xfrm>
        </p:spPr>
        <p:txBody>
          <a:bodyPr anchor="b"/>
          <a:lstStyle>
            <a:lvl1pPr algn="ctr"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802" y="8537331"/>
            <a:ext cx="12190810" cy="392438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39" indent="0" algn="ctr">
              <a:buNone/>
              <a:defRPr sz="2666"/>
            </a:lvl2pPr>
            <a:lvl3pPr marL="1219078" indent="0" algn="ctr">
              <a:buNone/>
              <a:defRPr sz="2400"/>
            </a:lvl3pPr>
            <a:lvl4pPr marL="1828617" indent="0" algn="ctr">
              <a:buNone/>
              <a:defRPr sz="2133"/>
            </a:lvl4pPr>
            <a:lvl5pPr marL="2438156" indent="0" algn="ctr">
              <a:buNone/>
              <a:defRPr sz="2133"/>
            </a:lvl5pPr>
            <a:lvl6pPr marL="3047695" indent="0" algn="ctr">
              <a:buNone/>
              <a:defRPr sz="2133"/>
            </a:lvl6pPr>
            <a:lvl7pPr marL="3657234" indent="0" algn="ctr">
              <a:buNone/>
              <a:defRPr sz="2133"/>
            </a:lvl7pPr>
            <a:lvl8pPr marL="4266773" indent="0" algn="ctr">
              <a:buNone/>
              <a:defRPr sz="2133"/>
            </a:lvl8pPr>
            <a:lvl9pPr marL="4876312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2064" y="865397"/>
            <a:ext cx="3504858" cy="13774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491" y="865397"/>
            <a:ext cx="10311393" cy="13774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025" y="4052318"/>
            <a:ext cx="14019431" cy="6761383"/>
          </a:xfrm>
        </p:spPr>
        <p:txBody>
          <a:bodyPr anchor="b"/>
          <a:lstStyle>
            <a:lvl1pPr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025" y="10877666"/>
            <a:ext cx="14019431" cy="35556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39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491" y="4326985"/>
            <a:ext cx="6908126" cy="10313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8796" y="4326985"/>
            <a:ext cx="6908126" cy="10313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08" y="865398"/>
            <a:ext cx="14019431" cy="3141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609" y="3984590"/>
            <a:ext cx="6876378" cy="19527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609" y="5937376"/>
            <a:ext cx="6876378" cy="8732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8796" y="3984590"/>
            <a:ext cx="6910243" cy="19527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8796" y="5937376"/>
            <a:ext cx="6910243" cy="8732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09" y="1083628"/>
            <a:ext cx="5242471" cy="3792696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242" y="2340336"/>
            <a:ext cx="8228797" cy="11551168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609" y="4876324"/>
            <a:ext cx="5242471" cy="9033993"/>
          </a:xfrm>
        </p:spPr>
        <p:txBody>
          <a:bodyPr/>
          <a:lstStyle>
            <a:lvl1pPr marL="0" indent="0">
              <a:buNone/>
              <a:defRPr sz="2133"/>
            </a:lvl1pPr>
            <a:lvl2pPr marL="609539" indent="0">
              <a:buNone/>
              <a:defRPr sz="1866"/>
            </a:lvl2pPr>
            <a:lvl3pPr marL="1219078" indent="0">
              <a:buNone/>
              <a:defRPr sz="1600"/>
            </a:lvl3pPr>
            <a:lvl4pPr marL="1828617" indent="0">
              <a:buNone/>
              <a:defRPr sz="1333"/>
            </a:lvl4pPr>
            <a:lvl5pPr marL="2438156" indent="0">
              <a:buNone/>
              <a:defRPr sz="1333"/>
            </a:lvl5pPr>
            <a:lvl6pPr marL="3047695" indent="0">
              <a:buNone/>
              <a:defRPr sz="1333"/>
            </a:lvl6pPr>
            <a:lvl7pPr marL="3657234" indent="0">
              <a:buNone/>
              <a:defRPr sz="1333"/>
            </a:lvl7pPr>
            <a:lvl8pPr marL="4266773" indent="0">
              <a:buNone/>
              <a:defRPr sz="1333"/>
            </a:lvl8pPr>
            <a:lvl9pPr marL="4876312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09" y="1083628"/>
            <a:ext cx="5242471" cy="3792696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242" y="2340336"/>
            <a:ext cx="8228797" cy="11551168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539" indent="0">
              <a:buNone/>
              <a:defRPr sz="3733"/>
            </a:lvl2pPr>
            <a:lvl3pPr marL="1219078" indent="0">
              <a:buNone/>
              <a:defRPr sz="3200"/>
            </a:lvl3pPr>
            <a:lvl4pPr marL="1828617" indent="0">
              <a:buNone/>
              <a:defRPr sz="2666"/>
            </a:lvl4pPr>
            <a:lvl5pPr marL="2438156" indent="0">
              <a:buNone/>
              <a:defRPr sz="2666"/>
            </a:lvl5pPr>
            <a:lvl6pPr marL="3047695" indent="0">
              <a:buNone/>
              <a:defRPr sz="2666"/>
            </a:lvl6pPr>
            <a:lvl7pPr marL="3657234" indent="0">
              <a:buNone/>
              <a:defRPr sz="2666"/>
            </a:lvl7pPr>
            <a:lvl8pPr marL="4266773" indent="0">
              <a:buNone/>
              <a:defRPr sz="2666"/>
            </a:lvl8pPr>
            <a:lvl9pPr marL="4876312" indent="0">
              <a:buNone/>
              <a:defRPr sz="266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609" y="4876324"/>
            <a:ext cx="5242471" cy="9033993"/>
          </a:xfrm>
        </p:spPr>
        <p:txBody>
          <a:bodyPr/>
          <a:lstStyle>
            <a:lvl1pPr marL="0" indent="0">
              <a:buNone/>
              <a:defRPr sz="2133"/>
            </a:lvl1pPr>
            <a:lvl2pPr marL="609539" indent="0">
              <a:buNone/>
              <a:defRPr sz="1866"/>
            </a:lvl2pPr>
            <a:lvl3pPr marL="1219078" indent="0">
              <a:buNone/>
              <a:defRPr sz="1600"/>
            </a:lvl3pPr>
            <a:lvl4pPr marL="1828617" indent="0">
              <a:buNone/>
              <a:defRPr sz="1333"/>
            </a:lvl4pPr>
            <a:lvl5pPr marL="2438156" indent="0">
              <a:buNone/>
              <a:defRPr sz="1333"/>
            </a:lvl5pPr>
            <a:lvl6pPr marL="3047695" indent="0">
              <a:buNone/>
              <a:defRPr sz="1333"/>
            </a:lvl6pPr>
            <a:lvl7pPr marL="3657234" indent="0">
              <a:buNone/>
              <a:defRPr sz="1333"/>
            </a:lvl7pPr>
            <a:lvl8pPr marL="4266773" indent="0">
              <a:buNone/>
              <a:defRPr sz="1333"/>
            </a:lvl8pPr>
            <a:lvl9pPr marL="4876312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491" y="865398"/>
            <a:ext cx="14019431" cy="3141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491" y="4326985"/>
            <a:ext cx="14019431" cy="1031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491" y="15065434"/>
            <a:ext cx="3657243" cy="865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B0CF-9F98-764F-BFD0-7F9CEBF85C42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275" y="15065434"/>
            <a:ext cx="5485864" cy="865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9679" y="15065434"/>
            <a:ext cx="3657243" cy="865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078" rtl="0" eaLnBrk="1" latinLnBrk="0" hangingPunct="1">
        <a:lnSpc>
          <a:spcPct val="90000"/>
        </a:lnSpc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70" indent="-304770" algn="l" defTabSz="12190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AF057-4396-E643-AF92-0B095D8B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6" y="380206"/>
            <a:ext cx="15494000" cy="15494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C2C1B1-0AC0-C947-AFF7-384E40ECB4C6}"/>
              </a:ext>
            </a:extLst>
          </p:cNvPr>
          <p:cNvSpPr/>
          <p:nvPr/>
        </p:nvSpPr>
        <p:spPr>
          <a:xfrm>
            <a:off x="7836226" y="1673072"/>
            <a:ext cx="730891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나도</a:t>
            </a:r>
            <a:r>
              <a:rPr lang="en-US" altLang="ko-KR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! </a:t>
            </a:r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나도</a:t>
            </a:r>
            <a:r>
              <a:rPr lang="en-US" altLang="ko-KR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!</a:t>
            </a:r>
          </a:p>
          <a:p>
            <a:pPr algn="ctr"/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나도 수염을</a:t>
            </a:r>
            <a:endParaRPr lang="en-US" altLang="ko-KR" sz="7200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기르고 싶다</a:t>
            </a:r>
            <a:r>
              <a:rPr lang="en-US" altLang="ko-KR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!</a:t>
            </a:r>
            <a:endParaRPr lang="ko-KR" altLang="en-US" sz="7200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36753</TotalTime>
  <Words>10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맑은 고딕</vt:lpstr>
      <vt:lpstr>Nanum Gothic</vt:lpstr>
      <vt:lpstr>NanumGothic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Shin Pilsoo</cp:lastModifiedBy>
  <cp:revision>2838</cp:revision>
  <cp:lastPrinted>2015-06-04T07:18:08Z</cp:lastPrinted>
  <dcterms:created xsi:type="dcterms:W3CDTF">2015-04-22T06:14:38Z</dcterms:created>
  <dcterms:modified xsi:type="dcterms:W3CDTF">2018-08-20T05:33:17Z</dcterms:modified>
</cp:coreProperties>
</file>