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1" r:id="rId5"/>
    <p:sldId id="263" r:id="rId6"/>
    <p:sldId id="264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Tic Tac Toe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2890"/>
            <a:ext cx="10515600" cy="5914390"/>
          </a:xfrm>
        </p:spPr>
        <p:txBody>
          <a:bodyPr>
            <a:normAutofit fontScale="75000"/>
          </a:bodyPr>
          <a:p>
            <a:pPr marL="0" indent="0">
              <a:buNone/>
            </a:pPr>
            <a:r>
              <a:rPr lang="en-US" altLang="en-US"/>
              <a:t>def print_board(board):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for row in board: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   print(" | ".join(row))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   print("-" * 5)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r>
              <a:rPr lang="en-US" altLang="en-US"/>
              <a:t>def check_winner(board, player):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# Check rows, columns, and diagonals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for row in board: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   if all(cell == player for cell in row):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       return True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    for col in range(3):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   if all(board[row][col] == player for row in range(3)):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       return True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2890"/>
            <a:ext cx="10515600" cy="5914390"/>
          </a:xfrm>
        </p:spPr>
        <p:txBody>
          <a:bodyPr>
            <a:normAutofit/>
          </a:bodyPr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838200" y="262255"/>
            <a:ext cx="10188575" cy="6466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/>
              <a:t> if all(board[i][i] == player for i in range(3)) or \</a:t>
            </a:r>
            <a:endParaRPr lang="en-US" altLang="en-US" sz="2400"/>
          </a:p>
          <a:p>
            <a:r>
              <a:rPr lang="en-US" altLang="en-US" sz="2400"/>
              <a:t>       all(board[i][2 - i] == player for i in range(3)):</a:t>
            </a:r>
            <a:endParaRPr lang="en-US" altLang="en-US" sz="2400"/>
          </a:p>
          <a:p>
            <a:r>
              <a:rPr lang="en-US" altLang="en-US" sz="2400"/>
              <a:t>        return True</a:t>
            </a:r>
            <a:endParaRPr lang="en-US" altLang="en-US" sz="2400"/>
          </a:p>
          <a:p>
            <a:r>
              <a:rPr lang="en-US" altLang="en-US" sz="2400"/>
              <a:t>    return False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def tic_tac_toe():</a:t>
            </a:r>
            <a:endParaRPr lang="en-US" altLang="en-US" sz="2400"/>
          </a:p>
          <a:p>
            <a:r>
              <a:rPr lang="en-US" altLang="en-US" sz="2400"/>
              <a:t>    board = [[" " for _ in range(3)] for _ in range(3)]</a:t>
            </a:r>
            <a:endParaRPr lang="en-US" altLang="en-US" sz="2400"/>
          </a:p>
          <a:p>
            <a:r>
              <a:rPr lang="en-US" altLang="en-US" sz="2400"/>
              <a:t>    current_player = "X"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    print("Welcome to Tic-Tac-Toe!")</a:t>
            </a:r>
            <a:endParaRPr lang="en-US" altLang="en-US" sz="2400"/>
          </a:p>
          <a:p>
            <a:r>
              <a:rPr lang="en-US" altLang="en-US" sz="2400"/>
              <a:t>    print_board(board)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    for turn in range(9):</a:t>
            </a:r>
            <a:endParaRPr lang="en-US" altLang="en-US" sz="2400"/>
          </a:p>
          <a:p>
            <a:r>
              <a:rPr lang="en-US" altLang="en-US" sz="2400"/>
              <a:t>        print(f"Player {current_player}, it's your turn.")</a:t>
            </a:r>
            <a:endParaRPr lang="en-US" altLang="en-US" sz="2400"/>
          </a:p>
          <a:p>
            <a:r>
              <a:rPr lang="en-US" altLang="en-US" sz="2400"/>
              <a:t>        try:</a:t>
            </a:r>
            <a:endParaRPr lang="en-US" altLang="en-US" sz="2400"/>
          </a:p>
          <a:p>
            <a:r>
              <a:rPr lang="en-US" altLang="en-US" sz="2400"/>
              <a:t>            row = int(input("Enter row (0-2): "))</a:t>
            </a:r>
            <a:endParaRPr lang="en-US" altLang="en-US" sz="2400"/>
          </a:p>
          <a:p>
            <a:r>
              <a:rPr lang="en-US" altLang="en-US" sz="2400"/>
              <a:t>            col = int(input("Enter column (0-2): "))</a:t>
            </a:r>
            <a:endParaRPr lang="en-US" altLang="en-US" sz="2400"/>
          </a:p>
          <a:p>
            <a:r>
              <a:rPr lang="en-US" altLang="en-US" sz="2400"/>
              <a:t>       </a:t>
            </a:r>
            <a:endParaRPr lang="en-US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2890"/>
            <a:ext cx="10515600" cy="5914390"/>
          </a:xfrm>
        </p:spPr>
        <p:txBody>
          <a:bodyPr>
            <a:normAutofit/>
          </a:bodyPr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sp>
        <p:nvSpPr>
          <p:cNvPr id="2" name="Text Box 1"/>
          <p:cNvSpPr txBox="1"/>
          <p:nvPr/>
        </p:nvSpPr>
        <p:spPr>
          <a:xfrm>
            <a:off x="1000125" y="262255"/>
            <a:ext cx="9611995" cy="6250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>
                <a:sym typeface="+mn-ea"/>
              </a:rPr>
              <a:t> except ValueError:</a:t>
            </a:r>
            <a:endParaRPr lang="en-US" altLang="en-US"/>
          </a:p>
          <a:p>
            <a:r>
              <a:rPr lang="en-US" altLang="en-US">
                <a:sym typeface="+mn-ea"/>
              </a:rPr>
              <a:t>            print("Invalid input. Please enter numbers between 0 and 2.")</a:t>
            </a:r>
            <a:endParaRPr lang="en-US" altLang="en-US"/>
          </a:p>
          <a:p>
            <a:r>
              <a:rPr lang="en-US" altLang="en-US">
                <a:sym typeface="+mn-ea"/>
              </a:rPr>
              <a:t>            continue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ym typeface="+mn-ea"/>
              </a:rPr>
              <a:t>        if row not in range(3) or col not in range(3) or board[row][col] != " ":</a:t>
            </a:r>
            <a:endParaRPr lang="en-US" altLang="en-US"/>
          </a:p>
          <a:p>
            <a:r>
              <a:rPr lang="en-US" altLang="en-US">
                <a:sym typeface="+mn-ea"/>
              </a:rPr>
              <a:t>            print("Invalid move. Try again.")</a:t>
            </a:r>
            <a:endParaRPr lang="en-US" altLang="en-US"/>
          </a:p>
          <a:p>
            <a:r>
              <a:rPr lang="en-US" altLang="en-US">
                <a:sym typeface="+mn-ea"/>
              </a:rPr>
              <a:t>            continue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ym typeface="+mn-ea"/>
              </a:rPr>
              <a:t>        board[row][col] = current_player</a:t>
            </a:r>
            <a:endParaRPr lang="en-US" altLang="en-US"/>
          </a:p>
          <a:p>
            <a:r>
              <a:rPr lang="en-US" altLang="en-US">
                <a:sym typeface="+mn-ea"/>
              </a:rPr>
              <a:t>        print_board(board)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ym typeface="+mn-ea"/>
              </a:rPr>
              <a:t>        if check_winner(board, current_player):</a:t>
            </a:r>
            <a:endParaRPr lang="en-US" altLang="en-US"/>
          </a:p>
          <a:p>
            <a:r>
              <a:rPr lang="en-US" altLang="en-US">
                <a:sym typeface="+mn-ea"/>
              </a:rPr>
              <a:t>            print(f"Player {current_player} wins!")</a:t>
            </a:r>
            <a:endParaRPr lang="en-US" altLang="en-US"/>
          </a:p>
          <a:p>
            <a:r>
              <a:rPr lang="en-US" altLang="en-US">
                <a:sym typeface="+mn-ea"/>
              </a:rPr>
              <a:t>            return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ym typeface="+mn-ea"/>
              </a:rPr>
              <a:t>        current_player = "O" if current_player == "X" else "X"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ym typeface="+mn-ea"/>
              </a:rPr>
              <a:t>    print("It's a draw!")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ym typeface="+mn-ea"/>
              </a:rPr>
              <a:t># Run the game</a:t>
            </a:r>
            <a:endParaRPr lang="en-US" altLang="en-US"/>
          </a:p>
          <a:p>
            <a:r>
              <a:rPr lang="en-US" altLang="en-US">
                <a:sym typeface="+mn-ea"/>
              </a:rPr>
              <a:t>tic_tac_toe()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2890"/>
            <a:ext cx="10515600" cy="5914390"/>
          </a:xfrm>
        </p:spPr>
        <p:txBody>
          <a:bodyPr>
            <a:normAutofit/>
          </a:bodyPr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2890"/>
            <a:ext cx="10515600" cy="5914390"/>
          </a:xfrm>
        </p:spPr>
        <p:txBody>
          <a:bodyPr>
            <a:normAutofit/>
          </a:bodyPr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1443</Words>
  <Application>WPS Presentation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 Tac Toe Game</dc:title>
  <dc:creator/>
  <cp:lastModifiedBy>SYLPHID_PC04</cp:lastModifiedBy>
  <cp:revision>1</cp:revision>
  <dcterms:created xsi:type="dcterms:W3CDTF">2025-06-15T18:39:33Z</dcterms:created>
  <dcterms:modified xsi:type="dcterms:W3CDTF">2025-06-15T18:39:33Z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26B983D6CD9544F1B519D1AA08E603E2_11</vt:lpwstr>
  </property>
  <property fmtid="{D5CDD505-2E9C-101B-9397-08002B2CF9AE}" pid="3" name="KSOProductBuildVer">
    <vt:lpwstr>1033-12.2.0.21546</vt:lpwstr>
  </property>
</Properties>
</file>