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17989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>
                <a:solidFill>
                  <a:srgbClr val="E7E6E6"/>
                </a:solidFill>
                <a:latin typeface="Microsoft Sans Serif"/>
                <a:cs typeface="Microsoft Sans Serif"/>
              </a:rPr>
              <a:t>Gattu Thanuja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>
                <a:solidFill>
                  <a:srgbClr val="E7E6E6"/>
                </a:solidFill>
                <a:latin typeface="Microsoft Sans Serif"/>
                <a:cs typeface="Microsoft Sans Serif"/>
              </a:rPr>
              <a:t>21471A0522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1800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Gattu Thanuja</cp:lastModifiedBy>
  <cp:revision>4</cp:revision>
  <dcterms:created xsi:type="dcterms:W3CDTF">2024-03-20T08:56:52Z</dcterms:created>
  <dcterms:modified xsi:type="dcterms:W3CDTF">2024-03-20T12:56:49Z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