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  <p:sldId id="260" r:id="rId4"/>
    <p:sldId id="264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78" autoAdjust="0"/>
  </p:normalViewPr>
  <p:slideViewPr>
    <p:cSldViewPr snapToGrid="0" snapToObjects="1" showGuides="1">
      <p:cViewPr varScale="1">
        <p:scale>
          <a:sx n="78" d="100"/>
          <a:sy n="78" d="100"/>
        </p:scale>
        <p:origin x="1176" y="84"/>
      </p:cViewPr>
      <p:guideLst>
        <p:guide orient="horz" pos="2160"/>
        <p:guide pos="29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  <a:endParaRPr lang="en-US" sz="2800" dirty="0"/>
          </a:p>
          <a:p>
            <a:pPr algn="just">
              <a:buNone/>
            </a:pPr>
            <a:r>
              <a:rPr lang="en-US" sz="2800" dirty="0"/>
              <a:t>   </a:t>
            </a:r>
            <a:endParaRPr lang="en-US" sz="2800" dirty="0"/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  <a:endParaRPr lang="en-US" sz="2800" dirty="0"/>
          </a:p>
          <a:p>
            <a:pPr algn="just">
              <a:buNone/>
            </a:pPr>
            <a:r>
              <a:rPr lang="en-US" dirty="0"/>
              <a:t> 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  <a:endParaRPr lang="en-US" dirty="0"/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dirty="0"/>
              <a:t> All proportions are equal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dirty="0"/>
              <a:t> Not all Proportions are equal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  <a:endParaRPr lang="en-US" sz="2000" dirty="0"/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IN" altLang="en-US" dirty="0" err="1"/>
              <a:t>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</a:t>
            </a:r>
            <a:r>
              <a:rPr lang="en-IN" altLang="en-US" dirty="0"/>
              <a:t> </a:t>
            </a:r>
            <a:r>
              <a:rPr lang="en-US" dirty="0"/>
              <a:t>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  <a:endParaRPr lang="en-US" dirty="0"/>
          </a:p>
          <a:p>
            <a:pPr>
              <a:buNone/>
            </a:pPr>
            <a:r>
              <a:rPr lang="en-US" dirty="0"/>
              <a:t>    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1734</Words>
  <Application>WPS Presentation</Application>
  <PresentationFormat>On-screen Show (4:3)</PresentationFormat>
  <Paragraphs>70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HP</cp:lastModifiedBy>
  <cp:revision>3</cp:revision>
  <dcterms:created xsi:type="dcterms:W3CDTF">2015-11-14T12:07:00Z</dcterms:created>
  <dcterms:modified xsi:type="dcterms:W3CDTF">2023-09-19T09:24:27Z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BF632F29E2074647B817E2B20C95A8A2_12</vt:lpwstr>
  </property>
  <property fmtid="{D5CDD505-2E9C-101B-9397-08002B2CF9AE}" pid="3" name="KSOProductBuildVer">
    <vt:lpwstr>1033-12.2.0.13215</vt:lpwstr>
  </property>
</Properties>
</file>