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80" r:id="rId25"/>
    <p:sldId id="281" r:id="rId26"/>
    <p:sldId id="282" r:id="rId27"/>
    <p:sldId id="283" r:id="rId28"/>
    <p:sldId id="276" r:id="rId29"/>
  </p:sldIdLst>
  <p:sldSz cx="12192000" cy="6858000"/>
  <p:notesSz cx="6858000" cy="9144000"/>
  <p:embeddedFontLst>
    <p:embeddedFont>
      <p:font typeface="Trebuchet MS" panose="020B0603020202020204"/>
      <p:regular r:id="rId33"/>
    </p:embeddedFont>
    <p:embeddedFont>
      <p:font typeface="Oswald"/>
      <p:regular r:id="rId34"/>
      <p:bold r:id="rId35"/>
    </p:embeddedFont>
    <p:embeddedFont>
      <p:font typeface="Calibri" panose="020F0502020204030204"/>
      <p:regular r:id="rId36"/>
      <p:bold r:id="rId37"/>
      <p:italic r:id="rId38"/>
      <p:boldItalic r:id="rId39"/>
    </p:embeddedFont>
    <p:embeddedFont>
      <p:font typeface="Trebuchet MS" panose="020B0603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1.fntdata"/><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4" name="Google Shape;314;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0" name="Shape 390"/>
        <p:cNvGrpSpPr/>
        <p:nvPr/>
      </p:nvGrpSpPr>
      <p:grpSpPr>
        <a:xfrm>
          <a:off x="0" y="0"/>
          <a:ext cx="0" cy="0"/>
          <a:chOff x="0" y="0"/>
          <a:chExt cx="0" cy="0"/>
        </a:xfrm>
      </p:grpSpPr>
      <p:sp>
        <p:nvSpPr>
          <p:cNvPr id="391" name="Google Shape;391;p1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2" name="Google Shape;392;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8" name="Shape 398"/>
        <p:cNvGrpSpPr/>
        <p:nvPr/>
      </p:nvGrpSpPr>
      <p:grpSpPr>
        <a:xfrm>
          <a:off x="0" y="0"/>
          <a:ext cx="0" cy="0"/>
          <a:chOff x="0" y="0"/>
          <a:chExt cx="0" cy="0"/>
        </a:xfrm>
      </p:grpSpPr>
      <p:sp>
        <p:nvSpPr>
          <p:cNvPr id="399" name="Google Shape;399;p1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0" name="Google Shape;40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p1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8" name="Google Shape;408;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5" name="Shape 415"/>
        <p:cNvGrpSpPr/>
        <p:nvPr/>
      </p:nvGrpSpPr>
      <p:grpSpPr>
        <a:xfrm>
          <a:off x="0" y="0"/>
          <a:ext cx="0" cy="0"/>
          <a:chOff x="0" y="0"/>
          <a:chExt cx="0" cy="0"/>
        </a:xfrm>
      </p:grpSpPr>
      <p:sp>
        <p:nvSpPr>
          <p:cNvPr id="416" name="Google Shape;416;p1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7" name="Google Shape;417;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p1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6" name="Google Shape;426;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266c7de1349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66c7de1349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9" name="Google Shape;439;g266c7de1349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g2b5a1bcc358_0_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b5a1bcc358_0_3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8" name="Google Shape;448;g2b5a1bcc358_0_3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3" name="Shape 453"/>
        <p:cNvGrpSpPr/>
        <p:nvPr/>
      </p:nvGrpSpPr>
      <p:grpSpPr>
        <a:xfrm>
          <a:off x="0" y="0"/>
          <a:ext cx="0" cy="0"/>
          <a:chOff x="0" y="0"/>
          <a:chExt cx="0" cy="0"/>
        </a:xfrm>
      </p:grpSpPr>
      <p:sp>
        <p:nvSpPr>
          <p:cNvPr id="454" name="Google Shape;454;g2b4603c1e2d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b4603c1e2d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6" name="Google Shape;456;g2b4603c1e2d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Google Shape;467;g2b5a1bcc358_0_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b5a1bcc358_0_1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9" name="Google Shape;469;g2b5a1bcc358_0_1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1" name="Shape 481"/>
        <p:cNvGrpSpPr/>
        <p:nvPr/>
      </p:nvGrpSpPr>
      <p:grpSpPr>
        <a:xfrm>
          <a:off x="0" y="0"/>
          <a:ext cx="0" cy="0"/>
          <a:chOff x="0" y="0"/>
          <a:chExt cx="0" cy="0"/>
        </a:xfrm>
      </p:grpSpPr>
      <p:sp>
        <p:nvSpPr>
          <p:cNvPr id="482" name="Google Shape;482;g2b4603c1e2d_0_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b4603c1e2d_0_1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4" name="Google Shape;484;g2b4603c1e2d_0_1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8" name="Shape 318"/>
        <p:cNvGrpSpPr/>
        <p:nvPr/>
      </p:nvGrpSpPr>
      <p:grpSpPr>
        <a:xfrm>
          <a:off x="0" y="0"/>
          <a:ext cx="0" cy="0"/>
          <a:chOff x="0" y="0"/>
          <a:chExt cx="0" cy="0"/>
        </a:xfrm>
      </p:grpSpPr>
      <p:sp>
        <p:nvSpPr>
          <p:cNvPr id="319" name="Google Shape;319;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0" name="Google Shape;320;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g2b5a1bcc358_0_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b5a1bcc358_0_4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3" name="Google Shape;493;g2b5a1bcc358_0_42: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Google Shape;500;p1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1" name="Google Shape;501;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7" name="Google Shape;32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4" name="Google Shape;33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0" name="Google Shape;340;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1" name="Google Shape;3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2" name="Google Shape;36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3" name="Google Shape;373;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4" name="Google Shape;38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7" name="Shape 27"/>
        <p:cNvGrpSpPr/>
        <p:nvPr/>
      </p:nvGrpSpPr>
      <p:grpSpPr>
        <a:xfrm>
          <a:off x="0" y="0"/>
          <a:ext cx="0" cy="0"/>
          <a:chOff x="0" y="0"/>
          <a:chExt cx="0" cy="0"/>
        </a:xfrm>
      </p:grpSpPr>
      <p:sp>
        <p:nvSpPr>
          <p:cNvPr id="28" name="Google Shape;28;p17"/>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9" name="Google Shape;29;p17"/>
          <p:cNvGrpSpPr/>
          <p:nvPr/>
        </p:nvGrpSpPr>
        <p:grpSpPr>
          <a:xfrm>
            <a:off x="-2269807" y="-751383"/>
            <a:ext cx="14461808" cy="7609383"/>
            <a:chOff x="-2269807" y="-751383"/>
            <a:chExt cx="14461808" cy="7609383"/>
          </a:xfrm>
        </p:grpSpPr>
        <p:grpSp>
          <p:nvGrpSpPr>
            <p:cNvPr id="30" name="Google Shape;30;p17"/>
            <p:cNvGrpSpPr/>
            <p:nvPr/>
          </p:nvGrpSpPr>
          <p:grpSpPr>
            <a:xfrm>
              <a:off x="-16299" y="0"/>
              <a:ext cx="12208300" cy="6858000"/>
              <a:chOff x="-16299" y="0"/>
              <a:chExt cx="12208300" cy="6858000"/>
            </a:xfrm>
          </p:grpSpPr>
          <p:sp>
            <p:nvSpPr>
              <p:cNvPr id="31" name="Google Shape;31;p17"/>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2" name="Google Shape;32;p17"/>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 name="Google Shape;33;p17"/>
              <p:cNvSpPr/>
              <p:nvPr/>
            </p:nvSpPr>
            <p:spPr>
              <a:xfrm rot="5400000">
                <a:off x="24625" y="-4746"/>
                <a:ext cx="2819399" cy="2828891"/>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 name="Google Shape;34;p17"/>
              <p:cNvSpPr/>
              <p:nvPr/>
            </p:nvSpPr>
            <p:spPr>
              <a:xfrm rot="5400000">
                <a:off x="4418" y="-4422"/>
                <a:ext cx="2627088" cy="263593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5" name="Google Shape;35;p17"/>
              <p:cNvSpPr/>
              <p:nvPr/>
            </p:nvSpPr>
            <p:spPr>
              <a:xfrm rot="5400000">
                <a:off x="-12263" y="-4034"/>
                <a:ext cx="2397087" cy="2405158"/>
              </a:xfrm>
              <a:prstGeom prst="rtTriangle">
                <a:avLst/>
              </a:prstGeom>
              <a:solidFill>
                <a:schemeClr val="accent2">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6" name="Google Shape;36;p17"/>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37" name="Google Shape;37;p17"/>
            <p:cNvSpPr/>
            <p:nvPr/>
          </p:nvSpPr>
          <p:spPr>
            <a:xfrm rot="-2700000" flipH="1">
              <a:off x="-1604709" y="1397837"/>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8" name="Google Shape;38;p17"/>
            <p:cNvSpPr/>
            <p:nvPr/>
          </p:nvSpPr>
          <p:spPr>
            <a:xfrm rot="-2700000">
              <a:off x="-861777" y="-3756"/>
              <a:ext cx="2676646" cy="1356876"/>
            </a:xfrm>
            <a:custGeom>
              <a:avLst/>
              <a:gdLst/>
              <a:ahLst/>
              <a:cxnLst/>
              <a:rect l="l" t="t" r="r" b="b"/>
              <a:pathLst>
                <a:path w="2676646" h="1356876" extrusionOk="0">
                  <a:moveTo>
                    <a:pt x="1319770" y="0"/>
                  </a:moveTo>
                  <a:lnTo>
                    <a:pt x="2676646" y="1356876"/>
                  </a:lnTo>
                  <a:lnTo>
                    <a:pt x="0" y="1356876"/>
                  </a:lnTo>
                  <a:lnTo>
                    <a:pt x="0" y="131977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9" name="Google Shape;39;p17"/>
            <p:cNvSpPr/>
            <p:nvPr/>
          </p:nvSpPr>
          <p:spPr>
            <a:xfrm rot="-8100000">
              <a:off x="-1226102" y="1737462"/>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40" name="Google Shape;40;p17"/>
            <p:cNvGrpSpPr/>
            <p:nvPr/>
          </p:nvGrpSpPr>
          <p:grpSpPr>
            <a:xfrm>
              <a:off x="-1075376" y="4357967"/>
              <a:ext cx="2150753" cy="2150753"/>
              <a:chOff x="-2269807" y="2347782"/>
              <a:chExt cx="4541574" cy="4541574"/>
            </a:xfrm>
          </p:grpSpPr>
          <p:sp>
            <p:nvSpPr>
              <p:cNvPr id="41" name="Google Shape;41;p17"/>
              <p:cNvSpPr/>
              <p:nvPr/>
            </p:nvSpPr>
            <p:spPr>
              <a:xfrm rot="-2700000" flipH="1">
                <a:off x="-1604709" y="3012880"/>
                <a:ext cx="3211378" cy="3211378"/>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2" name="Google Shape;42;p17"/>
              <p:cNvSpPr/>
              <p:nvPr/>
            </p:nvSpPr>
            <p:spPr>
              <a:xfrm rot="-8100000">
                <a:off x="-1226102" y="3352505"/>
                <a:ext cx="2416016" cy="2416016"/>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sp>
        <p:nvSpPr>
          <p:cNvPr id="43" name="Google Shape;43;p17"/>
          <p:cNvSpPr txBox="1"/>
          <p:nvPr>
            <p:ph type="ctrTitle"/>
          </p:nvPr>
        </p:nvSpPr>
        <p:spPr>
          <a:xfrm>
            <a:off x="2761488" y="2395728"/>
            <a:ext cx="7077456" cy="1243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6600"/>
              <a:buFont typeface="Trebuchet MS" panose="020B0603020202020204"/>
              <a:buNone/>
              <a:defRPr sz="6600" b="1">
                <a:solidFill>
                  <a:schemeClr val="accent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1800"/>
              <a:buNone/>
              <a:defRPr sz="1800">
                <a:solidFill>
                  <a:schemeClr val="lt1"/>
                </a:solidFill>
                <a:latin typeface="Arial" panose="020B0604020202020204"/>
                <a:ea typeface="Arial" panose="020B0604020202020204"/>
                <a:cs typeface="Arial" panose="020B0604020202020204"/>
                <a:sym typeface="Arial" panose="020B0604020202020204"/>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accent2"/>
        </a:solidFill>
        <a:effectLst/>
      </p:bgPr>
    </p:bg>
    <p:spTree>
      <p:nvGrpSpPr>
        <p:cNvPr id="155" name="Shape 155"/>
        <p:cNvGrpSpPr/>
        <p:nvPr/>
      </p:nvGrpSpPr>
      <p:grpSpPr>
        <a:xfrm>
          <a:off x="0" y="0"/>
          <a:ext cx="0" cy="0"/>
          <a:chOff x="0" y="0"/>
          <a:chExt cx="0" cy="0"/>
        </a:xfrm>
      </p:grpSpPr>
      <p:sp>
        <p:nvSpPr>
          <p:cNvPr id="156" name="Google Shape;156;p26"/>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7" name="Google Shape;157;p26"/>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8" name="Google Shape;158;p2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9" name="Google Shape;159;p26"/>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0" name="Google Shape;160;p26"/>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1" name="Google Shape;161;p26"/>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62" name="Google Shape;162;p26"/>
          <p:cNvGrpSpPr/>
          <p:nvPr/>
        </p:nvGrpSpPr>
        <p:grpSpPr>
          <a:xfrm rot="-5400000">
            <a:off x="390304" y="-431739"/>
            <a:ext cx="757355" cy="863476"/>
            <a:chOff x="10431417" y="6819549"/>
            <a:chExt cx="3512798" cy="4005019"/>
          </a:xfrm>
        </p:grpSpPr>
        <p:sp>
          <p:nvSpPr>
            <p:cNvPr id="163" name="Google Shape;163;p2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4" name="Google Shape;164;p2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65" name="Google Shape;165;p26"/>
          <p:cNvGrpSpPr/>
          <p:nvPr/>
        </p:nvGrpSpPr>
        <p:grpSpPr>
          <a:xfrm>
            <a:off x="-1" y="1357409"/>
            <a:ext cx="12192001" cy="4846320"/>
            <a:chOff x="-1" y="1357409"/>
            <a:chExt cx="12192001" cy="4917518"/>
          </a:xfrm>
        </p:grpSpPr>
        <p:sp>
          <p:nvSpPr>
            <p:cNvPr id="166" name="Google Shape;166;p2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7" name="Google Shape;167;p2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68" name="Google Shape;168;p2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69" name="Google Shape;169;p26"/>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170" name="Google Shape;170;p26"/>
          <p:cNvSpPr txBox="1"/>
          <p:nvPr>
            <p:ph type="body" idx="1"/>
          </p:nvPr>
        </p:nvSpPr>
        <p:spPr>
          <a:xfrm>
            <a:off x="444500" y="1681163"/>
            <a:ext cx="5157787"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panose="020B0604020202020204"/>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71" name="Google Shape;171;p26"/>
          <p:cNvSpPr txBox="1"/>
          <p:nvPr>
            <p:ph type="body" idx="2"/>
          </p:nvPr>
        </p:nvSpPr>
        <p:spPr>
          <a:xfrm>
            <a:off x="6500812" y="1681163"/>
            <a:ext cx="5157788"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SzPts val="2000"/>
              <a:buFont typeface="Arial" panose="020B0604020202020204"/>
              <a:buNone/>
              <a:defRPr sz="2000" b="1">
                <a:solidFill>
                  <a:schemeClr val="lt1"/>
                </a:solidFill>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72" name="Google Shape;172;p26"/>
          <p:cNvSpPr txBox="1"/>
          <p:nvPr>
            <p:ph type="body" idx="3"/>
          </p:nvPr>
        </p:nvSpPr>
        <p:spPr>
          <a:xfrm>
            <a:off x="44450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73" name="Google Shape;173;p26"/>
          <p:cNvSpPr txBox="1"/>
          <p:nvPr>
            <p:ph type="body" idx="4"/>
          </p:nvPr>
        </p:nvSpPr>
        <p:spPr>
          <a:xfrm>
            <a:off x="647541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sz="1800">
                <a:solidFill>
                  <a:schemeClr val="lt1"/>
                </a:solidFill>
              </a:defRPr>
            </a:lvl1pPr>
            <a:lvl2pPr marL="914400" lvl="1" indent="-330200" algn="l">
              <a:lnSpc>
                <a:spcPct val="90000"/>
              </a:lnSpc>
              <a:spcBef>
                <a:spcPts val="500"/>
              </a:spcBef>
              <a:spcAft>
                <a:spcPts val="0"/>
              </a:spcAft>
              <a:buSzPts val="1600"/>
              <a:buChar char="•"/>
              <a:defRPr sz="1600">
                <a:solidFill>
                  <a:schemeClr val="lt1"/>
                </a:solidFill>
              </a:defRPr>
            </a:lvl2pPr>
            <a:lvl3pPr marL="1371600" lvl="2" indent="-317500" algn="l">
              <a:lnSpc>
                <a:spcPct val="90000"/>
              </a:lnSpc>
              <a:spcBef>
                <a:spcPts val="500"/>
              </a:spcBef>
              <a:spcAft>
                <a:spcPts val="0"/>
              </a:spcAft>
              <a:buSzPts val="1400"/>
              <a:buChar char="•"/>
              <a:defRPr sz="1400">
                <a:solidFill>
                  <a:schemeClr val="lt1"/>
                </a:solidFill>
              </a:defRPr>
            </a:lvl3pPr>
            <a:lvl4pPr marL="1828800" lvl="3" indent="-304800" algn="l">
              <a:lnSpc>
                <a:spcPct val="90000"/>
              </a:lnSpc>
              <a:spcBef>
                <a:spcPts val="500"/>
              </a:spcBef>
              <a:spcAft>
                <a:spcPts val="0"/>
              </a:spcAft>
              <a:buSzPts val="1200"/>
              <a:buChar char="•"/>
              <a:defRPr sz="1200">
                <a:solidFill>
                  <a:schemeClr val="lt1"/>
                </a:solidFill>
              </a:defRPr>
            </a:lvl4pPr>
            <a:lvl5pPr marL="2286000" lvl="4" indent="-304800" algn="l">
              <a:lnSpc>
                <a:spcPct val="90000"/>
              </a:lnSpc>
              <a:spcBef>
                <a:spcPts val="500"/>
              </a:spcBef>
              <a:spcAft>
                <a:spcPts val="0"/>
              </a:spcAft>
              <a:buSzPts val="1200"/>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bg>
      <p:bgPr>
        <a:solidFill>
          <a:schemeClr val="accent2"/>
        </a:solidFill>
        <a:effectLst/>
      </p:bgPr>
    </p:bg>
    <p:spTree>
      <p:nvGrpSpPr>
        <p:cNvPr id="174" name="Shape 174"/>
        <p:cNvGrpSpPr/>
        <p:nvPr/>
      </p:nvGrpSpPr>
      <p:grpSpPr>
        <a:xfrm>
          <a:off x="0" y="0"/>
          <a:ext cx="0" cy="0"/>
          <a:chOff x="0" y="0"/>
          <a:chExt cx="0" cy="0"/>
        </a:xfrm>
      </p:grpSpPr>
      <p:sp>
        <p:nvSpPr>
          <p:cNvPr id="175" name="Google Shape;175;p27"/>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6" name="Google Shape;176;p27"/>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7" name="Google Shape;177;p27"/>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8" name="Google Shape;178;p27"/>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79" name="Google Shape;179;p27"/>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0" name="Google Shape;180;p27"/>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1" name="Google Shape;181;p27"/>
          <p:cNvGrpSpPr/>
          <p:nvPr/>
        </p:nvGrpSpPr>
        <p:grpSpPr>
          <a:xfrm rot="-5400000">
            <a:off x="390304" y="-431739"/>
            <a:ext cx="757355" cy="863476"/>
            <a:chOff x="10431417" y="6819549"/>
            <a:chExt cx="3512798" cy="4005019"/>
          </a:xfrm>
        </p:grpSpPr>
        <p:sp>
          <p:nvSpPr>
            <p:cNvPr id="182" name="Google Shape;182;p27"/>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3" name="Google Shape;183;p27"/>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84" name="Google Shape;184;p27"/>
          <p:cNvGrpSpPr/>
          <p:nvPr/>
        </p:nvGrpSpPr>
        <p:grpSpPr>
          <a:xfrm>
            <a:off x="-1" y="1357409"/>
            <a:ext cx="12192001" cy="4846320"/>
            <a:chOff x="-1" y="1357409"/>
            <a:chExt cx="12192001" cy="4917518"/>
          </a:xfrm>
        </p:grpSpPr>
        <p:sp>
          <p:nvSpPr>
            <p:cNvPr id="185" name="Google Shape;185;p27"/>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6" name="Google Shape;186;p27"/>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87" name="Google Shape;187;p27"/>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88" name="Google Shape;188;p27"/>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189" name="Google Shape;189;p27"/>
          <p:cNvSpPr txBox="1"/>
          <p:nvPr>
            <p:ph type="body" idx="1"/>
          </p:nvPr>
        </p:nvSpPr>
        <p:spPr>
          <a:xfrm>
            <a:off x="443365"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Font typeface="Arial" panose="020B0604020202020204"/>
              <a:buChar char="•"/>
              <a:defRPr sz="2000">
                <a:solidFill>
                  <a:schemeClr val="lt1"/>
                </a:solidFill>
              </a:defRPr>
            </a:lvl1pPr>
            <a:lvl2pPr marL="914400" lvl="1" indent="-342900" algn="l">
              <a:lnSpc>
                <a:spcPct val="90000"/>
              </a:lnSpc>
              <a:spcBef>
                <a:spcPts val="500"/>
              </a:spcBef>
              <a:spcAft>
                <a:spcPts val="0"/>
              </a:spcAft>
              <a:buSzPts val="1800"/>
              <a:buFont typeface="Arial" panose="020B0604020202020204"/>
              <a:buChar char="•"/>
              <a:defRPr sz="1800">
                <a:solidFill>
                  <a:schemeClr val="lt1"/>
                </a:solidFill>
              </a:defRPr>
            </a:lvl2pPr>
            <a:lvl3pPr marL="1371600" lvl="2" indent="-330200" algn="l">
              <a:lnSpc>
                <a:spcPct val="90000"/>
              </a:lnSpc>
              <a:spcBef>
                <a:spcPts val="500"/>
              </a:spcBef>
              <a:spcAft>
                <a:spcPts val="0"/>
              </a:spcAft>
              <a:buSzPts val="1600"/>
              <a:buFont typeface="Arial" panose="020B0604020202020204"/>
              <a:buChar char="•"/>
              <a:defRPr sz="1600">
                <a:solidFill>
                  <a:schemeClr val="lt1"/>
                </a:solidFill>
              </a:defRPr>
            </a:lvl3pPr>
            <a:lvl4pPr marL="1828800" lvl="3" indent="-317500" algn="l">
              <a:lnSpc>
                <a:spcPct val="90000"/>
              </a:lnSpc>
              <a:spcBef>
                <a:spcPts val="500"/>
              </a:spcBef>
              <a:spcAft>
                <a:spcPts val="0"/>
              </a:spcAft>
              <a:buSzPts val="1400"/>
              <a:buFont typeface="Arial" panose="020B0604020202020204"/>
              <a:buChar char="•"/>
              <a:defRPr sz="1400">
                <a:solidFill>
                  <a:schemeClr val="lt1"/>
                </a:solidFill>
              </a:defRPr>
            </a:lvl4pPr>
            <a:lvl5pPr marL="2286000" lvl="4" indent="-317500" algn="l">
              <a:lnSpc>
                <a:spcPct val="90000"/>
              </a:lnSpc>
              <a:spcBef>
                <a:spcPts val="500"/>
              </a:spcBef>
              <a:spcAft>
                <a:spcPts val="0"/>
              </a:spcAft>
              <a:buSzPts val="1400"/>
              <a:buFont typeface="Arial" panose="020B0604020202020204"/>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90" name="Google Shape;190;p27"/>
          <p:cNvSpPr txBox="1"/>
          <p:nvPr>
            <p:ph type="body" idx="2"/>
          </p:nvPr>
        </p:nvSpPr>
        <p:spPr>
          <a:xfrm>
            <a:off x="6474163" y="1517715"/>
            <a:ext cx="5184437" cy="465924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SzPts val="2000"/>
              <a:buChar char="•"/>
              <a:defRPr sz="2000">
                <a:solidFill>
                  <a:schemeClr val="lt1"/>
                </a:solidFill>
              </a:defRPr>
            </a:lvl1pPr>
            <a:lvl2pPr marL="914400" lvl="1" indent="-342900" algn="l">
              <a:lnSpc>
                <a:spcPct val="90000"/>
              </a:lnSpc>
              <a:spcBef>
                <a:spcPts val="500"/>
              </a:spcBef>
              <a:spcAft>
                <a:spcPts val="0"/>
              </a:spcAft>
              <a:buSzPts val="1800"/>
              <a:buChar char="•"/>
              <a:defRPr sz="1800">
                <a:solidFill>
                  <a:schemeClr val="lt1"/>
                </a:solidFill>
              </a:defRPr>
            </a:lvl2pPr>
            <a:lvl3pPr marL="1371600" lvl="2" indent="-330200" algn="l">
              <a:lnSpc>
                <a:spcPct val="90000"/>
              </a:lnSpc>
              <a:spcBef>
                <a:spcPts val="500"/>
              </a:spcBef>
              <a:spcAft>
                <a:spcPts val="0"/>
              </a:spcAft>
              <a:buSzPts val="1600"/>
              <a:buChar char="•"/>
              <a:defRPr sz="1600">
                <a:solidFill>
                  <a:schemeClr val="lt1"/>
                </a:solidFill>
              </a:defRPr>
            </a:lvl3pPr>
            <a:lvl4pPr marL="1828800" lvl="3" indent="-317500" algn="l">
              <a:lnSpc>
                <a:spcPct val="90000"/>
              </a:lnSpc>
              <a:spcBef>
                <a:spcPts val="500"/>
              </a:spcBef>
              <a:spcAft>
                <a:spcPts val="0"/>
              </a:spcAft>
              <a:buSzPts val="1400"/>
              <a:buChar char="•"/>
              <a:defRPr sz="1400">
                <a:solidFill>
                  <a:schemeClr val="lt1"/>
                </a:solidFill>
              </a:defRPr>
            </a:lvl4pPr>
            <a:lvl5pPr marL="2286000" lvl="4" indent="-317500" algn="l">
              <a:lnSpc>
                <a:spcPct val="90000"/>
              </a:lnSpc>
              <a:spcBef>
                <a:spcPts val="500"/>
              </a:spcBef>
              <a:spcAft>
                <a:spcPts val="0"/>
              </a:spcAft>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 Category">
  <p:cSld name="5 Category">
    <p:bg>
      <p:bgPr>
        <a:solidFill>
          <a:schemeClr val="accent2"/>
        </a:solidFill>
        <a:effectLst/>
      </p:bgPr>
    </p:bg>
    <p:spTree>
      <p:nvGrpSpPr>
        <p:cNvPr id="191" name="Shape 191"/>
        <p:cNvGrpSpPr/>
        <p:nvPr/>
      </p:nvGrpSpPr>
      <p:grpSpPr>
        <a:xfrm>
          <a:off x="0" y="0"/>
          <a:ext cx="0" cy="0"/>
          <a:chOff x="0" y="0"/>
          <a:chExt cx="0" cy="0"/>
        </a:xfrm>
      </p:grpSpPr>
      <p:sp>
        <p:nvSpPr>
          <p:cNvPr id="192" name="Google Shape;192;p2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3" name="Google Shape;193;p2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4" name="Google Shape;194;p28"/>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5" name="Google Shape;195;p28"/>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6" name="Google Shape;196;p2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7" name="Google Shape;197;p28"/>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98" name="Google Shape;198;p28"/>
          <p:cNvGrpSpPr/>
          <p:nvPr/>
        </p:nvGrpSpPr>
        <p:grpSpPr>
          <a:xfrm rot="-5400000">
            <a:off x="390304" y="-431739"/>
            <a:ext cx="757355" cy="863476"/>
            <a:chOff x="10431417" y="6819549"/>
            <a:chExt cx="3512798" cy="4005019"/>
          </a:xfrm>
        </p:grpSpPr>
        <p:sp>
          <p:nvSpPr>
            <p:cNvPr id="199" name="Google Shape;199;p2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0" name="Google Shape;200;p2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01" name="Google Shape;201;p28"/>
          <p:cNvGrpSpPr/>
          <p:nvPr/>
        </p:nvGrpSpPr>
        <p:grpSpPr>
          <a:xfrm>
            <a:off x="-1" y="1357409"/>
            <a:ext cx="12192001" cy="4846320"/>
            <a:chOff x="-1" y="1357409"/>
            <a:chExt cx="12192001" cy="4917518"/>
          </a:xfrm>
        </p:grpSpPr>
        <p:sp>
          <p:nvSpPr>
            <p:cNvPr id="202" name="Google Shape;202;p28"/>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03" name="Google Shape;203;p28"/>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04" name="Google Shape;204;p28"/>
          <p:cNvSpPr/>
          <p:nvPr>
            <p:ph type="pic" idx="2"/>
          </p:nvPr>
        </p:nvSpPr>
        <p:spPr>
          <a:xfrm>
            <a:off x="978212"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5" name="Google Shape;205;p28"/>
          <p:cNvSpPr/>
          <p:nvPr>
            <p:ph type="pic" idx="3"/>
          </p:nvPr>
        </p:nvSpPr>
        <p:spPr>
          <a:xfrm>
            <a:off x="3222230"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6" name="Google Shape;206;p28"/>
          <p:cNvSpPr/>
          <p:nvPr>
            <p:ph type="pic" idx="4"/>
          </p:nvPr>
        </p:nvSpPr>
        <p:spPr>
          <a:xfrm>
            <a:off x="5466248"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7" name="Google Shape;207;p28"/>
          <p:cNvSpPr/>
          <p:nvPr>
            <p:ph type="pic" idx="5"/>
          </p:nvPr>
        </p:nvSpPr>
        <p:spPr>
          <a:xfrm>
            <a:off x="7710266"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8" name="Google Shape;208;p28"/>
          <p:cNvSpPr/>
          <p:nvPr>
            <p:ph type="pic" idx="6"/>
          </p:nvPr>
        </p:nvSpPr>
        <p:spPr>
          <a:xfrm>
            <a:off x="9954283" y="2096716"/>
            <a:ext cx="1259505" cy="1259505"/>
          </a:xfrm>
          <a:prstGeom prst="ellipse">
            <a:avLst/>
          </a:prstGeom>
          <a:solidFill>
            <a:srgbClr val="003252"/>
          </a:solidFill>
          <a:ln w="38100" cap="flat" cmpd="sng">
            <a:solidFill>
              <a:schemeClr val="accent2"/>
            </a:solidFill>
            <a:prstDash val="solid"/>
            <a:round/>
            <a:headEnd type="none" w="sm" len="sm"/>
            <a:tailEnd type="none" w="sm" len="sm"/>
          </a:ln>
        </p:spPr>
      </p:sp>
      <p:sp>
        <p:nvSpPr>
          <p:cNvPr id="209" name="Google Shape;209;p28"/>
          <p:cNvSpPr txBox="1"/>
          <p:nvPr>
            <p:ph type="body" idx="1"/>
          </p:nvPr>
        </p:nvSpPr>
        <p:spPr>
          <a:xfrm>
            <a:off x="719894"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0" name="Google Shape;210;p28"/>
          <p:cNvSpPr txBox="1"/>
          <p:nvPr>
            <p:ph type="body" idx="7"/>
          </p:nvPr>
        </p:nvSpPr>
        <p:spPr>
          <a:xfrm>
            <a:off x="2963912"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1" name="Google Shape;211;p28"/>
          <p:cNvSpPr txBox="1"/>
          <p:nvPr>
            <p:ph type="body" idx="8"/>
          </p:nvPr>
        </p:nvSpPr>
        <p:spPr>
          <a:xfrm>
            <a:off x="5207930"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2" name="Google Shape;212;p28"/>
          <p:cNvSpPr txBox="1"/>
          <p:nvPr>
            <p:ph type="body" idx="9"/>
          </p:nvPr>
        </p:nvSpPr>
        <p:spPr>
          <a:xfrm>
            <a:off x="7451948"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13" name="Google Shape;213;p28"/>
          <p:cNvSpPr txBox="1"/>
          <p:nvPr>
            <p:ph type="body" idx="13"/>
          </p:nvPr>
        </p:nvSpPr>
        <p:spPr>
          <a:xfrm>
            <a:off x="9695965" y="4240093"/>
            <a:ext cx="1776140" cy="146304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cxnSp>
        <p:nvCxnSpPr>
          <p:cNvPr id="214" name="Google Shape;214;p28"/>
          <p:cNvCxnSpPr/>
          <p:nvPr/>
        </p:nvCxnSpPr>
        <p:spPr>
          <a:xfrm>
            <a:off x="1242354"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5" name="Google Shape;215;p28"/>
          <p:cNvCxnSpPr/>
          <p:nvPr/>
        </p:nvCxnSpPr>
        <p:spPr>
          <a:xfrm>
            <a:off x="3486372"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6" name="Google Shape;216;p28"/>
          <p:cNvCxnSpPr/>
          <p:nvPr/>
        </p:nvCxnSpPr>
        <p:spPr>
          <a:xfrm>
            <a:off x="5730390"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7" name="Google Shape;217;p28"/>
          <p:cNvCxnSpPr/>
          <p:nvPr/>
        </p:nvCxnSpPr>
        <p:spPr>
          <a:xfrm>
            <a:off x="7974408" y="3825022"/>
            <a:ext cx="731221" cy="0"/>
          </a:xfrm>
          <a:prstGeom prst="straightConnector1">
            <a:avLst/>
          </a:prstGeom>
          <a:noFill/>
          <a:ln w="38100" cap="rnd" cmpd="sng">
            <a:solidFill>
              <a:schemeClr val="accent2"/>
            </a:solidFill>
            <a:prstDash val="solid"/>
            <a:miter lim="800000"/>
            <a:headEnd type="none" w="sm" len="sm"/>
            <a:tailEnd type="none" w="sm" len="sm"/>
          </a:ln>
        </p:spPr>
      </p:cxnSp>
      <p:cxnSp>
        <p:nvCxnSpPr>
          <p:cNvPr id="218" name="Google Shape;218;p28"/>
          <p:cNvCxnSpPr/>
          <p:nvPr/>
        </p:nvCxnSpPr>
        <p:spPr>
          <a:xfrm>
            <a:off x="10218425" y="3825022"/>
            <a:ext cx="731221" cy="0"/>
          </a:xfrm>
          <a:prstGeom prst="straightConnector1">
            <a:avLst/>
          </a:prstGeom>
          <a:noFill/>
          <a:ln w="38100" cap="rnd" cmpd="sng">
            <a:solidFill>
              <a:schemeClr val="accent2"/>
            </a:solidFill>
            <a:prstDash val="solid"/>
            <a:miter lim="800000"/>
            <a:headEnd type="none" w="sm" len="sm"/>
            <a:tailEnd type="none" w="sm" len="sm"/>
          </a:ln>
        </p:spPr>
      </p:cxnSp>
      <p:sp>
        <p:nvSpPr>
          <p:cNvPr id="219" name="Google Shape;219;p28"/>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0" name="Google Shape;220;p28"/>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3 Section">
  <p:cSld name="Photo + 3 Section">
    <p:bg>
      <p:bgPr>
        <a:solidFill>
          <a:schemeClr val="accent2"/>
        </a:solidFill>
        <a:effectLst/>
      </p:bgPr>
    </p:bg>
    <p:spTree>
      <p:nvGrpSpPr>
        <p:cNvPr id="221" name="Shape 221"/>
        <p:cNvGrpSpPr/>
        <p:nvPr/>
      </p:nvGrpSpPr>
      <p:grpSpPr>
        <a:xfrm>
          <a:off x="0" y="0"/>
          <a:ext cx="0" cy="0"/>
          <a:chOff x="0" y="0"/>
          <a:chExt cx="0" cy="0"/>
        </a:xfrm>
      </p:grpSpPr>
      <p:sp>
        <p:nvSpPr>
          <p:cNvPr id="222" name="Google Shape;222;p2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3" name="Google Shape;223;p2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4" name="Google Shape;224;p2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5" name="Google Shape;225;p2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6" name="Google Shape;226;p2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27" name="Google Shape;227;p29"/>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28" name="Google Shape;228;p29"/>
          <p:cNvGrpSpPr/>
          <p:nvPr/>
        </p:nvGrpSpPr>
        <p:grpSpPr>
          <a:xfrm rot="-5400000">
            <a:off x="390304" y="-431739"/>
            <a:ext cx="757355" cy="863476"/>
            <a:chOff x="10431417" y="6819549"/>
            <a:chExt cx="3512798" cy="4005019"/>
          </a:xfrm>
        </p:grpSpPr>
        <p:sp>
          <p:nvSpPr>
            <p:cNvPr id="229" name="Google Shape;229;p2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30" name="Google Shape;230;p2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31" name="Google Shape;231;p29"/>
          <p:cNvGrpSpPr/>
          <p:nvPr/>
        </p:nvGrpSpPr>
        <p:grpSpPr>
          <a:xfrm>
            <a:off x="-1" y="1357409"/>
            <a:ext cx="12192001" cy="4846320"/>
            <a:chOff x="-1" y="1357409"/>
            <a:chExt cx="12192001" cy="4917518"/>
          </a:xfrm>
        </p:grpSpPr>
        <p:sp>
          <p:nvSpPr>
            <p:cNvPr id="232" name="Google Shape;232;p2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33" name="Google Shape;233;p29"/>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34" name="Google Shape;234;p29"/>
          <p:cNvSpPr txBox="1"/>
          <p:nvPr>
            <p:ph type="body" idx="1"/>
          </p:nvPr>
        </p:nvSpPr>
        <p:spPr>
          <a:xfrm>
            <a:off x="54209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35" name="Google Shape;235;p2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36" name="Google Shape;236;p29"/>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237" name="Google Shape;237;p29"/>
          <p:cNvSpPr/>
          <p:nvPr>
            <p:ph type="pic" idx="2"/>
          </p:nvPr>
        </p:nvSpPr>
        <p:spPr>
          <a:xfrm>
            <a:off x="-2" y="1352575"/>
            <a:ext cx="12192002" cy="2289897"/>
          </a:xfrm>
          <a:prstGeom prst="rect">
            <a:avLst/>
          </a:prstGeom>
          <a:noFill/>
          <a:ln>
            <a:noFill/>
          </a:ln>
        </p:spPr>
      </p:sp>
      <p:sp>
        <p:nvSpPr>
          <p:cNvPr id="238" name="Google Shape;238;p29"/>
          <p:cNvSpPr txBox="1"/>
          <p:nvPr>
            <p:ph type="body" idx="3"/>
          </p:nvPr>
        </p:nvSpPr>
        <p:spPr>
          <a:xfrm>
            <a:off x="4444169"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39" name="Google Shape;239;p29"/>
          <p:cNvSpPr txBox="1"/>
          <p:nvPr>
            <p:ph type="body" idx="4"/>
          </p:nvPr>
        </p:nvSpPr>
        <p:spPr>
          <a:xfrm>
            <a:off x="8346244" y="4240093"/>
            <a:ext cx="32933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 Text">
  <p:cSld name="Photo + Text">
    <p:bg>
      <p:bgPr>
        <a:solidFill>
          <a:schemeClr val="accent2"/>
        </a:solidFill>
        <a:effectLst/>
      </p:bgPr>
    </p:bg>
    <p:spTree>
      <p:nvGrpSpPr>
        <p:cNvPr id="240" name="Shape 240"/>
        <p:cNvGrpSpPr/>
        <p:nvPr/>
      </p:nvGrpSpPr>
      <p:grpSpPr>
        <a:xfrm>
          <a:off x="0" y="0"/>
          <a:ext cx="0" cy="0"/>
          <a:chOff x="0" y="0"/>
          <a:chExt cx="0" cy="0"/>
        </a:xfrm>
      </p:grpSpPr>
      <p:sp>
        <p:nvSpPr>
          <p:cNvPr id="241" name="Google Shape;241;p30"/>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42" name="Google Shape;242;p30"/>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43" name="Google Shape;243;p30"/>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44" name="Google Shape;244;p30"/>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45" name="Google Shape;245;p30"/>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46" name="Google Shape;246;p30"/>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47" name="Google Shape;247;p30"/>
          <p:cNvGrpSpPr/>
          <p:nvPr/>
        </p:nvGrpSpPr>
        <p:grpSpPr>
          <a:xfrm rot="-5400000">
            <a:off x="390304" y="-431739"/>
            <a:ext cx="757355" cy="863476"/>
            <a:chOff x="10431417" y="6819549"/>
            <a:chExt cx="3512798" cy="4005019"/>
          </a:xfrm>
        </p:grpSpPr>
        <p:sp>
          <p:nvSpPr>
            <p:cNvPr id="248" name="Google Shape;248;p30"/>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49" name="Google Shape;249;p30"/>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50" name="Google Shape;250;p30"/>
          <p:cNvGrpSpPr/>
          <p:nvPr/>
        </p:nvGrpSpPr>
        <p:grpSpPr>
          <a:xfrm>
            <a:off x="-1" y="1357409"/>
            <a:ext cx="12192001" cy="4846320"/>
            <a:chOff x="-1" y="1357409"/>
            <a:chExt cx="12192001" cy="4917518"/>
          </a:xfrm>
        </p:grpSpPr>
        <p:sp>
          <p:nvSpPr>
            <p:cNvPr id="251" name="Google Shape;251;p30"/>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52" name="Google Shape;252;p30"/>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53" name="Google Shape;253;p30"/>
          <p:cNvSpPr txBox="1"/>
          <p:nvPr>
            <p:ph type="body" idx="1"/>
          </p:nvPr>
        </p:nvSpPr>
        <p:spPr>
          <a:xfrm>
            <a:off x="542094" y="4240093"/>
            <a:ext cx="9402006" cy="14630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SzPts val="1400"/>
              <a:buNone/>
              <a:defRPr sz="1400">
                <a:solidFill>
                  <a:schemeClr val="lt1"/>
                </a:solidFill>
                <a:latin typeface="Arial" panose="020B0604020202020204"/>
                <a:ea typeface="Arial" panose="020B0604020202020204"/>
                <a:cs typeface="Arial" panose="020B0604020202020204"/>
                <a:sym typeface="Arial" panose="020B0604020202020204"/>
              </a:defRPr>
            </a:lvl1pPr>
            <a:lvl2pPr marL="914400" lvl="1"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2pPr>
            <a:lvl3pPr marL="1371600" lvl="2"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4" name="Google Shape;254;p30"/>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55" name="Google Shape;255;p30"/>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256" name="Google Shape;256;p30"/>
          <p:cNvSpPr/>
          <p:nvPr>
            <p:ph type="pic" idx="2"/>
          </p:nvPr>
        </p:nvSpPr>
        <p:spPr>
          <a:xfrm>
            <a:off x="-2" y="1352575"/>
            <a:ext cx="12192002" cy="2289897"/>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bg>
      <p:bgPr>
        <a:solidFill>
          <a:schemeClr val="accent2"/>
        </a:solidFill>
        <a:effectLst/>
      </p:bgPr>
    </p:bg>
    <p:spTree>
      <p:nvGrpSpPr>
        <p:cNvPr id="257" name="Shape 257"/>
        <p:cNvGrpSpPr/>
        <p:nvPr/>
      </p:nvGrpSpPr>
      <p:grpSpPr>
        <a:xfrm>
          <a:off x="0" y="0"/>
          <a:ext cx="0" cy="0"/>
          <a:chOff x="0" y="0"/>
          <a:chExt cx="0" cy="0"/>
        </a:xfrm>
      </p:grpSpPr>
      <p:sp>
        <p:nvSpPr>
          <p:cNvPr id="258" name="Google Shape;258;p31"/>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59" name="Google Shape;259;p31"/>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60" name="Google Shape;260;p31"/>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61" name="Google Shape;261;p31"/>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62" name="Google Shape;262;p31"/>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63" name="Google Shape;263;p31"/>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64" name="Google Shape;264;p31"/>
          <p:cNvGrpSpPr/>
          <p:nvPr/>
        </p:nvGrpSpPr>
        <p:grpSpPr>
          <a:xfrm rot="-5400000">
            <a:off x="390304" y="-431739"/>
            <a:ext cx="757355" cy="863476"/>
            <a:chOff x="10431417" y="6819549"/>
            <a:chExt cx="3512798" cy="4005019"/>
          </a:xfrm>
        </p:grpSpPr>
        <p:sp>
          <p:nvSpPr>
            <p:cNvPr id="265" name="Google Shape;265;p31"/>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66" name="Google Shape;266;p31"/>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67" name="Google Shape;267;p31"/>
          <p:cNvGrpSpPr/>
          <p:nvPr/>
        </p:nvGrpSpPr>
        <p:grpSpPr>
          <a:xfrm>
            <a:off x="-1" y="1357409"/>
            <a:ext cx="12192001" cy="4846320"/>
            <a:chOff x="-1" y="1357409"/>
            <a:chExt cx="12192001" cy="4917518"/>
          </a:xfrm>
        </p:grpSpPr>
        <p:sp>
          <p:nvSpPr>
            <p:cNvPr id="268" name="Google Shape;268;p31"/>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69" name="Google Shape;269;p31"/>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70" name="Google Shape;270;p31"/>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1" name="Google Shape;271;p31"/>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272" name="Google Shape;272;p31"/>
          <p:cNvSpPr/>
          <p:nvPr>
            <p:ph type="pic" idx="2"/>
          </p:nvPr>
        </p:nvSpPr>
        <p:spPr>
          <a:xfrm>
            <a:off x="4110087" y="1444649"/>
            <a:ext cx="7548513" cy="4579079"/>
          </a:xfrm>
          <a:prstGeom prst="rect">
            <a:avLst/>
          </a:prstGeom>
          <a:noFill/>
          <a:ln>
            <a:noFill/>
          </a:ln>
        </p:spPr>
      </p:sp>
      <p:sp>
        <p:nvSpPr>
          <p:cNvPr id="273" name="Google Shape;273;p31"/>
          <p:cNvSpPr txBox="1"/>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panose="020B0604020202020204"/>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chemeClr val="accent2"/>
        </a:solidFill>
        <a:effectLst/>
      </p:bgPr>
    </p:bg>
    <p:spTree>
      <p:nvGrpSpPr>
        <p:cNvPr id="274" name="Shape 274"/>
        <p:cNvGrpSpPr/>
        <p:nvPr/>
      </p:nvGrpSpPr>
      <p:grpSpPr>
        <a:xfrm>
          <a:off x="0" y="0"/>
          <a:ext cx="0" cy="0"/>
          <a:chOff x="0" y="0"/>
          <a:chExt cx="0" cy="0"/>
        </a:xfrm>
      </p:grpSpPr>
      <p:sp>
        <p:nvSpPr>
          <p:cNvPr id="275" name="Google Shape;275;p32"/>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6" name="Google Shape;276;p32"/>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7" name="Google Shape;277;p32"/>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8" name="Google Shape;278;p3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9" name="Google Shape;279;p32"/>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80" name="Google Shape;280;p32"/>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81" name="Google Shape;281;p32"/>
          <p:cNvGrpSpPr/>
          <p:nvPr/>
        </p:nvGrpSpPr>
        <p:grpSpPr>
          <a:xfrm rot="-5400000">
            <a:off x="390304" y="-431739"/>
            <a:ext cx="757355" cy="863476"/>
            <a:chOff x="10431417" y="6819549"/>
            <a:chExt cx="3512798" cy="4005019"/>
          </a:xfrm>
        </p:grpSpPr>
        <p:sp>
          <p:nvSpPr>
            <p:cNvPr id="282" name="Google Shape;282;p32"/>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83" name="Google Shape;283;p32"/>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84" name="Google Shape;284;p32"/>
          <p:cNvGrpSpPr/>
          <p:nvPr/>
        </p:nvGrpSpPr>
        <p:grpSpPr>
          <a:xfrm>
            <a:off x="-1" y="1357409"/>
            <a:ext cx="12192001" cy="4846320"/>
            <a:chOff x="-1" y="1357409"/>
            <a:chExt cx="12192001" cy="4917518"/>
          </a:xfrm>
        </p:grpSpPr>
        <p:sp>
          <p:nvSpPr>
            <p:cNvPr id="285" name="Google Shape;285;p32"/>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86" name="Google Shape;286;p32"/>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87" name="Google Shape;287;p32"/>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88" name="Google Shape;288;p32"/>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289" name="Google Shape;289;p32"/>
          <p:cNvSpPr txBox="1"/>
          <p:nvPr>
            <p:ph type="body" idx="1"/>
          </p:nvPr>
        </p:nvSpPr>
        <p:spPr>
          <a:xfrm>
            <a:off x="443366" y="1444649"/>
            <a:ext cx="3365063" cy="457907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Font typeface="Arial" panose="020B0604020202020204"/>
              <a:buNone/>
              <a:defRPr sz="1600">
                <a:solidFill>
                  <a:schemeClr val="lt1"/>
                </a:solidFill>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90" name="Google Shape;290;p32"/>
          <p:cNvSpPr txBox="1"/>
          <p:nvPr>
            <p:ph type="body" idx="2"/>
          </p:nvPr>
        </p:nvSpPr>
        <p:spPr>
          <a:xfrm>
            <a:off x="3964290" y="1444649"/>
            <a:ext cx="7694310" cy="457907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sz="2400">
                <a:solidFill>
                  <a:schemeClr val="lt1"/>
                </a:solidFill>
              </a:defRPr>
            </a:lvl1pPr>
            <a:lvl2pPr marL="914400" lvl="1" indent="-355600" algn="l">
              <a:lnSpc>
                <a:spcPct val="90000"/>
              </a:lnSpc>
              <a:spcBef>
                <a:spcPts val="500"/>
              </a:spcBef>
              <a:spcAft>
                <a:spcPts val="0"/>
              </a:spcAft>
              <a:buSzPts val="2000"/>
              <a:buChar char="•"/>
              <a:defRPr sz="2000">
                <a:solidFill>
                  <a:schemeClr val="lt1"/>
                </a:solidFill>
              </a:defRPr>
            </a:lvl2pPr>
            <a:lvl3pPr marL="1371600" lvl="2" indent="-342900" algn="l">
              <a:lnSpc>
                <a:spcPct val="90000"/>
              </a:lnSpc>
              <a:spcBef>
                <a:spcPts val="500"/>
              </a:spcBef>
              <a:spcAft>
                <a:spcPts val="0"/>
              </a:spcAft>
              <a:buSzPts val="1800"/>
              <a:buChar char="•"/>
              <a:defRPr sz="1800">
                <a:solidFill>
                  <a:schemeClr val="lt1"/>
                </a:solidFill>
              </a:defRPr>
            </a:lvl3pPr>
            <a:lvl4pPr marL="1828800" lvl="3" indent="-330200" algn="l">
              <a:lnSpc>
                <a:spcPct val="90000"/>
              </a:lnSpc>
              <a:spcBef>
                <a:spcPts val="500"/>
              </a:spcBef>
              <a:spcAft>
                <a:spcPts val="0"/>
              </a:spcAft>
              <a:buSzPts val="1600"/>
              <a:buChar char="•"/>
              <a:defRPr sz="1600">
                <a:solidFill>
                  <a:schemeClr val="lt1"/>
                </a:solidFill>
              </a:defRPr>
            </a:lvl4pPr>
            <a:lvl5pPr marL="2286000" lvl="4" indent="-330200" algn="l">
              <a:lnSpc>
                <a:spcPct val="90000"/>
              </a:lnSpc>
              <a:spcBef>
                <a:spcPts val="500"/>
              </a:spcBef>
              <a:spcAft>
                <a:spcPts val="0"/>
              </a:spcAft>
              <a:buSzPts val="1600"/>
              <a:buChar char="•"/>
              <a:defRPr sz="16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291" name="Shape 291"/>
        <p:cNvGrpSpPr/>
        <p:nvPr/>
      </p:nvGrpSpPr>
      <p:grpSpPr>
        <a:xfrm>
          <a:off x="0" y="0"/>
          <a:ext cx="0" cy="0"/>
          <a:chOff x="0" y="0"/>
          <a:chExt cx="0" cy="0"/>
        </a:xfrm>
      </p:grpSpPr>
      <p:sp>
        <p:nvSpPr>
          <p:cNvPr id="292" name="Google Shape;292;p33"/>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3" name="Google Shape;293;p33"/>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4" name="Google Shape;294;p33"/>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5" name="Google Shape;295;p33"/>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6" name="Google Shape;296;p33"/>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97" name="Google Shape;297;p33"/>
          <p:cNvGrpSpPr/>
          <p:nvPr/>
        </p:nvGrpSpPr>
        <p:grpSpPr>
          <a:xfrm rot="-5400000">
            <a:off x="390304" y="-431739"/>
            <a:ext cx="757355" cy="863476"/>
            <a:chOff x="10431417" y="6819549"/>
            <a:chExt cx="3512798" cy="4005019"/>
          </a:xfrm>
        </p:grpSpPr>
        <p:sp>
          <p:nvSpPr>
            <p:cNvPr id="298" name="Google Shape;298;p33"/>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99" name="Google Shape;299;p33"/>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300" name="Google Shape;300;p33"/>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1" name="Google Shape;301;p33"/>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1">
  <p:cSld name="Thank You 1">
    <p:spTree>
      <p:nvGrpSpPr>
        <p:cNvPr id="302" name="Shape 302"/>
        <p:cNvGrpSpPr/>
        <p:nvPr/>
      </p:nvGrpSpPr>
      <p:grpSpPr>
        <a:xfrm>
          <a:off x="0" y="0"/>
          <a:ext cx="0" cy="0"/>
          <a:chOff x="0" y="0"/>
          <a:chExt cx="0" cy="0"/>
        </a:xfrm>
      </p:grpSpPr>
      <p:sp>
        <p:nvSpPr>
          <p:cNvPr id="303" name="Google Shape;303;p34"/>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4" name="Google Shape;304;p34"/>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5" name="Google Shape;305;p34"/>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6" name="Google Shape;306;p34"/>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307" name="Google Shape;307;p34"/>
          <p:cNvGrpSpPr/>
          <p:nvPr/>
        </p:nvGrpSpPr>
        <p:grpSpPr>
          <a:xfrm>
            <a:off x="1" y="0"/>
            <a:ext cx="6881966" cy="6858875"/>
            <a:chOff x="-5321" y="1096"/>
            <a:chExt cx="5924073" cy="5904197"/>
          </a:xfrm>
        </p:grpSpPr>
        <p:sp>
          <p:nvSpPr>
            <p:cNvPr id="308" name="Google Shape;308;p34"/>
            <p:cNvSpPr/>
            <p:nvPr/>
          </p:nvSpPr>
          <p:spPr>
            <a:xfrm rot="5400000">
              <a:off x="4618" y="-8842"/>
              <a:ext cx="5904196" cy="592407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09" name="Google Shape;309;p34"/>
            <p:cNvSpPr/>
            <p:nvPr/>
          </p:nvSpPr>
          <p:spPr>
            <a:xfrm rot="5400000">
              <a:off x="3941" y="-8164"/>
              <a:ext cx="5501471" cy="551999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10" name="Google Shape;310;p34"/>
            <p:cNvSpPr/>
            <p:nvPr/>
          </p:nvSpPr>
          <p:spPr>
            <a:xfrm rot="5400000">
              <a:off x="3131" y="-7355"/>
              <a:ext cx="5019818" cy="5036720"/>
            </a:xfrm>
            <a:prstGeom prst="rtTriangle">
              <a:avLst/>
            </a:pr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311" name="Google Shape;311;p34"/>
          <p:cNvSpPr txBox="1"/>
          <p:nvPr>
            <p:ph type="ctrTitle"/>
          </p:nvPr>
        </p:nvSpPr>
        <p:spPr>
          <a:xfrm>
            <a:off x="5217242" y="2807208"/>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panose="020B0603020202020204"/>
              <a:buNone/>
              <a:defRPr sz="54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p:cSld name="Title + Text">
    <p:bg>
      <p:bgPr>
        <a:solidFill>
          <a:schemeClr val="accent2"/>
        </a:solidFill>
        <a:effectLst/>
      </p:bgPr>
    </p:bg>
    <p:spTree>
      <p:nvGrpSpPr>
        <p:cNvPr id="45" name="Shape 45"/>
        <p:cNvGrpSpPr/>
        <p:nvPr/>
      </p:nvGrpSpPr>
      <p:grpSpPr>
        <a:xfrm>
          <a:off x="0" y="0"/>
          <a:ext cx="0" cy="0"/>
          <a:chOff x="0" y="0"/>
          <a:chExt cx="0" cy="0"/>
        </a:xfrm>
      </p:grpSpPr>
      <p:sp>
        <p:nvSpPr>
          <p:cNvPr id="46" name="Google Shape;46;p18"/>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7" name="Google Shape;47;p18"/>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8" name="Google Shape;48;p18"/>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9" name="Google Shape;49;p18"/>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grpSp>
        <p:nvGrpSpPr>
          <p:cNvPr id="51" name="Google Shape;51;p18"/>
          <p:cNvGrpSpPr/>
          <p:nvPr/>
        </p:nvGrpSpPr>
        <p:grpSpPr>
          <a:xfrm rot="-5400000">
            <a:off x="390304" y="-431739"/>
            <a:ext cx="757355" cy="863476"/>
            <a:chOff x="10431417" y="6819549"/>
            <a:chExt cx="3512798" cy="4005019"/>
          </a:xfrm>
        </p:grpSpPr>
        <p:sp>
          <p:nvSpPr>
            <p:cNvPr id="52" name="Google Shape;52;p18"/>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3" name="Google Shape;53;p18"/>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54" name="Google Shape;54;p18"/>
          <p:cNvSpPr txBox="1"/>
          <p:nvPr>
            <p:ph type="body" idx="1"/>
          </p:nvPr>
        </p:nvSpPr>
        <p:spPr>
          <a:xfrm>
            <a:off x="444500" y="1625385"/>
            <a:ext cx="6718300" cy="4093243"/>
          </a:xfrm>
          <a:prstGeom prst="rect">
            <a:avLst/>
          </a:prstGeom>
          <a:noFill/>
          <a:ln>
            <a:noFill/>
          </a:ln>
        </p:spPr>
        <p:txBody>
          <a:bodyPr spcFirstLastPara="1" wrap="square" lIns="91425" tIns="45700" rIns="91425" bIns="45700" anchor="t" anchorCtr="0">
            <a:noAutofit/>
          </a:bodyPr>
          <a:lstStyle>
            <a:lvl1pPr marL="457200" lvl="0" indent="-330200" algn="l">
              <a:lnSpc>
                <a:spcPct val="100000"/>
              </a:lnSpc>
              <a:spcBef>
                <a:spcPts val="600"/>
              </a:spcBef>
              <a:spcAft>
                <a:spcPts val="0"/>
              </a:spcAft>
              <a:buSzPts val="1600"/>
              <a:buChar char="•"/>
              <a:defRPr sz="1600">
                <a:solidFill>
                  <a:schemeClr val="lt1"/>
                </a:solidFill>
                <a:latin typeface="Arial" panose="020B0604020202020204"/>
                <a:ea typeface="Arial" panose="020B0604020202020204"/>
                <a:cs typeface="Arial" panose="020B0604020202020204"/>
                <a:sym typeface="Arial" panose="020B0604020202020204"/>
              </a:defRPr>
            </a:lvl1pPr>
            <a:lvl2pPr marL="914400" lvl="1" indent="-317500" algn="l">
              <a:lnSpc>
                <a:spcPct val="100000"/>
              </a:lnSpc>
              <a:spcBef>
                <a:spcPts val="6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2pPr>
            <a:lvl3pPr marL="1371600" lvl="2" indent="-304800" algn="l">
              <a:lnSpc>
                <a:spcPct val="100000"/>
              </a:lnSpc>
              <a:spcBef>
                <a:spcPts val="600"/>
              </a:spcBef>
              <a:spcAft>
                <a:spcPts val="0"/>
              </a:spcAft>
              <a:buSzPts val="1200"/>
              <a:buChar char="•"/>
              <a:defRPr sz="1200">
                <a:solidFill>
                  <a:schemeClr val="lt1"/>
                </a:solidFill>
                <a:latin typeface="Arial" panose="020B0604020202020204"/>
                <a:ea typeface="Arial" panose="020B0604020202020204"/>
                <a:cs typeface="Arial" panose="020B0604020202020204"/>
                <a:sym typeface="Arial" panose="020B0604020202020204"/>
              </a:defRPr>
            </a:lvl3pPr>
            <a:lvl4pPr marL="1828800" lvl="3"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4pPr>
            <a:lvl5pPr marL="2286000" lvl="4" indent="-317500" algn="l">
              <a:lnSpc>
                <a:spcPct val="90000"/>
              </a:lnSpc>
              <a:spcBef>
                <a:spcPts val="500"/>
              </a:spcBef>
              <a:spcAft>
                <a:spcPts val="0"/>
              </a:spcAft>
              <a:buSzPts val="1400"/>
              <a:buChar char="•"/>
              <a:defRPr sz="1400">
                <a:solidFill>
                  <a:schemeClr val="lt1"/>
                </a:solidFill>
                <a:latin typeface="Arial" panose="020B0604020202020204"/>
                <a:ea typeface="Arial" panose="020B0604020202020204"/>
                <a:cs typeface="Arial" panose="020B0604020202020204"/>
                <a:sym typeface="Arial" panose="020B0604020202020204"/>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accent2"/>
        </a:solidFill>
        <a:effectLst/>
      </p:bgPr>
    </p:bg>
    <p:spTree>
      <p:nvGrpSpPr>
        <p:cNvPr id="55" name="Shape 55"/>
        <p:cNvGrpSpPr/>
        <p:nvPr/>
      </p:nvGrpSpPr>
      <p:grpSpPr>
        <a:xfrm>
          <a:off x="0" y="0"/>
          <a:ext cx="0" cy="0"/>
          <a:chOff x="0" y="0"/>
          <a:chExt cx="0" cy="0"/>
        </a:xfrm>
      </p:grpSpPr>
      <p:sp>
        <p:nvSpPr>
          <p:cNvPr id="56" name="Google Shape;56;p19"/>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7" name="Google Shape;57;p19"/>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8" name="Google Shape;58;p19"/>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59" name="Google Shape;59;p19"/>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0" name="Google Shape;60;p19"/>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1" name="Google Shape;61;p19"/>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2" name="Google Shape;62;p19"/>
          <p:cNvGrpSpPr/>
          <p:nvPr/>
        </p:nvGrpSpPr>
        <p:grpSpPr>
          <a:xfrm rot="-5400000">
            <a:off x="390304" y="-431739"/>
            <a:ext cx="757355" cy="863476"/>
            <a:chOff x="10431417" y="6819549"/>
            <a:chExt cx="3512798" cy="4005019"/>
          </a:xfrm>
        </p:grpSpPr>
        <p:sp>
          <p:nvSpPr>
            <p:cNvPr id="63" name="Google Shape;63;p19"/>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4" name="Google Shape;64;p19"/>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65" name="Google Shape;65;p19"/>
          <p:cNvGrpSpPr/>
          <p:nvPr/>
        </p:nvGrpSpPr>
        <p:grpSpPr>
          <a:xfrm>
            <a:off x="-1" y="1357409"/>
            <a:ext cx="12192001" cy="4846320"/>
            <a:chOff x="-1" y="1357409"/>
            <a:chExt cx="12192001" cy="4917518"/>
          </a:xfrm>
        </p:grpSpPr>
        <p:sp>
          <p:nvSpPr>
            <p:cNvPr id="66" name="Google Shape;66;p19"/>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7" name="Google Shape;67;p19"/>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68" name="Google Shape;68;p19"/>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9" name="Google Shape;69;p19"/>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Oswald"/>
                <a:ea typeface="Oswald"/>
                <a:cs typeface="Oswald"/>
                <a:sym typeface="Oswald"/>
              </a:defRPr>
            </a:lvl1pPr>
            <a:lvl2pPr marL="0" lvl="1" indent="0" algn="r">
              <a:spcBef>
                <a:spcPts val="0"/>
              </a:spcBef>
              <a:buNone/>
              <a:defRPr sz="1000" b="0" i="0" u="none" strike="noStrike" cap="none">
                <a:solidFill>
                  <a:schemeClr val="lt1"/>
                </a:solidFill>
                <a:latin typeface="Oswald"/>
                <a:ea typeface="Oswald"/>
                <a:cs typeface="Oswald"/>
                <a:sym typeface="Oswald"/>
              </a:defRPr>
            </a:lvl2pPr>
            <a:lvl3pPr marL="0" lvl="2" indent="0" algn="r">
              <a:spcBef>
                <a:spcPts val="0"/>
              </a:spcBef>
              <a:buNone/>
              <a:defRPr sz="1000" b="0" i="0" u="none" strike="noStrike" cap="none">
                <a:solidFill>
                  <a:schemeClr val="lt1"/>
                </a:solidFill>
                <a:latin typeface="Oswald"/>
                <a:ea typeface="Oswald"/>
                <a:cs typeface="Oswald"/>
                <a:sym typeface="Oswald"/>
              </a:defRPr>
            </a:lvl3pPr>
            <a:lvl4pPr marL="0" lvl="3" indent="0" algn="r">
              <a:spcBef>
                <a:spcPts val="0"/>
              </a:spcBef>
              <a:buNone/>
              <a:defRPr sz="1000" b="0" i="0" u="none" strike="noStrike" cap="none">
                <a:solidFill>
                  <a:schemeClr val="lt1"/>
                </a:solidFill>
                <a:latin typeface="Oswald"/>
                <a:ea typeface="Oswald"/>
                <a:cs typeface="Oswald"/>
                <a:sym typeface="Oswald"/>
              </a:defRPr>
            </a:lvl4pPr>
            <a:lvl5pPr marL="0" lvl="4" indent="0" algn="r">
              <a:spcBef>
                <a:spcPts val="0"/>
              </a:spcBef>
              <a:buNone/>
              <a:defRPr sz="1000" b="0" i="0" u="none" strike="noStrike" cap="none">
                <a:solidFill>
                  <a:schemeClr val="lt1"/>
                </a:solidFill>
                <a:latin typeface="Oswald"/>
                <a:ea typeface="Oswald"/>
                <a:cs typeface="Oswald"/>
                <a:sym typeface="Oswald"/>
              </a:defRPr>
            </a:lvl5pPr>
            <a:lvl6pPr marL="0" lvl="5" indent="0" algn="r">
              <a:spcBef>
                <a:spcPts val="0"/>
              </a:spcBef>
              <a:buNone/>
              <a:defRPr sz="1000" b="0" i="0" u="none" strike="noStrike" cap="none">
                <a:solidFill>
                  <a:schemeClr val="lt1"/>
                </a:solidFill>
                <a:latin typeface="Oswald"/>
                <a:ea typeface="Oswald"/>
                <a:cs typeface="Oswald"/>
                <a:sym typeface="Oswald"/>
              </a:defRPr>
            </a:lvl6pPr>
            <a:lvl7pPr marL="0" lvl="6" indent="0" algn="r">
              <a:spcBef>
                <a:spcPts val="0"/>
              </a:spcBef>
              <a:buNone/>
              <a:defRPr sz="1000" b="0" i="0" u="none" strike="noStrike" cap="none">
                <a:solidFill>
                  <a:schemeClr val="lt1"/>
                </a:solidFill>
                <a:latin typeface="Oswald"/>
                <a:ea typeface="Oswald"/>
                <a:cs typeface="Oswald"/>
                <a:sym typeface="Oswald"/>
              </a:defRPr>
            </a:lvl7pPr>
            <a:lvl8pPr marL="0" lvl="7" indent="0" algn="r">
              <a:spcBef>
                <a:spcPts val="0"/>
              </a:spcBef>
              <a:buNone/>
              <a:defRPr sz="1000" b="0" i="0" u="none" strike="noStrike" cap="none">
                <a:solidFill>
                  <a:schemeClr val="lt1"/>
                </a:solidFill>
                <a:latin typeface="Oswald"/>
                <a:ea typeface="Oswald"/>
                <a:cs typeface="Oswald"/>
                <a:sym typeface="Oswald"/>
              </a:defRPr>
            </a:lvl8pPr>
            <a:lvl9pPr marL="0" lvl="8" indent="0" algn="r">
              <a:spcBef>
                <a:spcPts val="0"/>
              </a:spcBef>
              <a:buNone/>
              <a:defRPr sz="1000" b="0" i="0" u="none" strike="noStrike" cap="none">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70" name="Shape 70"/>
        <p:cNvGrpSpPr/>
        <p:nvPr/>
      </p:nvGrpSpPr>
      <p:grpSpPr>
        <a:xfrm>
          <a:off x="0" y="0"/>
          <a:ext cx="0" cy="0"/>
          <a:chOff x="0" y="0"/>
          <a:chExt cx="0" cy="0"/>
        </a:xfrm>
      </p:grpSpPr>
      <p:sp>
        <p:nvSpPr>
          <p:cNvPr id="71" name="Google Shape;71;p20"/>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2" name="Google Shape;72;p20"/>
          <p:cNvSpPr/>
          <p:nvPr/>
        </p:nvSpPr>
        <p:spPr>
          <a:xfrm flipH="1">
            <a:off x="-16297" y="0"/>
            <a:ext cx="12208298" cy="6858000"/>
          </a:xfrm>
          <a:custGeom>
            <a:avLst/>
            <a:gdLst/>
            <a:ahLst/>
            <a:cxnLst/>
            <a:rect l="l" t="t" r="r" b="b"/>
            <a:pathLst>
              <a:path w="12208298" h="6858000" extrusionOk="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3" name="Google Shape;73;p20"/>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4" name="Google Shape;74;p20"/>
          <p:cNvSpPr/>
          <p:nvPr/>
        </p:nvSpPr>
        <p:spPr>
          <a:xfrm rot="-5400000">
            <a:off x="2667000" y="-2667001"/>
            <a:ext cx="6858000" cy="12192002"/>
          </a:xfrm>
          <a:custGeom>
            <a:avLst/>
            <a:gdLst/>
            <a:ahLst/>
            <a:cxnLst/>
            <a:rect l="l" t="t" r="r" b="b"/>
            <a:pathLst>
              <a:path w="6858000" h="12192002" extrusionOk="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5" name="Google Shape;75;p20"/>
          <p:cNvSpPr txBox="1"/>
          <p:nvPr>
            <p:ph type="ctrTitle"/>
          </p:nvPr>
        </p:nvSpPr>
        <p:spPr>
          <a:xfrm>
            <a:off x="6360242" y="3429000"/>
            <a:ext cx="4945598" cy="12435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Trebuchet MS" panose="020B0603020202020204"/>
              <a:buNone/>
              <a:defRPr sz="54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p:nvPr/>
        </p:nvSpPr>
        <p:spPr>
          <a:xfrm rot="-8100000">
            <a:off x="-729899" y="-1215856"/>
            <a:ext cx="6043521" cy="8427077"/>
          </a:xfrm>
          <a:custGeom>
            <a:avLst/>
            <a:gdLst/>
            <a:ahLst/>
            <a:cxnLst/>
            <a:rect l="l" t="t" r="r" b="b"/>
            <a:pathLst>
              <a:path w="6043521" h="8427077" extrusionOk="0">
                <a:moveTo>
                  <a:pt x="6043521" y="4267535"/>
                </a:moveTo>
                <a:lnTo>
                  <a:pt x="1883979" y="8427077"/>
                </a:lnTo>
                <a:lnTo>
                  <a:pt x="0" y="8427077"/>
                </a:lnTo>
                <a:lnTo>
                  <a:pt x="0" y="1775986"/>
                </a:lnTo>
                <a:lnTo>
                  <a:pt x="1775985"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7" name="Google Shape;77;p20"/>
          <p:cNvSpPr/>
          <p:nvPr/>
        </p:nvSpPr>
        <p:spPr>
          <a:xfrm rot="-8100000">
            <a:off x="-1145231" y="-2123853"/>
            <a:ext cx="6043521" cy="9008880"/>
          </a:xfrm>
          <a:custGeom>
            <a:avLst/>
            <a:gdLst/>
            <a:ahLst/>
            <a:cxnLst/>
            <a:rect l="l" t="t" r="r" b="b"/>
            <a:pathLst>
              <a:path w="6043521" h="9008880" extrusionOk="0">
                <a:moveTo>
                  <a:pt x="6043521" y="4849338"/>
                </a:moveTo>
                <a:lnTo>
                  <a:pt x="1883979" y="9008880"/>
                </a:lnTo>
                <a:lnTo>
                  <a:pt x="0" y="9008880"/>
                </a:lnTo>
                <a:lnTo>
                  <a:pt x="0" y="1194182"/>
                </a:lnTo>
                <a:lnTo>
                  <a:pt x="1194182"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78" name="Google Shape;78;p20"/>
          <p:cNvSpPr/>
          <p:nvPr/>
        </p:nvSpPr>
        <p:spPr>
          <a:xfrm rot="-2700000" flipH="1">
            <a:off x="-2681153" y="-465959"/>
            <a:ext cx="8639119" cy="5739762"/>
          </a:xfrm>
          <a:custGeom>
            <a:avLst/>
            <a:gdLst/>
            <a:ahLst/>
            <a:cxnLst/>
            <a:rect l="l" t="t" r="r" b="b"/>
            <a:pathLst>
              <a:path w="8639119" h="5739762" extrusionOk="0">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79" name="Shape 79"/>
        <p:cNvGrpSpPr/>
        <p:nvPr/>
      </p:nvGrpSpPr>
      <p:grpSpPr>
        <a:xfrm>
          <a:off x="0" y="0"/>
          <a:ext cx="0" cy="0"/>
          <a:chOff x="0" y="0"/>
          <a:chExt cx="0" cy="0"/>
        </a:xfrm>
      </p:grpSpPr>
      <p:sp>
        <p:nvSpPr>
          <p:cNvPr id="80" name="Google Shape;80;p21"/>
          <p:cNvSpPr/>
          <p:nvPr/>
        </p:nvSpPr>
        <p:spPr>
          <a:xfrm>
            <a:off x="0" y="0"/>
            <a:ext cx="12192000" cy="6858000"/>
          </a:xfrm>
          <a:prstGeom prst="rect">
            <a:avLst/>
          </a:prstGeom>
          <a:solidFill>
            <a:srgbClr val="0C43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p21"/>
          <p:cNvSpPr/>
          <p:nvPr/>
        </p:nvSpPr>
        <p:spPr>
          <a:xfrm>
            <a:off x="0" y="0"/>
            <a:ext cx="12192000" cy="6862745"/>
          </a:xfrm>
          <a:custGeom>
            <a:avLst/>
            <a:gdLst/>
            <a:ahLst/>
            <a:cxnLst/>
            <a:rect l="l" t="t" r="r" b="b"/>
            <a:pathLst>
              <a:path w="12192000" h="6849743" extrusionOk="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2" name="Google Shape;82;p21"/>
          <p:cNvSpPr/>
          <p:nvPr/>
        </p:nvSpPr>
        <p:spPr>
          <a:xfrm rot="5400000" flipH="1">
            <a:off x="2626805"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3" name="Google Shape;83;p21"/>
          <p:cNvSpPr/>
          <p:nvPr/>
        </p:nvSpPr>
        <p:spPr>
          <a:xfrm rot="-5400000" flipH="1">
            <a:off x="5851010" y="-10649"/>
            <a:ext cx="6326154" cy="6347453"/>
          </a:xfrm>
          <a:prstGeom prst="rtTriangle">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4" name="Google Shape;84;p21"/>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5" name="Google Shape;85;p21"/>
          <p:cNvSpPr/>
          <p:nvPr/>
        </p:nvSpPr>
        <p:spPr>
          <a:xfrm rot="2700000">
            <a:off x="9668984" y="1404392"/>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6" name="Google Shape;86;p21"/>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7" name="Google Shape;87;p21"/>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88" name="Google Shape;88;p21"/>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89" name="Google Shape;89;p21"/>
          <p:cNvGrpSpPr/>
          <p:nvPr/>
        </p:nvGrpSpPr>
        <p:grpSpPr>
          <a:xfrm rot="-5400000">
            <a:off x="115697" y="-1233313"/>
            <a:ext cx="2166577" cy="2458370"/>
            <a:chOff x="10225382" y="6572118"/>
            <a:chExt cx="3924857" cy="4453454"/>
          </a:xfrm>
        </p:grpSpPr>
        <p:sp>
          <p:nvSpPr>
            <p:cNvPr id="90" name="Google Shape;90;p21"/>
            <p:cNvSpPr/>
            <p:nvPr/>
          </p:nvSpPr>
          <p:spPr>
            <a:xfrm rot="2700000">
              <a:off x="10800164" y="7675497"/>
              <a:ext cx="2775293"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1" name="Google Shape;91;p21"/>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92" name="Google Shape;92;p21"/>
          <p:cNvGrpSpPr/>
          <p:nvPr/>
        </p:nvGrpSpPr>
        <p:grpSpPr>
          <a:xfrm rot="-5400000">
            <a:off x="1826158" y="-663912"/>
            <a:ext cx="1157389" cy="1319566"/>
            <a:chOff x="10431417" y="6819549"/>
            <a:chExt cx="3512798" cy="4005019"/>
          </a:xfrm>
        </p:grpSpPr>
        <p:sp>
          <p:nvSpPr>
            <p:cNvPr id="93" name="Google Shape;93;p21"/>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94" name="Google Shape;94;p21"/>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95" name="Google Shape;95;p21"/>
          <p:cNvSpPr txBox="1"/>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6" name="Google Shape;96;p21"/>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97" name="Google Shape;97;p21"/>
          <p:cNvSpPr txBox="1"/>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panose="020B0603020202020204"/>
              <a:buNone/>
              <a:defRPr sz="54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matchingName="Alt Section Header">
  <p:cSld name="SECTION_HEADER">
    <p:spTree>
      <p:nvGrpSpPr>
        <p:cNvPr id="98" name="Shape 98"/>
        <p:cNvGrpSpPr/>
        <p:nvPr/>
      </p:nvGrpSpPr>
      <p:grpSpPr>
        <a:xfrm>
          <a:off x="0" y="0"/>
          <a:ext cx="0" cy="0"/>
          <a:chOff x="0" y="0"/>
          <a:chExt cx="0" cy="0"/>
        </a:xfrm>
      </p:grpSpPr>
      <p:sp>
        <p:nvSpPr>
          <p:cNvPr id="99" name="Google Shape;99;p22"/>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0" name="Google Shape;100;p22"/>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1" name="Google Shape;101;p22"/>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2" name="Google Shape;102;p22"/>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03" name="Google Shape;103;p22"/>
          <p:cNvGrpSpPr/>
          <p:nvPr/>
        </p:nvGrpSpPr>
        <p:grpSpPr>
          <a:xfrm>
            <a:off x="9141047" y="1176875"/>
            <a:ext cx="5836234" cy="5812372"/>
            <a:chOff x="8440685" y="4125"/>
            <a:chExt cx="7184703" cy="7155327"/>
          </a:xfrm>
        </p:grpSpPr>
        <p:sp>
          <p:nvSpPr>
            <p:cNvPr id="104" name="Google Shape;104;p22"/>
            <p:cNvSpPr/>
            <p:nvPr/>
          </p:nvSpPr>
          <p:spPr>
            <a:xfrm rot="2700000">
              <a:off x="9668983" y="1078460"/>
              <a:ext cx="4406148" cy="5299239"/>
            </a:xfrm>
            <a:custGeom>
              <a:avLst/>
              <a:gdLst/>
              <a:ahLst/>
              <a:cxnLst/>
              <a:rect l="l" t="t" r="r" b="b"/>
              <a:pathLst>
                <a:path w="4406148" h="5299239" extrusionOk="0">
                  <a:moveTo>
                    <a:pt x="0" y="0"/>
                  </a:moveTo>
                  <a:lnTo>
                    <a:pt x="4406148" y="4406147"/>
                  </a:lnTo>
                  <a:lnTo>
                    <a:pt x="3513056" y="5299239"/>
                  </a:lnTo>
                  <a:lnTo>
                    <a:pt x="1" y="5299239"/>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5" name="Google Shape;105;p22"/>
            <p:cNvSpPr/>
            <p:nvPr/>
          </p:nvSpPr>
          <p:spPr>
            <a:xfrm rot="8100000" flipH="1">
              <a:off x="9583575" y="1088097"/>
              <a:ext cx="5072180" cy="4843502"/>
            </a:xfrm>
            <a:custGeom>
              <a:avLst/>
              <a:gdLst/>
              <a:ahLst/>
              <a:cxnLst/>
              <a:rect l="l" t="t" r="r" b="b"/>
              <a:pathLst>
                <a:path w="5072180" h="4843502" extrusionOk="0">
                  <a:moveTo>
                    <a:pt x="5072180" y="4843501"/>
                  </a:moveTo>
                  <a:lnTo>
                    <a:pt x="228679" y="0"/>
                  </a:lnTo>
                  <a:lnTo>
                    <a:pt x="1" y="228678"/>
                  </a:lnTo>
                  <a:lnTo>
                    <a:pt x="0" y="4843502"/>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06" name="Google Shape;106;p22"/>
          <p:cNvSpPr/>
          <p:nvPr/>
        </p:nvSpPr>
        <p:spPr>
          <a:xfrm rot="2700000">
            <a:off x="11438585" y="5665752"/>
            <a:ext cx="877778" cy="1755556"/>
          </a:xfrm>
          <a:custGeom>
            <a:avLst/>
            <a:gdLst/>
            <a:ahLst/>
            <a:cxnLst/>
            <a:rect l="l" t="t" r="r" b="b"/>
            <a:pathLst>
              <a:path w="877778" h="1755556" extrusionOk="0">
                <a:moveTo>
                  <a:pt x="0" y="0"/>
                </a:moveTo>
                <a:lnTo>
                  <a:pt x="877778" y="877778"/>
                </a:lnTo>
                <a:lnTo>
                  <a:pt x="0" y="1755556"/>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07" name="Google Shape;107;p22"/>
          <p:cNvSpPr/>
          <p:nvPr/>
        </p:nvSpPr>
        <p:spPr>
          <a:xfrm rot="8100000" flipH="1">
            <a:off x="10582265" y="5841410"/>
            <a:ext cx="2372348" cy="1186174"/>
          </a:xfrm>
          <a:custGeom>
            <a:avLst/>
            <a:gdLst/>
            <a:ahLst/>
            <a:cxnLst/>
            <a:rect l="l" t="t" r="r" b="b"/>
            <a:pathLst>
              <a:path w="2372348" h="1186174" extrusionOk="0">
                <a:moveTo>
                  <a:pt x="2372348" y="1186174"/>
                </a:moveTo>
                <a:lnTo>
                  <a:pt x="1186174" y="0"/>
                </a:lnTo>
                <a:lnTo>
                  <a:pt x="0" y="1186174"/>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08" name="Google Shape;108;p22"/>
          <p:cNvGrpSpPr/>
          <p:nvPr/>
        </p:nvGrpSpPr>
        <p:grpSpPr>
          <a:xfrm rot="-5400000" flipH="1">
            <a:off x="9696647" y="6040936"/>
            <a:ext cx="1488421" cy="1643561"/>
            <a:chOff x="10225384" y="6572118"/>
            <a:chExt cx="3924856" cy="4333945"/>
          </a:xfrm>
        </p:grpSpPr>
        <p:sp>
          <p:nvSpPr>
            <p:cNvPr id="109" name="Google Shape;109;p22"/>
            <p:cNvSpPr/>
            <p:nvPr/>
          </p:nvSpPr>
          <p:spPr>
            <a:xfrm rot="2700000">
              <a:off x="10800166" y="7555988"/>
              <a:ext cx="2775292" cy="2775293"/>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10" name="Google Shape;110;p22"/>
            <p:cNvSpPr/>
            <p:nvPr/>
          </p:nvSpPr>
          <p:spPr>
            <a:xfrm rot="8100000" flipH="1">
              <a:off x="10811837" y="7142066"/>
              <a:ext cx="2751954" cy="2751955"/>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11" name="Google Shape;111;p22"/>
          <p:cNvSpPr txBox="1"/>
          <p:nvPr>
            <p:ph type="title"/>
          </p:nvPr>
        </p:nvSpPr>
        <p:spPr>
          <a:xfrm>
            <a:off x="832104" y="3886200"/>
            <a:ext cx="7781544" cy="8590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panose="020B0603020202020204"/>
              <a:buNone/>
              <a:defRPr sz="54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2"/>
          <p:cNvSpPr txBox="1"/>
          <p:nvPr>
            <p:ph type="body" idx="1"/>
          </p:nvPr>
        </p:nvSpPr>
        <p:spPr>
          <a:xfrm>
            <a:off x="831850" y="4754880"/>
            <a:ext cx="6803136"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solidFill>
                  <a:srgbClr val="B9E4FE"/>
                </a:solidFill>
                <a:latin typeface="Arial" panose="020B0604020202020204"/>
                <a:ea typeface="Arial" panose="020B0604020202020204"/>
                <a:cs typeface="Arial" panose="020B0604020202020204"/>
                <a:sym typeface="Arial" panose="020B0604020202020204"/>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13" name="Google Shape;113;p22"/>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14" name="Shape 114"/>
        <p:cNvGrpSpPr/>
        <p:nvPr/>
      </p:nvGrpSpPr>
      <p:grpSpPr>
        <a:xfrm>
          <a:off x="0" y="0"/>
          <a:ext cx="0" cy="0"/>
          <a:chOff x="0" y="0"/>
          <a:chExt cx="0" cy="0"/>
        </a:xfrm>
      </p:grpSpPr>
      <p:sp>
        <p:nvSpPr>
          <p:cNvPr id="115" name="Google Shape;115;p23"/>
          <p:cNvSpPr/>
          <p:nvPr/>
        </p:nvSpPr>
        <p:spPr>
          <a:xfrm>
            <a:off x="0" y="0"/>
            <a:ext cx="12192000" cy="685800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16" name="Google Shape;116;p23"/>
          <p:cNvSpPr/>
          <p:nvPr/>
        </p:nvSpPr>
        <p:spPr>
          <a:xfrm rot="5400000" flipH="1">
            <a:off x="2855762" y="-2473495"/>
            <a:ext cx="6862743" cy="11809733"/>
          </a:xfrm>
          <a:custGeom>
            <a:avLst/>
            <a:gdLst/>
            <a:ahLst/>
            <a:cxnLst/>
            <a:rect l="l" t="t" r="r" b="b"/>
            <a:pathLst>
              <a:path w="6862743" h="11809733" extrusionOk="0">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17" name="Google Shape;117;p23"/>
          <p:cNvSpPr/>
          <p:nvPr/>
        </p:nvSpPr>
        <p:spPr>
          <a:xfrm rot="5400000" flipH="1">
            <a:off x="2626806" y="-2626805"/>
            <a:ext cx="6862743" cy="12116353"/>
          </a:xfrm>
          <a:custGeom>
            <a:avLst/>
            <a:gdLst/>
            <a:ahLst/>
            <a:cxnLst/>
            <a:rect l="l" t="t" r="r" b="b"/>
            <a:pathLst>
              <a:path w="6853871" h="12116353" extrusionOk="0">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18" name="Google Shape;118;p23"/>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19" name="Google Shape;119;p23"/>
          <p:cNvSpPr/>
          <p:nvPr/>
        </p:nvSpPr>
        <p:spPr>
          <a:xfrm>
            <a:off x="533399" y="914400"/>
            <a:ext cx="1944914" cy="1944914"/>
          </a:xfrm>
          <a:prstGeom prst="ellipse">
            <a:avLst/>
          </a:prstGeom>
          <a:solidFill>
            <a:srgbClr val="003252"/>
          </a:solidFill>
          <a:ln w="76200" cap="flat" cmpd="sng">
            <a:solidFill>
              <a:schemeClr val="accent1">
                <a:alpha val="54901"/>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0" name="Google Shape;120;p23"/>
          <p:cNvSpPr txBox="1"/>
          <p:nvPr/>
        </p:nvSpPr>
        <p:spPr>
          <a:xfrm>
            <a:off x="956993" y="923305"/>
            <a:ext cx="1005115" cy="28593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FAEFF"/>
              </a:buClr>
              <a:buSzPts val="18400"/>
              <a:buFont typeface="Trebuchet MS" panose="020B0603020202020204"/>
              <a:buNone/>
            </a:pPr>
            <a:r>
              <a:rPr lang="en-US" sz="18400" b="0" i="0">
                <a:solidFill>
                  <a:srgbClr val="2FAEFF"/>
                </a:solidFill>
                <a:latin typeface="Trebuchet MS" panose="020B0603020202020204"/>
                <a:ea typeface="Trebuchet MS" panose="020B0603020202020204"/>
                <a:cs typeface="Trebuchet MS" panose="020B0603020202020204"/>
                <a:sym typeface="Trebuchet MS" panose="020B0603020202020204"/>
              </a:rPr>
              <a:t>“</a:t>
            </a:r>
            <a:endParaRPr lang="en-US" sz="18400" b="0" i="0">
              <a:solidFill>
                <a:srgbClr val="2FAEFF"/>
              </a:solidFill>
              <a:latin typeface="Trebuchet MS" panose="020B0603020202020204"/>
              <a:ea typeface="Trebuchet MS" panose="020B0603020202020204"/>
              <a:cs typeface="Trebuchet MS" panose="020B0603020202020204"/>
              <a:sym typeface="Trebuchet MS" panose="020B0603020202020204"/>
            </a:endParaRPr>
          </a:p>
        </p:txBody>
      </p:sp>
      <p:sp>
        <p:nvSpPr>
          <p:cNvPr id="121" name="Google Shape;121;p23"/>
          <p:cNvSpPr txBox="1"/>
          <p:nvPr>
            <p:ph type="title"/>
          </p:nvPr>
        </p:nvSpPr>
        <p:spPr>
          <a:xfrm>
            <a:off x="533399" y="3200400"/>
            <a:ext cx="7551057" cy="285931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3200"/>
              <a:buFont typeface="Trebuchet MS" panose="020B0603020202020204"/>
              <a:buNone/>
              <a:defRPr sz="3200" b="0" i="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3"/>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Only">
  <p:cSld name="1_Title Only">
    <p:bg>
      <p:bgPr>
        <a:solidFill>
          <a:schemeClr val="accent2"/>
        </a:solidFill>
        <a:effectLst/>
      </p:bgPr>
    </p:bg>
    <p:spTree>
      <p:nvGrpSpPr>
        <p:cNvPr id="123" name="Shape 123"/>
        <p:cNvGrpSpPr/>
        <p:nvPr/>
      </p:nvGrpSpPr>
      <p:grpSpPr>
        <a:xfrm>
          <a:off x="0" y="0"/>
          <a:ext cx="0" cy="0"/>
          <a:chOff x="0" y="0"/>
          <a:chExt cx="0" cy="0"/>
        </a:xfrm>
      </p:grpSpPr>
      <p:sp>
        <p:nvSpPr>
          <p:cNvPr id="124" name="Google Shape;124;p24"/>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5" name="Google Shape;125;p24"/>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6" name="Google Shape;126;p24"/>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24"/>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8" name="Google Shape;128;p24"/>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9" name="Google Shape;129;p24"/>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0" name="Google Shape;130;p24"/>
          <p:cNvGrpSpPr/>
          <p:nvPr/>
        </p:nvGrpSpPr>
        <p:grpSpPr>
          <a:xfrm rot="-5400000">
            <a:off x="390304" y="-431739"/>
            <a:ext cx="757355" cy="863476"/>
            <a:chOff x="10431417" y="6819549"/>
            <a:chExt cx="3512798" cy="4005019"/>
          </a:xfrm>
        </p:grpSpPr>
        <p:sp>
          <p:nvSpPr>
            <p:cNvPr id="131" name="Google Shape;131;p24"/>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2" name="Google Shape;132;p24"/>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33" name="Google Shape;133;p24"/>
          <p:cNvGrpSpPr/>
          <p:nvPr/>
        </p:nvGrpSpPr>
        <p:grpSpPr>
          <a:xfrm>
            <a:off x="-1" y="1357409"/>
            <a:ext cx="12192001" cy="4846320"/>
            <a:chOff x="-1" y="1357409"/>
            <a:chExt cx="12192001" cy="4917518"/>
          </a:xfrm>
        </p:grpSpPr>
        <p:sp>
          <p:nvSpPr>
            <p:cNvPr id="134" name="Google Shape;134;p24"/>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5" name="Google Shape;135;p24"/>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36" name="Google Shape;136;p24"/>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37" name="Google Shape;137;p24"/>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138" name="Google Shape;138;p24"/>
          <p:cNvSpPr txBox="1"/>
          <p:nvPr>
            <p:ph type="body" idx="1"/>
          </p:nvPr>
        </p:nvSpPr>
        <p:spPr>
          <a:xfrm>
            <a:off x="1409700" y="1749570"/>
            <a:ext cx="9372600" cy="335886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6000"/>
              <a:buNone/>
              <a:defRPr sz="60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chemeClr val="accent2"/>
        </a:solidFill>
        <a:effectLst/>
      </p:bgPr>
    </p:bg>
    <p:spTree>
      <p:nvGrpSpPr>
        <p:cNvPr id="139" name="Shape 139"/>
        <p:cNvGrpSpPr/>
        <p:nvPr/>
      </p:nvGrpSpPr>
      <p:grpSpPr>
        <a:xfrm>
          <a:off x="0" y="0"/>
          <a:ext cx="0" cy="0"/>
          <a:chOff x="0" y="0"/>
          <a:chExt cx="0" cy="0"/>
        </a:xfrm>
      </p:grpSpPr>
      <p:sp>
        <p:nvSpPr>
          <p:cNvPr id="140" name="Google Shape;140;p25"/>
          <p:cNvSpPr/>
          <p:nvPr/>
        </p:nvSpPr>
        <p:spPr>
          <a:xfrm>
            <a:off x="0" y="0"/>
            <a:ext cx="12192000" cy="6884191"/>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1" name="Google Shape;141;p25"/>
          <p:cNvSpPr/>
          <p:nvPr/>
        </p:nvSpPr>
        <p:spPr>
          <a:xfrm>
            <a:off x="0" y="0"/>
            <a:ext cx="12192001" cy="6884191"/>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2" name="Google Shape;142;p25"/>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3" name="Google Shape;143;p25"/>
          <p:cNvSpPr/>
          <p:nvPr/>
        </p:nvSpPr>
        <p:spPr>
          <a:xfrm rot="5400000" flipH="1">
            <a:off x="2664629"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4" name="Google Shape;144;p25"/>
          <p:cNvSpPr/>
          <p:nvPr/>
        </p:nvSpPr>
        <p:spPr>
          <a:xfrm rot="5400000" flipH="1">
            <a:off x="2664628" y="-2664627"/>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5" name="Google Shape;145;p25"/>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lvl1pPr lvl="0" algn="l">
              <a:lnSpc>
                <a:spcPct val="90000"/>
              </a:lnSpc>
              <a:spcBef>
                <a:spcPts val="0"/>
              </a:spcBef>
              <a:spcAft>
                <a:spcPts val="0"/>
              </a:spcAft>
              <a:buClr>
                <a:schemeClr val="lt1"/>
              </a:buClr>
              <a:buSzPts val="3200"/>
              <a:buFont typeface="Trebuchet MS" panose="020B0603020202020204"/>
              <a:buNone/>
              <a:defRPr sz="3200" b="1">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46" name="Google Shape;146;p25"/>
          <p:cNvGrpSpPr/>
          <p:nvPr/>
        </p:nvGrpSpPr>
        <p:grpSpPr>
          <a:xfrm rot="-5400000">
            <a:off x="390304" y="-431739"/>
            <a:ext cx="757355" cy="863476"/>
            <a:chOff x="10431417" y="6819549"/>
            <a:chExt cx="3512798" cy="4005019"/>
          </a:xfrm>
        </p:grpSpPr>
        <p:sp>
          <p:nvSpPr>
            <p:cNvPr id="147" name="Google Shape;147;p25"/>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8" name="Google Shape;148;p25"/>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149" name="Google Shape;149;p25"/>
          <p:cNvGrpSpPr/>
          <p:nvPr/>
        </p:nvGrpSpPr>
        <p:grpSpPr>
          <a:xfrm>
            <a:off x="-1" y="1357409"/>
            <a:ext cx="12192001" cy="4846320"/>
            <a:chOff x="-1" y="1357409"/>
            <a:chExt cx="12192001" cy="4917518"/>
          </a:xfrm>
        </p:grpSpPr>
        <p:sp>
          <p:nvSpPr>
            <p:cNvPr id="150" name="Google Shape;150;p25"/>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1" name="Google Shape;151;p25"/>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52" name="Google Shape;152;p25"/>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53" name="Google Shape;153;p25"/>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Oswald"/>
                <a:ea typeface="Oswald"/>
                <a:cs typeface="Oswald"/>
                <a:sym typeface="Oswald"/>
              </a:defRPr>
            </a:lvl1pPr>
            <a:lvl2pPr marL="0" lvl="1" indent="0" algn="r">
              <a:spcBef>
                <a:spcPts val="0"/>
              </a:spcBef>
              <a:buNone/>
              <a:defRPr sz="1000">
                <a:solidFill>
                  <a:schemeClr val="lt1"/>
                </a:solidFill>
                <a:latin typeface="Oswald"/>
                <a:ea typeface="Oswald"/>
                <a:cs typeface="Oswald"/>
                <a:sym typeface="Oswald"/>
              </a:defRPr>
            </a:lvl2pPr>
            <a:lvl3pPr marL="0" lvl="2" indent="0" algn="r">
              <a:spcBef>
                <a:spcPts val="0"/>
              </a:spcBef>
              <a:buNone/>
              <a:defRPr sz="1000">
                <a:solidFill>
                  <a:schemeClr val="lt1"/>
                </a:solidFill>
                <a:latin typeface="Oswald"/>
                <a:ea typeface="Oswald"/>
                <a:cs typeface="Oswald"/>
                <a:sym typeface="Oswald"/>
              </a:defRPr>
            </a:lvl3pPr>
            <a:lvl4pPr marL="0" lvl="3" indent="0" algn="r">
              <a:spcBef>
                <a:spcPts val="0"/>
              </a:spcBef>
              <a:buNone/>
              <a:defRPr sz="1000">
                <a:solidFill>
                  <a:schemeClr val="lt1"/>
                </a:solidFill>
                <a:latin typeface="Oswald"/>
                <a:ea typeface="Oswald"/>
                <a:cs typeface="Oswald"/>
                <a:sym typeface="Oswald"/>
              </a:defRPr>
            </a:lvl4pPr>
            <a:lvl5pPr marL="0" lvl="4" indent="0" algn="r">
              <a:spcBef>
                <a:spcPts val="0"/>
              </a:spcBef>
              <a:buNone/>
              <a:defRPr sz="1000">
                <a:solidFill>
                  <a:schemeClr val="lt1"/>
                </a:solidFill>
                <a:latin typeface="Oswald"/>
                <a:ea typeface="Oswald"/>
                <a:cs typeface="Oswald"/>
                <a:sym typeface="Oswald"/>
              </a:defRPr>
            </a:lvl5pPr>
            <a:lvl6pPr marL="0" lvl="5" indent="0" algn="r">
              <a:spcBef>
                <a:spcPts val="0"/>
              </a:spcBef>
              <a:buNone/>
              <a:defRPr sz="1000">
                <a:solidFill>
                  <a:schemeClr val="lt1"/>
                </a:solidFill>
                <a:latin typeface="Oswald"/>
                <a:ea typeface="Oswald"/>
                <a:cs typeface="Oswald"/>
                <a:sym typeface="Oswald"/>
              </a:defRPr>
            </a:lvl6pPr>
            <a:lvl7pPr marL="0" lvl="6" indent="0" algn="r">
              <a:spcBef>
                <a:spcPts val="0"/>
              </a:spcBef>
              <a:buNone/>
              <a:defRPr sz="1000">
                <a:solidFill>
                  <a:schemeClr val="lt1"/>
                </a:solidFill>
                <a:latin typeface="Oswald"/>
                <a:ea typeface="Oswald"/>
                <a:cs typeface="Oswald"/>
                <a:sym typeface="Oswald"/>
              </a:defRPr>
            </a:lvl7pPr>
            <a:lvl8pPr marL="0" lvl="7" indent="0" algn="r">
              <a:spcBef>
                <a:spcPts val="0"/>
              </a:spcBef>
              <a:buNone/>
              <a:defRPr sz="1000">
                <a:solidFill>
                  <a:schemeClr val="lt1"/>
                </a:solidFill>
                <a:latin typeface="Oswald"/>
                <a:ea typeface="Oswald"/>
                <a:cs typeface="Oswald"/>
                <a:sym typeface="Oswald"/>
              </a:defRPr>
            </a:lvl8pPr>
            <a:lvl9pPr marL="0" lvl="8" indent="0" algn="r">
              <a:spcBef>
                <a:spcPts val="0"/>
              </a:spcBef>
              <a:buNone/>
              <a:defRPr sz="1000">
                <a:solidFill>
                  <a:schemeClr val="lt1"/>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fld>
            <a:endParaRPr lang="en-US"/>
          </a:p>
        </p:txBody>
      </p:sp>
      <p:sp>
        <p:nvSpPr>
          <p:cNvPr id="154" name="Google Shape;154;p25"/>
          <p:cNvSpPr txBox="1"/>
          <p:nvPr>
            <p:ph type="body" idx="1"/>
          </p:nvPr>
        </p:nvSpPr>
        <p:spPr>
          <a:xfrm>
            <a:off x="443365" y="1825625"/>
            <a:ext cx="11215235"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solidFill>
                  <a:schemeClr val="lt1"/>
                </a:solidFill>
              </a:defRPr>
            </a:lvl1pPr>
            <a:lvl2pPr marL="914400" lvl="1" indent="-381000" algn="l">
              <a:lnSpc>
                <a:spcPct val="90000"/>
              </a:lnSpc>
              <a:spcBef>
                <a:spcPts val="500"/>
              </a:spcBef>
              <a:spcAft>
                <a:spcPts val="0"/>
              </a:spcAft>
              <a:buSzPts val="2400"/>
              <a:buChar char="•"/>
              <a:defRPr>
                <a:solidFill>
                  <a:schemeClr val="lt1"/>
                </a:solidFill>
              </a:defRPr>
            </a:lvl2pPr>
            <a:lvl3pPr marL="1371600" lvl="2" indent="-355600" algn="l">
              <a:lnSpc>
                <a:spcPct val="90000"/>
              </a:lnSpc>
              <a:spcBef>
                <a:spcPts val="500"/>
              </a:spcBef>
              <a:spcAft>
                <a:spcPts val="0"/>
              </a:spcAft>
              <a:buSzPts val="2000"/>
              <a:buChar char="•"/>
              <a:defRPr>
                <a:solidFill>
                  <a:schemeClr val="lt1"/>
                </a:solidFill>
              </a:defRPr>
            </a:lvl3pPr>
            <a:lvl4pPr marL="1828800" lvl="3" indent="-342900" algn="l">
              <a:lnSpc>
                <a:spcPct val="90000"/>
              </a:lnSpc>
              <a:spcBef>
                <a:spcPts val="500"/>
              </a:spcBef>
              <a:spcAft>
                <a:spcPts val="0"/>
              </a:spcAft>
              <a:buSzPts val="1800"/>
              <a:buChar char="•"/>
              <a:defRPr>
                <a:solidFill>
                  <a:schemeClr val="lt1"/>
                </a:solidFill>
              </a:defRPr>
            </a:lvl4pPr>
            <a:lvl5pPr marL="2286000" lvl="4" indent="-342900" algn="l">
              <a:lnSpc>
                <a:spcPct val="90000"/>
              </a:lnSpc>
              <a:spcBef>
                <a:spcPts val="500"/>
              </a:spcBef>
              <a:spcAft>
                <a:spcPts val="0"/>
              </a:spcAft>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8204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panose="020B0603020202020204"/>
              <a:buNone/>
              <a:defRPr sz="4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type="body" idx="1"/>
          </p:nvPr>
        </p:nvSpPr>
        <p:spPr>
          <a:xfrm>
            <a:off x="838200" y="1825625"/>
            <a:ext cx="108204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accent2"/>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accent2"/>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accent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accent2"/>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6"/>
          <p:cNvSpPr txBox="1"/>
          <p:nvPr>
            <p:ph type="sldNum" idx="12"/>
          </p:nvPr>
        </p:nvSpPr>
        <p:spPr>
          <a:xfrm>
            <a:off x="11112500" y="6356350"/>
            <a:ext cx="660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3" name="Google Shape;13;p16"/>
          <p:cNvSpPr/>
          <p:nvPr/>
        </p:nvSpPr>
        <p:spPr>
          <a:xfrm>
            <a:off x="0" y="1"/>
            <a:ext cx="12192000" cy="6857999"/>
          </a:xfrm>
          <a:prstGeom prst="rect">
            <a:avLst/>
          </a:pr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 name="Google Shape;14;p16"/>
          <p:cNvSpPr/>
          <p:nvPr/>
        </p:nvSpPr>
        <p:spPr>
          <a:xfrm>
            <a:off x="0" y="1"/>
            <a:ext cx="12192001" cy="6857999"/>
          </a:xfrm>
          <a:custGeom>
            <a:avLst/>
            <a:gdLst/>
            <a:ahLst/>
            <a:cxnLst/>
            <a:rect l="l" t="t" r="r" b="b"/>
            <a:pathLst>
              <a:path w="12192001" h="6884191" extrusionOk="0">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 name="Google Shape;15;p16"/>
          <p:cNvSpPr/>
          <p:nvPr/>
        </p:nvSpPr>
        <p:spPr>
          <a:xfrm rot="5400000" flipH="1">
            <a:off x="2964809" y="-2364446"/>
            <a:ext cx="6862744" cy="11591639"/>
          </a:xfrm>
          <a:custGeom>
            <a:avLst/>
            <a:gdLst/>
            <a:ahLst/>
            <a:cxnLst/>
            <a:rect l="l" t="t" r="r" b="b"/>
            <a:pathLst>
              <a:path w="6862744" h="11591639" extrusionOk="0">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 name="Google Shape;16;p16"/>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 name="Google Shape;17;p16"/>
          <p:cNvSpPr/>
          <p:nvPr/>
        </p:nvSpPr>
        <p:spPr>
          <a:xfrm rot="5400000" flipH="1">
            <a:off x="2664629" y="-2669372"/>
            <a:ext cx="6862744" cy="12192000"/>
          </a:xfrm>
          <a:custGeom>
            <a:avLst/>
            <a:gdLst/>
            <a:ahLst/>
            <a:cxnLst/>
            <a:rect l="l" t="t" r="r" b="b"/>
            <a:pathLst>
              <a:path w="6849744" h="12192000" extrusionOk="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 name="Google Shape;18;p16"/>
          <p:cNvSpPr txBox="1"/>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3200"/>
              <a:buFont typeface="Trebuchet MS" panose="020B0603020202020204"/>
              <a:buNone/>
            </a:pPr>
            <a:r>
              <a:rPr lang="en-US" sz="32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Click to edit Master title style</a:t>
            </a:r>
            <a:endParaRPr lang="en-US" sz="3200" b="1"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grpSp>
        <p:nvGrpSpPr>
          <p:cNvPr id="19" name="Google Shape;19;p16"/>
          <p:cNvGrpSpPr/>
          <p:nvPr/>
        </p:nvGrpSpPr>
        <p:grpSpPr>
          <a:xfrm rot="-5400000">
            <a:off x="390304" y="-431739"/>
            <a:ext cx="757355" cy="863476"/>
            <a:chOff x="10431417" y="6819549"/>
            <a:chExt cx="3512798" cy="4005019"/>
          </a:xfrm>
        </p:grpSpPr>
        <p:sp>
          <p:nvSpPr>
            <p:cNvPr id="20" name="Google Shape;20;p16"/>
            <p:cNvSpPr/>
            <p:nvPr/>
          </p:nvSpPr>
          <p:spPr>
            <a:xfrm rot="2700000">
              <a:off x="10945855" y="7826207"/>
              <a:ext cx="2483923" cy="2483924"/>
            </a:xfrm>
            <a:custGeom>
              <a:avLst/>
              <a:gdLst/>
              <a:ahLst/>
              <a:cxnLst/>
              <a:rect l="l" t="t" r="r" b="b"/>
              <a:pathLst>
                <a:path w="754341" h="754341" extrusionOk="0">
                  <a:moveTo>
                    <a:pt x="754341" y="754341"/>
                  </a:moveTo>
                  <a:lnTo>
                    <a:pt x="0" y="754341"/>
                  </a:lnTo>
                  <a:lnTo>
                    <a:pt x="0" y="0"/>
                  </a:lnTo>
                  <a:close/>
                </a:path>
              </a:pathLst>
            </a:cu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1" name="Google Shape;21;p16"/>
            <p:cNvSpPr/>
            <p:nvPr/>
          </p:nvSpPr>
          <p:spPr>
            <a:xfrm rot="8100000" flipH="1">
              <a:off x="10986797" y="7317026"/>
              <a:ext cx="2402031" cy="2402032"/>
            </a:xfrm>
            <a:custGeom>
              <a:avLst/>
              <a:gdLst/>
              <a:ahLst/>
              <a:cxnLst/>
              <a:rect l="l" t="t" r="r" b="b"/>
              <a:pathLst>
                <a:path w="754341" h="754341" extrusionOk="0">
                  <a:moveTo>
                    <a:pt x="754341" y="754341"/>
                  </a:moveTo>
                  <a:lnTo>
                    <a:pt x="0" y="754341"/>
                  </a:lnTo>
                  <a:lnTo>
                    <a:pt x="0" y="0"/>
                  </a:lnTo>
                  <a:close/>
                </a:path>
              </a:pathLst>
            </a:cu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22" name="Google Shape;22;p16"/>
          <p:cNvGrpSpPr/>
          <p:nvPr/>
        </p:nvGrpSpPr>
        <p:grpSpPr>
          <a:xfrm>
            <a:off x="-1" y="1357409"/>
            <a:ext cx="12192001" cy="4846320"/>
            <a:chOff x="-1" y="1357409"/>
            <a:chExt cx="12192001" cy="4917518"/>
          </a:xfrm>
        </p:grpSpPr>
        <p:sp>
          <p:nvSpPr>
            <p:cNvPr id="23" name="Google Shape;23;p16"/>
            <p:cNvSpPr/>
            <p:nvPr/>
          </p:nvSpPr>
          <p:spPr>
            <a:xfrm rot="10800000" flipH="1">
              <a:off x="-1" y="1357409"/>
              <a:ext cx="12192000" cy="4917518"/>
            </a:xfrm>
            <a:prstGeom prst="snip1Rect">
              <a:avLst>
                <a:gd name="adj" fmla="val 0"/>
              </a:avLst>
            </a:prstGeom>
            <a:solidFill>
              <a:srgbClr val="1B6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4" name="Google Shape;24;p16"/>
            <p:cNvSpPr/>
            <p:nvPr/>
          </p:nvSpPr>
          <p:spPr>
            <a:xfrm rot="10800000" flipH="1">
              <a:off x="-1" y="1357409"/>
              <a:ext cx="12192001" cy="4917518"/>
            </a:xfrm>
            <a:prstGeom prst="snip1Rect">
              <a:avLst>
                <a:gd name="adj" fmla="val 19670"/>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25" name="Google Shape;25;p16"/>
          <p:cNvSpPr/>
          <p:nvPr/>
        </p:nvSpPr>
        <p:spPr>
          <a:xfrm flipH="1">
            <a:off x="10782300" y="5448297"/>
            <a:ext cx="1409700" cy="1409703"/>
          </a:xfrm>
          <a:custGeom>
            <a:avLst/>
            <a:gdLst/>
            <a:ahLst/>
            <a:cxnLst/>
            <a:rect l="l" t="t" r="r" b="b"/>
            <a:pathLst>
              <a:path w="754341" h="754341" extrusionOk="0">
                <a:moveTo>
                  <a:pt x="754341" y="754341"/>
                </a:moveTo>
                <a:lnTo>
                  <a:pt x="0" y="754341"/>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6" name="Google Shape;26;p16"/>
          <p:cNvSpPr txBox="1"/>
          <p:nvPr/>
        </p:nvSpPr>
        <p:spPr>
          <a:xfrm>
            <a:off x="11252200" y="6315075"/>
            <a:ext cx="4064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000" b="0" i="0" u="none" strike="noStrike" cap="none">
                <a:solidFill>
                  <a:schemeClr val="lt1"/>
                </a:solidFill>
                <a:latin typeface="Oswald"/>
                <a:ea typeface="Oswald"/>
                <a:cs typeface="Oswald"/>
                <a:sym typeface="Oswald"/>
              </a:rPr>
            </a:fld>
            <a:endParaRPr sz="1000" b="0" i="0" u="none" strike="noStrike" cap="none">
              <a:solidFill>
                <a:schemeClr val="lt1"/>
              </a:solidFill>
              <a:latin typeface="Oswald"/>
              <a:ea typeface="Oswald"/>
              <a:cs typeface="Oswald"/>
              <a:sym typeface="Oswa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6.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315" name="Shape 315"/>
        <p:cNvGrpSpPr/>
        <p:nvPr/>
      </p:nvGrpSpPr>
      <p:grpSpPr>
        <a:xfrm>
          <a:off x="0" y="0"/>
          <a:ext cx="0" cy="0"/>
          <a:chOff x="0" y="0"/>
          <a:chExt cx="0" cy="0"/>
        </a:xfrm>
      </p:grpSpPr>
      <p:sp>
        <p:nvSpPr>
          <p:cNvPr id="316" name="Google Shape;316;p1"/>
          <p:cNvSpPr txBox="1"/>
          <p:nvPr>
            <p:ph type="ctrTitle"/>
          </p:nvPr>
        </p:nvSpPr>
        <p:spPr>
          <a:xfrm>
            <a:off x="2761487" y="2395728"/>
            <a:ext cx="7726121" cy="124358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accent2"/>
              </a:buClr>
              <a:buSzPts val="4400"/>
              <a:buFont typeface="Trebuchet MS" panose="020B0603020202020204"/>
              <a:buNone/>
            </a:pPr>
            <a:r>
              <a:rPr lang="en-US" sz="4400"/>
              <a:t>Financial Sentiment Analysis</a:t>
            </a:r>
            <a:endParaRPr lang="en-US" sz="4400"/>
          </a:p>
        </p:txBody>
      </p:sp>
      <p:sp>
        <p:nvSpPr>
          <p:cNvPr id="317" name="Google Shape;317;p1"/>
          <p:cNvSpPr txBox="1"/>
          <p:nvPr>
            <p:ph type="subTitle" idx="1"/>
          </p:nvPr>
        </p:nvSpPr>
        <p:spPr>
          <a:xfrm>
            <a:off x="2761488" y="3721608"/>
            <a:ext cx="7077456" cy="86868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000"/>
              <a:buNone/>
            </a:pPr>
            <a:r>
              <a:rPr lang="en-US" sz="2000" b="1">
                <a:latin typeface="Trebuchet MS" panose="020B0603020202020204"/>
                <a:ea typeface="Trebuchet MS" panose="020B0603020202020204"/>
                <a:cs typeface="Trebuchet MS" panose="020B0603020202020204"/>
                <a:sym typeface="Trebuchet MS" panose="020B0603020202020204"/>
              </a:rPr>
              <a:t>Group-6</a:t>
            </a:r>
            <a:endParaRPr lang="en-US" sz="2000" b="1">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3" name="Shape 393"/>
        <p:cNvGrpSpPr/>
        <p:nvPr/>
      </p:nvGrpSpPr>
      <p:grpSpPr>
        <a:xfrm>
          <a:off x="0" y="0"/>
          <a:ext cx="0" cy="0"/>
          <a:chOff x="0" y="0"/>
          <a:chExt cx="0" cy="0"/>
        </a:xfrm>
      </p:grpSpPr>
      <p:sp>
        <p:nvSpPr>
          <p:cNvPr id="394" name="Google Shape;394;p10"/>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95" name="Google Shape;395;p10"/>
          <p:cNvPicPr preferRelativeResize="0"/>
          <p:nvPr/>
        </p:nvPicPr>
        <p:blipFill rotWithShape="1">
          <a:blip r:embed="rId1"/>
          <a:srcRect/>
          <a:stretch>
            <a:fillRect/>
          </a:stretch>
        </p:blipFill>
        <p:spPr>
          <a:xfrm>
            <a:off x="140113" y="1408018"/>
            <a:ext cx="7209145" cy="4246334"/>
          </a:xfrm>
          <a:prstGeom prst="rect">
            <a:avLst/>
          </a:prstGeom>
          <a:noFill/>
          <a:ln>
            <a:noFill/>
          </a:ln>
        </p:spPr>
      </p:pic>
      <p:sp>
        <p:nvSpPr>
          <p:cNvPr id="396" name="Google Shape;396;p10"/>
          <p:cNvSpPr txBox="1"/>
          <p:nvPr/>
        </p:nvSpPr>
        <p:spPr>
          <a:xfrm>
            <a:off x="727788" y="1038686"/>
            <a:ext cx="27058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Visualization of Bigram</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97" name="Google Shape;397;p10"/>
          <p:cNvSpPr txBox="1"/>
          <p:nvPr/>
        </p:nvSpPr>
        <p:spPr>
          <a:xfrm>
            <a:off x="7576456" y="2059394"/>
            <a:ext cx="4226768" cy="27392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lang="en-US"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visualization shows the frequency of bigrams, or pairs of adjacent words, in a given dataset or text.</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It allows for the identification of trends in the language usage, showing which word pairs occur most frequently in the analyzed text.</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visualization highlights common phrases or pairs of words, providing insights into prevalent language patterns and visually representing the occurrence of specific word pairs within the dataset.</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1" name="Shape 401"/>
        <p:cNvGrpSpPr/>
        <p:nvPr/>
      </p:nvGrpSpPr>
      <p:grpSpPr>
        <a:xfrm>
          <a:off x="0" y="0"/>
          <a:ext cx="0" cy="0"/>
          <a:chOff x="0" y="0"/>
          <a:chExt cx="0" cy="0"/>
        </a:xfrm>
      </p:grpSpPr>
      <p:sp>
        <p:nvSpPr>
          <p:cNvPr id="402" name="Google Shape;402;p11"/>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03" name="Google Shape;403;p11"/>
          <p:cNvPicPr preferRelativeResize="0"/>
          <p:nvPr/>
        </p:nvPicPr>
        <p:blipFill rotWithShape="1">
          <a:blip r:embed="rId1"/>
          <a:srcRect/>
          <a:stretch>
            <a:fillRect/>
          </a:stretch>
        </p:blipFill>
        <p:spPr>
          <a:xfrm>
            <a:off x="164684" y="1365535"/>
            <a:ext cx="7029217" cy="4126930"/>
          </a:xfrm>
          <a:prstGeom prst="rect">
            <a:avLst/>
          </a:prstGeom>
          <a:noFill/>
          <a:ln>
            <a:noFill/>
          </a:ln>
        </p:spPr>
      </p:pic>
      <p:sp>
        <p:nvSpPr>
          <p:cNvPr id="404" name="Google Shape;404;p11"/>
          <p:cNvSpPr txBox="1"/>
          <p:nvPr/>
        </p:nvSpPr>
        <p:spPr>
          <a:xfrm>
            <a:off x="7220494" y="2192695"/>
            <a:ext cx="4806822" cy="187743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lang="en-US"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visualization depicts the frequency of the Trigram or sequences of three adjacent words, within the analyzed dataset or text.</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visualization provides statistical insights into the co-occurrence of specific word sequences, which can be valuable for linguistic analysis and language processing.</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05" name="Google Shape;405;p11"/>
          <p:cNvSpPr txBox="1"/>
          <p:nvPr/>
        </p:nvSpPr>
        <p:spPr>
          <a:xfrm>
            <a:off x="653143" y="996203"/>
            <a:ext cx="26125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Visualization of Trigram</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sp>
        <p:nvSpPr>
          <p:cNvPr id="410" name="Google Shape;410;p12"/>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11" name="Google Shape;411;p12"/>
          <p:cNvPicPr preferRelativeResize="0"/>
          <p:nvPr/>
        </p:nvPicPr>
        <p:blipFill rotWithShape="1">
          <a:blip r:embed="rId1"/>
          <a:srcRect/>
          <a:stretch>
            <a:fillRect/>
          </a:stretch>
        </p:blipFill>
        <p:spPr>
          <a:xfrm>
            <a:off x="231492" y="927549"/>
            <a:ext cx="5029636" cy="3635055"/>
          </a:xfrm>
          <a:prstGeom prst="rect">
            <a:avLst/>
          </a:prstGeom>
          <a:noFill/>
          <a:ln>
            <a:noFill/>
          </a:ln>
        </p:spPr>
      </p:pic>
      <p:pic>
        <p:nvPicPr>
          <p:cNvPr id="412" name="Google Shape;412;p12"/>
          <p:cNvPicPr preferRelativeResize="0"/>
          <p:nvPr/>
        </p:nvPicPr>
        <p:blipFill rotWithShape="1">
          <a:blip r:embed="rId2"/>
          <a:srcRect r="7708"/>
          <a:stretch>
            <a:fillRect/>
          </a:stretch>
        </p:blipFill>
        <p:spPr>
          <a:xfrm>
            <a:off x="5729640" y="790378"/>
            <a:ext cx="6386160" cy="3909399"/>
          </a:xfrm>
          <a:prstGeom prst="rect">
            <a:avLst/>
          </a:prstGeom>
          <a:noFill/>
          <a:ln>
            <a:noFill/>
          </a:ln>
        </p:spPr>
      </p:pic>
      <p:sp>
        <p:nvSpPr>
          <p:cNvPr id="413" name="Google Shape;413;p12"/>
          <p:cNvSpPr txBox="1"/>
          <p:nvPr/>
        </p:nvSpPr>
        <p:spPr>
          <a:xfrm>
            <a:off x="6302310" y="4930080"/>
            <a:ext cx="5153090" cy="138499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histogram shows the distribution of sentiment polarity scores.</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sentiment polarity scores are evenly distributed between -1 and 1.</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There is a slight peak in the positive sentiment polarity scores around 0.25.</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14" name="Google Shape;414;p12"/>
          <p:cNvSpPr txBox="1"/>
          <p:nvPr/>
        </p:nvSpPr>
        <p:spPr>
          <a:xfrm>
            <a:off x="231492" y="4806969"/>
            <a:ext cx="5029636" cy="141577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lang="en-US"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above pie-chart shows the percentage of people who responded positively, neutrally, and negatively.</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31.7% of the respondents had a positive sentiment. 53.5% of the respondents had a neutral sentiment. 14.7% of the respondents had a negative sentiment.</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8" name="Shape 418"/>
        <p:cNvGrpSpPr/>
        <p:nvPr/>
      </p:nvGrpSpPr>
      <p:grpSpPr>
        <a:xfrm>
          <a:off x="0" y="0"/>
          <a:ext cx="0" cy="0"/>
          <a:chOff x="0" y="0"/>
          <a:chExt cx="0" cy="0"/>
        </a:xfrm>
      </p:grpSpPr>
      <p:sp>
        <p:nvSpPr>
          <p:cNvPr id="419" name="Google Shape;419;p13"/>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20" name="Google Shape;420;p13"/>
          <p:cNvPicPr preferRelativeResize="0"/>
          <p:nvPr/>
        </p:nvPicPr>
        <p:blipFill rotWithShape="1">
          <a:blip r:embed="rId1"/>
          <a:srcRect/>
          <a:stretch>
            <a:fillRect/>
          </a:stretch>
        </p:blipFill>
        <p:spPr>
          <a:xfrm>
            <a:off x="6192639" y="923731"/>
            <a:ext cx="5465961" cy="3122177"/>
          </a:xfrm>
          <a:prstGeom prst="rect">
            <a:avLst/>
          </a:prstGeom>
          <a:noFill/>
          <a:ln>
            <a:noFill/>
          </a:ln>
        </p:spPr>
      </p:pic>
      <p:pic>
        <p:nvPicPr>
          <p:cNvPr id="421" name="Google Shape;421;p13"/>
          <p:cNvPicPr preferRelativeResize="0"/>
          <p:nvPr/>
        </p:nvPicPr>
        <p:blipFill rotWithShape="1">
          <a:blip r:embed="rId2"/>
          <a:srcRect/>
          <a:stretch>
            <a:fillRect/>
          </a:stretch>
        </p:blipFill>
        <p:spPr>
          <a:xfrm>
            <a:off x="531845" y="923731"/>
            <a:ext cx="5467518" cy="3175521"/>
          </a:xfrm>
          <a:prstGeom prst="rect">
            <a:avLst/>
          </a:prstGeom>
          <a:noFill/>
          <a:ln>
            <a:noFill/>
          </a:ln>
        </p:spPr>
      </p:pic>
      <p:pic>
        <p:nvPicPr>
          <p:cNvPr id="422" name="Google Shape;422;p13"/>
          <p:cNvPicPr preferRelativeResize="0"/>
          <p:nvPr/>
        </p:nvPicPr>
        <p:blipFill rotWithShape="1">
          <a:blip r:embed="rId3"/>
          <a:srcRect/>
          <a:stretch>
            <a:fillRect/>
          </a:stretch>
        </p:blipFill>
        <p:spPr>
          <a:xfrm>
            <a:off x="3349912" y="3694922"/>
            <a:ext cx="5467518" cy="3021148"/>
          </a:xfrm>
          <a:prstGeom prst="rect">
            <a:avLst/>
          </a:prstGeom>
          <a:noFill/>
          <a:ln>
            <a:noFill/>
          </a:ln>
        </p:spPr>
      </p:pic>
      <p:sp>
        <p:nvSpPr>
          <p:cNvPr id="423" name="Google Shape;423;p13"/>
          <p:cNvSpPr txBox="1"/>
          <p:nvPr/>
        </p:nvSpPr>
        <p:spPr>
          <a:xfrm>
            <a:off x="1287624" y="466530"/>
            <a:ext cx="76604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WordCloud Representation for positive, negative, and neutral sentiment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7" name="Shape 427"/>
        <p:cNvGrpSpPr/>
        <p:nvPr/>
      </p:nvGrpSpPr>
      <p:grpSpPr>
        <a:xfrm>
          <a:off x="0" y="0"/>
          <a:ext cx="0" cy="0"/>
          <a:chOff x="0" y="0"/>
          <a:chExt cx="0" cy="0"/>
        </a:xfrm>
      </p:grpSpPr>
      <p:sp>
        <p:nvSpPr>
          <p:cNvPr id="428" name="Google Shape;428;p14"/>
          <p:cNvSpPr txBox="1"/>
          <p:nvPr>
            <p:ph type="title"/>
          </p:nvPr>
        </p:nvSpPr>
        <p:spPr>
          <a:xfrm>
            <a:off x="444500" y="542925"/>
            <a:ext cx="11214100" cy="4801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2800"/>
              <a:buFont typeface="Trebuchet MS" panose="020B0603020202020204"/>
              <a:buNone/>
            </a:pPr>
            <a:r>
              <a:rPr lang="en-US" sz="2800"/>
              <a:t>Sentiment Analysis</a:t>
            </a:r>
            <a:endParaRPr sz="2800"/>
          </a:p>
        </p:txBody>
      </p:sp>
      <p:sp>
        <p:nvSpPr>
          <p:cNvPr id="429" name="Google Shape;429;p14"/>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30" name="Google Shape;430;p14"/>
          <p:cNvPicPr preferRelativeResize="0"/>
          <p:nvPr/>
        </p:nvPicPr>
        <p:blipFill rotWithShape="1">
          <a:blip r:embed="rId1"/>
          <a:srcRect/>
          <a:stretch>
            <a:fillRect/>
          </a:stretch>
        </p:blipFill>
        <p:spPr>
          <a:xfrm>
            <a:off x="109092" y="1505855"/>
            <a:ext cx="5265341" cy="1978822"/>
          </a:xfrm>
          <a:prstGeom prst="rect">
            <a:avLst/>
          </a:prstGeom>
          <a:noFill/>
          <a:ln>
            <a:noFill/>
          </a:ln>
        </p:spPr>
      </p:pic>
      <p:pic>
        <p:nvPicPr>
          <p:cNvPr id="431" name="Google Shape;431;p14"/>
          <p:cNvPicPr preferRelativeResize="0"/>
          <p:nvPr/>
        </p:nvPicPr>
        <p:blipFill rotWithShape="1">
          <a:blip r:embed="rId2"/>
          <a:srcRect/>
          <a:stretch>
            <a:fillRect/>
          </a:stretch>
        </p:blipFill>
        <p:spPr>
          <a:xfrm>
            <a:off x="57773" y="4135646"/>
            <a:ext cx="5451953" cy="2179429"/>
          </a:xfrm>
          <a:prstGeom prst="rect">
            <a:avLst/>
          </a:prstGeom>
          <a:noFill/>
          <a:ln>
            <a:noFill/>
          </a:ln>
        </p:spPr>
      </p:pic>
      <p:pic>
        <p:nvPicPr>
          <p:cNvPr id="432" name="Google Shape;432;p14"/>
          <p:cNvPicPr preferRelativeResize="0"/>
          <p:nvPr/>
        </p:nvPicPr>
        <p:blipFill rotWithShape="1">
          <a:blip r:embed="rId3"/>
          <a:srcRect/>
          <a:stretch>
            <a:fillRect/>
          </a:stretch>
        </p:blipFill>
        <p:spPr>
          <a:xfrm>
            <a:off x="5645020" y="1876915"/>
            <a:ext cx="6437888" cy="3498979"/>
          </a:xfrm>
          <a:prstGeom prst="rect">
            <a:avLst/>
          </a:prstGeom>
          <a:noFill/>
          <a:ln>
            <a:noFill/>
          </a:ln>
        </p:spPr>
      </p:pic>
      <p:sp>
        <p:nvSpPr>
          <p:cNvPr id="433" name="Google Shape;433;p14"/>
          <p:cNvSpPr txBox="1"/>
          <p:nvPr/>
        </p:nvSpPr>
        <p:spPr>
          <a:xfrm>
            <a:off x="444500" y="1136523"/>
            <a:ext cx="29951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Finding Vader scores</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34" name="Google Shape;434;p14"/>
          <p:cNvSpPr txBox="1"/>
          <p:nvPr/>
        </p:nvSpPr>
        <p:spPr>
          <a:xfrm>
            <a:off x="35884" y="3766314"/>
            <a:ext cx="54117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Extracting the Compound scores for each sentence</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35" name="Google Shape;435;p14"/>
          <p:cNvSpPr txBox="1"/>
          <p:nvPr/>
        </p:nvSpPr>
        <p:spPr>
          <a:xfrm>
            <a:off x="6051550" y="1461633"/>
            <a:ext cx="5150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Categorize the sentiment using compound score</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40" name="Shape 440"/>
        <p:cNvGrpSpPr/>
        <p:nvPr/>
      </p:nvGrpSpPr>
      <p:grpSpPr>
        <a:xfrm>
          <a:off x="0" y="0"/>
          <a:ext cx="0" cy="0"/>
          <a:chOff x="0" y="0"/>
          <a:chExt cx="0" cy="0"/>
        </a:xfrm>
      </p:grpSpPr>
      <p:sp>
        <p:nvSpPr>
          <p:cNvPr id="441" name="Google Shape;441;g266c7de1349_0_0"/>
          <p:cNvSpPr txBox="1"/>
          <p:nvPr>
            <p:ph type="sldNum" idx="12"/>
          </p:nvPr>
        </p:nvSpPr>
        <p:spPr>
          <a:xfrm>
            <a:off x="11252200" y="6315075"/>
            <a:ext cx="406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442" name="Google Shape;442;g266c7de1349_0_0"/>
          <p:cNvPicPr preferRelativeResize="0"/>
          <p:nvPr/>
        </p:nvPicPr>
        <p:blipFill>
          <a:blip r:embed="rId1"/>
          <a:stretch>
            <a:fillRect/>
          </a:stretch>
        </p:blipFill>
        <p:spPr>
          <a:xfrm>
            <a:off x="152400" y="1225325"/>
            <a:ext cx="7056475" cy="4551049"/>
          </a:xfrm>
          <a:prstGeom prst="rect">
            <a:avLst/>
          </a:prstGeom>
          <a:noFill/>
          <a:ln>
            <a:noFill/>
          </a:ln>
        </p:spPr>
      </p:pic>
      <p:sp>
        <p:nvSpPr>
          <p:cNvPr id="443" name="Google Shape;443;g266c7de1349_0_0"/>
          <p:cNvSpPr txBox="1"/>
          <p:nvPr/>
        </p:nvSpPr>
        <p:spPr>
          <a:xfrm>
            <a:off x="452375" y="600250"/>
            <a:ext cx="61476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Distribution of Sentiment analysis using Vader</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44" name="Google Shape;444;g266c7de1349_0_0"/>
          <p:cNvSpPr txBox="1"/>
          <p:nvPr/>
        </p:nvSpPr>
        <p:spPr>
          <a:xfrm>
            <a:off x="7295875" y="1557175"/>
            <a:ext cx="4581600" cy="19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457200" lvl="0" indent="-317500" algn="just" rtl="0">
              <a:spcBef>
                <a:spcPts val="0"/>
              </a:spcBef>
              <a:spcAft>
                <a:spcPts val="0"/>
              </a:spcAft>
              <a:buClr>
                <a:schemeClr val="lt1"/>
              </a:buClr>
              <a:buSzPts val="1400"/>
              <a:buFont typeface="Trebuchet MS" panose="020B0603020202020204"/>
              <a:buChar char="●"/>
            </a:pPr>
            <a:r>
              <a:rPr lang="en-US">
                <a:solidFill>
                  <a:schemeClr val="lt1"/>
                </a:solidFill>
                <a:latin typeface="Trebuchet MS" panose="020B0603020202020204"/>
                <a:ea typeface="Trebuchet MS" panose="020B0603020202020204"/>
                <a:cs typeface="Trebuchet MS" panose="020B0603020202020204"/>
                <a:sym typeface="Trebuchet MS" panose="020B0603020202020204"/>
              </a:rPr>
              <a:t>After using Vader for Sentiment analysis, The distribution is roughly equal between positive, neutral, and negative sentiment. There are a total of 2693 positive sentiment labels, 2426 neutral sentiment labels, and 717 negative sentiment labels.</a:t>
            </a: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g2b5a1bcc358_0_32"/>
          <p:cNvSpPr txBox="1"/>
          <p:nvPr>
            <p:ph type="sldNum" idx="12"/>
          </p:nvPr>
        </p:nvSpPr>
        <p:spPr>
          <a:xfrm>
            <a:off x="11252200" y="6315075"/>
            <a:ext cx="406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451" name="Google Shape;451;g2b5a1bcc358_0_32"/>
          <p:cNvPicPr preferRelativeResize="0"/>
          <p:nvPr/>
        </p:nvPicPr>
        <p:blipFill>
          <a:blip r:embed="rId1"/>
          <a:stretch>
            <a:fillRect/>
          </a:stretch>
        </p:blipFill>
        <p:spPr>
          <a:xfrm>
            <a:off x="152400" y="861250"/>
            <a:ext cx="6404025" cy="4697650"/>
          </a:xfrm>
          <a:prstGeom prst="rect">
            <a:avLst/>
          </a:prstGeom>
          <a:noFill/>
          <a:ln>
            <a:noFill/>
          </a:ln>
        </p:spPr>
      </p:pic>
      <p:sp>
        <p:nvSpPr>
          <p:cNvPr id="452" name="Google Shape;452;g2b5a1bcc358_0_32"/>
          <p:cNvSpPr txBox="1"/>
          <p:nvPr/>
        </p:nvSpPr>
        <p:spPr>
          <a:xfrm>
            <a:off x="7044700" y="1332250"/>
            <a:ext cx="4614000" cy="39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457200" lvl="0" indent="-317500" algn="just" rtl="0">
              <a:spcBef>
                <a:spcPts val="0"/>
              </a:spcBef>
              <a:spcAft>
                <a:spcPts val="0"/>
              </a:spcAft>
              <a:buClr>
                <a:schemeClr val="lt1"/>
              </a:buClr>
              <a:buSzPts val="1400"/>
              <a:buFont typeface="Trebuchet MS" panose="020B0603020202020204"/>
              <a:buChar char="●"/>
            </a:pPr>
            <a:r>
              <a:rPr lang="en-US">
                <a:solidFill>
                  <a:schemeClr val="lt1"/>
                </a:solidFill>
                <a:latin typeface="Trebuchet MS" panose="020B0603020202020204"/>
                <a:ea typeface="Trebuchet MS" panose="020B0603020202020204"/>
                <a:cs typeface="Trebuchet MS" panose="020B0603020202020204"/>
                <a:sym typeface="Trebuchet MS" panose="020B0603020202020204"/>
              </a:rPr>
              <a:t>The learning curve shows that the accuracy of the model increases as the number of training examples increases.</a:t>
            </a: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457200" lvl="0" indent="-317500" algn="just" rtl="0">
              <a:spcBef>
                <a:spcPts val="0"/>
              </a:spcBef>
              <a:spcAft>
                <a:spcPts val="0"/>
              </a:spcAft>
              <a:buClr>
                <a:schemeClr val="lt1"/>
              </a:buClr>
              <a:buSzPts val="1400"/>
              <a:buFont typeface="Trebuchet MS" panose="020B0603020202020204"/>
              <a:buChar char="●"/>
            </a:pPr>
            <a:r>
              <a:rPr lang="en-US">
                <a:solidFill>
                  <a:schemeClr val="lt1"/>
                </a:solidFill>
                <a:latin typeface="Trebuchet MS" panose="020B0603020202020204"/>
                <a:ea typeface="Trebuchet MS" panose="020B0603020202020204"/>
                <a:cs typeface="Trebuchet MS" panose="020B0603020202020204"/>
                <a:sym typeface="Trebuchet MS" panose="020B0603020202020204"/>
              </a:rPr>
              <a:t>The validation accuracy is lower than the training accuracy.</a:t>
            </a: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457200" lvl="0" indent="-317500" algn="just" rtl="0">
              <a:spcBef>
                <a:spcPts val="0"/>
              </a:spcBef>
              <a:spcAft>
                <a:spcPts val="0"/>
              </a:spcAft>
              <a:buClr>
                <a:schemeClr val="lt1"/>
              </a:buClr>
              <a:buSzPts val="1400"/>
              <a:buFont typeface="Trebuchet MS" panose="020B0603020202020204"/>
              <a:buChar char="●"/>
            </a:pPr>
            <a:r>
              <a:rPr lang="en-US">
                <a:solidFill>
                  <a:schemeClr val="lt1"/>
                </a:solidFill>
                <a:latin typeface="Trebuchet MS" panose="020B0603020202020204"/>
                <a:ea typeface="Trebuchet MS" panose="020B0603020202020204"/>
                <a:cs typeface="Trebuchet MS" panose="020B0603020202020204"/>
                <a:sym typeface="Trebuchet MS" panose="020B0603020202020204"/>
              </a:rPr>
              <a:t>There is a significant gap between the training accuracy and the validation accuracy.</a:t>
            </a: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57" name="Shape 457"/>
        <p:cNvGrpSpPr/>
        <p:nvPr/>
      </p:nvGrpSpPr>
      <p:grpSpPr>
        <a:xfrm>
          <a:off x="0" y="0"/>
          <a:ext cx="0" cy="0"/>
          <a:chOff x="0" y="0"/>
          <a:chExt cx="0" cy="0"/>
        </a:xfrm>
      </p:grpSpPr>
      <p:sp>
        <p:nvSpPr>
          <p:cNvPr id="458" name="Google Shape;458;g2b4603c1e2d_0_0"/>
          <p:cNvSpPr txBox="1"/>
          <p:nvPr>
            <p:ph type="sldNum" idx="12"/>
          </p:nvPr>
        </p:nvSpPr>
        <p:spPr>
          <a:xfrm>
            <a:off x="11252200" y="6315075"/>
            <a:ext cx="406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459" name="Google Shape;459;g2b4603c1e2d_0_0"/>
          <p:cNvPicPr preferRelativeResize="0"/>
          <p:nvPr/>
        </p:nvPicPr>
        <p:blipFill>
          <a:blip r:embed="rId1"/>
          <a:stretch>
            <a:fillRect/>
          </a:stretch>
        </p:blipFill>
        <p:spPr>
          <a:xfrm>
            <a:off x="184525" y="1912300"/>
            <a:ext cx="3605726" cy="2434492"/>
          </a:xfrm>
          <a:prstGeom prst="rect">
            <a:avLst/>
          </a:prstGeom>
          <a:noFill/>
          <a:ln>
            <a:noFill/>
          </a:ln>
        </p:spPr>
      </p:pic>
      <p:sp>
        <p:nvSpPr>
          <p:cNvPr id="460" name="Google Shape;460;g2b4603c1e2d_0_0"/>
          <p:cNvSpPr txBox="1"/>
          <p:nvPr/>
        </p:nvSpPr>
        <p:spPr>
          <a:xfrm>
            <a:off x="533400" y="1350800"/>
            <a:ext cx="22185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Adaboost Report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461" name="Google Shape;461;g2b4603c1e2d_0_0"/>
          <p:cNvPicPr preferRelativeResize="0"/>
          <p:nvPr/>
        </p:nvPicPr>
        <p:blipFill>
          <a:blip r:embed="rId2"/>
          <a:stretch>
            <a:fillRect/>
          </a:stretch>
        </p:blipFill>
        <p:spPr>
          <a:xfrm>
            <a:off x="4091600" y="2609925"/>
            <a:ext cx="3605725" cy="2434500"/>
          </a:xfrm>
          <a:prstGeom prst="rect">
            <a:avLst/>
          </a:prstGeom>
          <a:noFill/>
          <a:ln>
            <a:noFill/>
          </a:ln>
        </p:spPr>
      </p:pic>
      <p:sp>
        <p:nvSpPr>
          <p:cNvPr id="462" name="Google Shape;462;g2b4603c1e2d_0_0"/>
          <p:cNvSpPr txBox="1"/>
          <p:nvPr/>
        </p:nvSpPr>
        <p:spPr>
          <a:xfrm>
            <a:off x="4338100" y="1972050"/>
            <a:ext cx="25299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Decision Tree Report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463" name="Google Shape;463;g2b4603c1e2d_0_0"/>
          <p:cNvPicPr preferRelativeResize="0"/>
          <p:nvPr/>
        </p:nvPicPr>
        <p:blipFill>
          <a:blip r:embed="rId3"/>
          <a:stretch>
            <a:fillRect/>
          </a:stretch>
        </p:blipFill>
        <p:spPr>
          <a:xfrm>
            <a:off x="8052975" y="1957500"/>
            <a:ext cx="3605725" cy="2344110"/>
          </a:xfrm>
          <a:prstGeom prst="rect">
            <a:avLst/>
          </a:prstGeom>
          <a:noFill/>
          <a:ln>
            <a:noFill/>
          </a:ln>
        </p:spPr>
      </p:pic>
      <p:sp>
        <p:nvSpPr>
          <p:cNvPr id="464" name="Google Shape;464;g2b4603c1e2d_0_0"/>
          <p:cNvSpPr txBox="1"/>
          <p:nvPr/>
        </p:nvSpPr>
        <p:spPr>
          <a:xfrm>
            <a:off x="8209202" y="1462888"/>
            <a:ext cx="29478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Logistic</a:t>
            </a: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 Regression Report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5" name="Google Shape;465;g2b4603c1e2d_0_0"/>
          <p:cNvSpPr txBox="1"/>
          <p:nvPr>
            <p:ph type="title"/>
          </p:nvPr>
        </p:nvSpPr>
        <p:spPr>
          <a:xfrm>
            <a:off x="489000" y="533400"/>
            <a:ext cx="112140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Classification Report</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70" name="Shape 470"/>
        <p:cNvGrpSpPr/>
        <p:nvPr/>
      </p:nvGrpSpPr>
      <p:grpSpPr>
        <a:xfrm>
          <a:off x="0" y="0"/>
          <a:ext cx="0" cy="0"/>
          <a:chOff x="0" y="0"/>
          <a:chExt cx="0" cy="0"/>
        </a:xfrm>
      </p:grpSpPr>
      <p:sp>
        <p:nvSpPr>
          <p:cNvPr id="471" name="Google Shape;471;g2b5a1bcc358_0_12"/>
          <p:cNvSpPr txBox="1"/>
          <p:nvPr>
            <p:ph type="title"/>
          </p:nvPr>
        </p:nvSpPr>
        <p:spPr>
          <a:xfrm>
            <a:off x="444600" y="165950"/>
            <a:ext cx="112140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Classification Report</a:t>
            </a:r>
            <a:endParaRPr lang="en-US"/>
          </a:p>
        </p:txBody>
      </p:sp>
      <p:sp>
        <p:nvSpPr>
          <p:cNvPr id="472" name="Google Shape;472;g2b5a1bcc358_0_12"/>
          <p:cNvSpPr txBox="1"/>
          <p:nvPr>
            <p:ph type="sldNum" idx="12"/>
          </p:nvPr>
        </p:nvSpPr>
        <p:spPr>
          <a:xfrm>
            <a:off x="11252200" y="6315075"/>
            <a:ext cx="406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473" name="Google Shape;473;g2b5a1bcc358_0_12"/>
          <p:cNvPicPr preferRelativeResize="0"/>
          <p:nvPr/>
        </p:nvPicPr>
        <p:blipFill>
          <a:blip r:embed="rId1"/>
          <a:stretch>
            <a:fillRect/>
          </a:stretch>
        </p:blipFill>
        <p:spPr>
          <a:xfrm>
            <a:off x="1201563" y="1300013"/>
            <a:ext cx="3678225" cy="2525097"/>
          </a:xfrm>
          <a:prstGeom prst="rect">
            <a:avLst/>
          </a:prstGeom>
          <a:noFill/>
          <a:ln>
            <a:noFill/>
          </a:ln>
        </p:spPr>
      </p:pic>
      <p:sp>
        <p:nvSpPr>
          <p:cNvPr id="474" name="Google Shape;474;g2b5a1bcc358_0_12"/>
          <p:cNvSpPr txBox="1"/>
          <p:nvPr/>
        </p:nvSpPr>
        <p:spPr>
          <a:xfrm>
            <a:off x="1578525" y="810188"/>
            <a:ext cx="25299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Naive Bayes Report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475" name="Google Shape;475;g2b5a1bcc358_0_12"/>
          <p:cNvPicPr preferRelativeResize="0"/>
          <p:nvPr/>
        </p:nvPicPr>
        <p:blipFill>
          <a:blip r:embed="rId2"/>
          <a:stretch>
            <a:fillRect/>
          </a:stretch>
        </p:blipFill>
        <p:spPr>
          <a:xfrm>
            <a:off x="6701400" y="1275638"/>
            <a:ext cx="3605700" cy="2434500"/>
          </a:xfrm>
          <a:prstGeom prst="rect">
            <a:avLst/>
          </a:prstGeom>
          <a:noFill/>
          <a:ln>
            <a:noFill/>
          </a:ln>
        </p:spPr>
      </p:pic>
      <p:sp>
        <p:nvSpPr>
          <p:cNvPr id="476" name="Google Shape;476;g2b5a1bcc358_0_12"/>
          <p:cNvSpPr txBox="1"/>
          <p:nvPr/>
        </p:nvSpPr>
        <p:spPr>
          <a:xfrm>
            <a:off x="6759713" y="817838"/>
            <a:ext cx="25299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Random Forest Report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477" name="Google Shape;477;g2b5a1bcc358_0_12"/>
          <p:cNvPicPr preferRelativeResize="0"/>
          <p:nvPr/>
        </p:nvPicPr>
        <p:blipFill>
          <a:blip r:embed="rId3"/>
          <a:stretch>
            <a:fillRect/>
          </a:stretch>
        </p:blipFill>
        <p:spPr>
          <a:xfrm>
            <a:off x="6535012" y="4176338"/>
            <a:ext cx="3489038" cy="2457069"/>
          </a:xfrm>
          <a:prstGeom prst="rect">
            <a:avLst/>
          </a:prstGeom>
          <a:noFill/>
          <a:ln>
            <a:noFill/>
          </a:ln>
        </p:spPr>
      </p:pic>
      <p:sp>
        <p:nvSpPr>
          <p:cNvPr id="478" name="Google Shape;478;g2b5a1bcc358_0_12"/>
          <p:cNvSpPr txBox="1"/>
          <p:nvPr/>
        </p:nvSpPr>
        <p:spPr>
          <a:xfrm>
            <a:off x="7239300" y="3718550"/>
            <a:ext cx="25299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SVM Report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479" name="Google Shape;479;g2b5a1bcc358_0_12"/>
          <p:cNvPicPr preferRelativeResize="0"/>
          <p:nvPr/>
        </p:nvPicPr>
        <p:blipFill>
          <a:blip r:embed="rId4"/>
          <a:stretch>
            <a:fillRect/>
          </a:stretch>
        </p:blipFill>
        <p:spPr>
          <a:xfrm>
            <a:off x="1201563" y="4314923"/>
            <a:ext cx="4105275" cy="2395850"/>
          </a:xfrm>
          <a:prstGeom prst="rect">
            <a:avLst/>
          </a:prstGeom>
          <a:noFill/>
          <a:ln>
            <a:noFill/>
          </a:ln>
        </p:spPr>
      </p:pic>
      <p:sp>
        <p:nvSpPr>
          <p:cNvPr id="480" name="Google Shape;480;g2b5a1bcc358_0_12"/>
          <p:cNvSpPr txBox="1"/>
          <p:nvPr/>
        </p:nvSpPr>
        <p:spPr>
          <a:xfrm>
            <a:off x="1578525" y="3865513"/>
            <a:ext cx="2529900" cy="44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XGBoost</a:t>
            </a: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 Report</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85" name="Shape 485"/>
        <p:cNvGrpSpPr/>
        <p:nvPr/>
      </p:nvGrpSpPr>
      <p:grpSpPr>
        <a:xfrm>
          <a:off x="0" y="0"/>
          <a:ext cx="0" cy="0"/>
          <a:chOff x="0" y="0"/>
          <a:chExt cx="0" cy="0"/>
        </a:xfrm>
      </p:grpSpPr>
      <p:sp>
        <p:nvSpPr>
          <p:cNvPr id="486" name="Google Shape;486;g2b4603c1e2d_0_10"/>
          <p:cNvSpPr txBox="1"/>
          <p:nvPr>
            <p:ph type="title"/>
          </p:nvPr>
        </p:nvSpPr>
        <p:spPr>
          <a:xfrm>
            <a:off x="444500" y="542925"/>
            <a:ext cx="112140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Accuracies before Hyper Parameter Tuning</a:t>
            </a:r>
            <a:endParaRPr lang="en-US"/>
          </a:p>
        </p:txBody>
      </p:sp>
      <p:sp>
        <p:nvSpPr>
          <p:cNvPr id="487" name="Google Shape;487;g2b4603c1e2d_0_10"/>
          <p:cNvSpPr txBox="1"/>
          <p:nvPr>
            <p:ph type="sldNum" idx="12"/>
          </p:nvPr>
        </p:nvSpPr>
        <p:spPr>
          <a:xfrm>
            <a:off x="11252200" y="6315075"/>
            <a:ext cx="406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488" name="Google Shape;488;g2b4603c1e2d_0_10"/>
          <p:cNvPicPr preferRelativeResize="0"/>
          <p:nvPr/>
        </p:nvPicPr>
        <p:blipFill>
          <a:blip r:embed="rId1"/>
          <a:stretch>
            <a:fillRect/>
          </a:stretch>
        </p:blipFill>
        <p:spPr>
          <a:xfrm>
            <a:off x="152400" y="1230825"/>
            <a:ext cx="6375025" cy="4154075"/>
          </a:xfrm>
          <a:prstGeom prst="rect">
            <a:avLst/>
          </a:prstGeom>
          <a:noFill/>
          <a:ln>
            <a:noFill/>
          </a:ln>
        </p:spPr>
      </p:pic>
      <p:sp>
        <p:nvSpPr>
          <p:cNvPr id="489" name="Google Shape;489;g2b4603c1e2d_0_10"/>
          <p:cNvSpPr txBox="1"/>
          <p:nvPr/>
        </p:nvSpPr>
        <p:spPr>
          <a:xfrm>
            <a:off x="7175125" y="1636725"/>
            <a:ext cx="4483500" cy="33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457200" lvl="0" indent="-317500" algn="just" rtl="0">
              <a:spcBef>
                <a:spcPts val="0"/>
              </a:spcBef>
              <a:spcAft>
                <a:spcPts val="0"/>
              </a:spcAft>
              <a:buClr>
                <a:schemeClr val="lt1"/>
              </a:buClr>
              <a:buSzPts val="1400"/>
              <a:buFont typeface="Trebuchet MS" panose="020B0603020202020204"/>
              <a:buChar char="●"/>
            </a:pPr>
            <a:r>
              <a:rPr lang="en-US">
                <a:solidFill>
                  <a:schemeClr val="lt1"/>
                </a:solidFill>
                <a:latin typeface="Trebuchet MS" panose="020B0603020202020204"/>
                <a:ea typeface="Trebuchet MS" panose="020B0603020202020204"/>
                <a:cs typeface="Trebuchet MS" panose="020B0603020202020204"/>
                <a:sym typeface="Trebuchet MS" panose="020B0603020202020204"/>
              </a:rPr>
              <a:t>After building the various models the accuracies are visualized using barplot. These accuracies are visualized before performing Hyper Parameter Tuning</a:t>
            </a: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1" name="Shape 321"/>
        <p:cNvGrpSpPr/>
        <p:nvPr/>
      </p:nvGrpSpPr>
      <p:grpSpPr>
        <a:xfrm>
          <a:off x="0" y="0"/>
          <a:ext cx="0" cy="0"/>
          <a:chOff x="0" y="0"/>
          <a:chExt cx="0" cy="0"/>
        </a:xfrm>
      </p:grpSpPr>
      <p:sp>
        <p:nvSpPr>
          <p:cNvPr id="322" name="Google Shape;322;p2"/>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panose="020B0603020202020204"/>
              <a:buNone/>
            </a:pPr>
            <a:r>
              <a:rPr lang="en-US"/>
              <a:t>Members</a:t>
            </a:r>
            <a:endParaRPr lang="en-US"/>
          </a:p>
        </p:txBody>
      </p:sp>
      <p:sp>
        <p:nvSpPr>
          <p:cNvPr id="323" name="Google Shape;323;p2"/>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24" name="Google Shape;324;p2"/>
          <p:cNvSpPr txBox="1"/>
          <p:nvPr>
            <p:ph type="body" idx="1"/>
          </p:nvPr>
        </p:nvSpPr>
        <p:spPr>
          <a:xfrm>
            <a:off x="444500" y="1242830"/>
            <a:ext cx="6718300" cy="300259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Anish</a:t>
            </a:r>
            <a:endParaRPr lang="en-US">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Rishik.S</a:t>
            </a:r>
            <a:endParaRPr lang="en-US">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C Sidharth Santhosh</a:t>
            </a:r>
            <a:endParaRPr lang="en-US">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Vankayalapati Manogna</a:t>
            </a:r>
            <a:endParaRPr lang="en-US">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Gaurav</a:t>
            </a:r>
            <a:endParaRPr lang="en-US">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Vaishnavi S G</a:t>
            </a:r>
            <a:endParaRPr lang="en-US">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Anil Chandrakant Biradar</a:t>
            </a:r>
            <a:endParaRPr lang="en-US">
              <a:latin typeface="Trebuchet MS" panose="020B0603020202020204"/>
              <a:ea typeface="Trebuchet MS" panose="020B0603020202020204"/>
              <a:cs typeface="Trebuchet MS" panose="020B0603020202020204"/>
              <a:sym typeface="Trebuchet MS" panose="020B0603020202020204"/>
            </a:endParaRPr>
          </a:p>
          <a:p>
            <a:pPr marL="0" lvl="0" indent="0" algn="l" rtl="0">
              <a:lnSpc>
                <a:spcPct val="100000"/>
              </a:lnSpc>
              <a:spcBef>
                <a:spcPts val="1000"/>
              </a:spcBef>
              <a:spcAft>
                <a:spcPts val="0"/>
              </a:spcAft>
              <a:buSzPts val="1600"/>
              <a:buNone/>
            </a:pPr>
            <a:r>
              <a:rPr lang="en-US">
                <a:latin typeface="Trebuchet MS" panose="020B0603020202020204"/>
                <a:ea typeface="Trebuchet MS" panose="020B0603020202020204"/>
                <a:cs typeface="Trebuchet MS" panose="020B0603020202020204"/>
                <a:sym typeface="Trebuchet MS" panose="020B0603020202020204"/>
              </a:rPr>
              <a:t>Dausabgari Shaik Salman Basha</a:t>
            </a:r>
            <a:endParaRPr lang="en-US">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94" name="Shape 494"/>
        <p:cNvGrpSpPr/>
        <p:nvPr/>
      </p:nvGrpSpPr>
      <p:grpSpPr>
        <a:xfrm>
          <a:off x="0" y="0"/>
          <a:ext cx="0" cy="0"/>
          <a:chOff x="0" y="0"/>
          <a:chExt cx="0" cy="0"/>
        </a:xfrm>
      </p:grpSpPr>
      <p:sp>
        <p:nvSpPr>
          <p:cNvPr id="495" name="Google Shape;495;g2b5a1bcc358_0_42"/>
          <p:cNvSpPr txBox="1"/>
          <p:nvPr>
            <p:ph type="title"/>
          </p:nvPr>
        </p:nvSpPr>
        <p:spPr>
          <a:xfrm>
            <a:off x="444500" y="542925"/>
            <a:ext cx="11214000" cy="535500"/>
          </a:xfrm>
          <a:prstGeom prst="rect">
            <a:avLst/>
          </a:prstGeom>
        </p:spPr>
        <p:txBody>
          <a:bodyPr spcFirstLastPara="1" wrap="square" lIns="91425" tIns="45700" rIns="91425" bIns="45700" anchor="t" anchorCtr="0">
            <a:spAutoFit/>
          </a:bodyPr>
          <a:lstStyle/>
          <a:p>
            <a:pPr marL="0" lvl="0" indent="0" algn="l" rtl="0">
              <a:spcBef>
                <a:spcPts val="0"/>
              </a:spcBef>
              <a:spcAft>
                <a:spcPts val="0"/>
              </a:spcAft>
              <a:buNone/>
            </a:pPr>
            <a:r>
              <a:rPr lang="en-US"/>
              <a:t>Accuracies after Hyper Parameter Tuning</a:t>
            </a:r>
            <a:endParaRPr lang="en-US"/>
          </a:p>
        </p:txBody>
      </p:sp>
      <p:sp>
        <p:nvSpPr>
          <p:cNvPr id="496" name="Google Shape;496;g2b5a1bcc358_0_42"/>
          <p:cNvSpPr txBox="1"/>
          <p:nvPr>
            <p:ph type="sldNum" idx="12"/>
          </p:nvPr>
        </p:nvSpPr>
        <p:spPr>
          <a:xfrm>
            <a:off x="11252200" y="6315075"/>
            <a:ext cx="4065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497" name="Google Shape;497;g2b5a1bcc358_0_42"/>
          <p:cNvSpPr txBox="1"/>
          <p:nvPr/>
        </p:nvSpPr>
        <p:spPr>
          <a:xfrm>
            <a:off x="7781450" y="1542475"/>
            <a:ext cx="4410600" cy="33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457200" lvl="0" indent="-317500" algn="just" rtl="0">
              <a:spcBef>
                <a:spcPts val="0"/>
              </a:spcBef>
              <a:spcAft>
                <a:spcPts val="0"/>
              </a:spcAft>
              <a:buClr>
                <a:schemeClr val="lt1"/>
              </a:buClr>
              <a:buSzPts val="1400"/>
              <a:buFont typeface="Trebuchet MS" panose="020B0603020202020204"/>
              <a:buChar char="●"/>
            </a:pPr>
            <a:r>
              <a:rPr lang="en-US">
                <a:solidFill>
                  <a:schemeClr val="lt1"/>
                </a:solidFill>
                <a:latin typeface="Trebuchet MS" panose="020B0603020202020204"/>
                <a:ea typeface="Trebuchet MS" panose="020B0603020202020204"/>
                <a:cs typeface="Trebuchet MS" panose="020B0603020202020204"/>
                <a:sym typeface="Trebuchet MS" panose="020B0603020202020204"/>
              </a:rPr>
              <a:t>To increase the accuracies we performed Hyper Parameter Tuning using GridSearchCV and RandomizedSearchCV from the visualization we can conclude that Logistic Regression having highest accuracy using </a:t>
            </a:r>
            <a:r>
              <a:rPr lang="en-US">
                <a:solidFill>
                  <a:schemeClr val="lt1"/>
                </a:solidFill>
                <a:latin typeface="Trebuchet MS" panose="020B0603020202020204"/>
                <a:ea typeface="Trebuchet MS" panose="020B0603020202020204"/>
                <a:cs typeface="Trebuchet MS" panose="020B0603020202020204"/>
                <a:sym typeface="Trebuchet MS" panose="020B0603020202020204"/>
              </a:rPr>
              <a:t>RandomizedSearchCV</a:t>
            </a:r>
            <a:endParaRPr>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498" name="Google Shape;498;g2b5a1bcc358_0_42"/>
          <p:cNvPicPr preferRelativeResize="0"/>
          <p:nvPr/>
        </p:nvPicPr>
        <p:blipFill>
          <a:blip r:embed="rId1"/>
          <a:stretch>
            <a:fillRect/>
          </a:stretch>
        </p:blipFill>
        <p:spPr>
          <a:xfrm>
            <a:off x="152400" y="1230825"/>
            <a:ext cx="7629046" cy="3945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444500" y="542925"/>
            <a:ext cx="11214100" cy="532765"/>
          </a:xfrm>
        </p:spPr>
        <p:txBody>
          <a:bodyPr/>
          <a:p>
            <a:r>
              <a:rPr lang="en-IN" altLang="en-US"/>
              <a:t>Sentiment Analysis App</a:t>
            </a:r>
            <a:endParaRPr lang="en-IN" alt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5" descr="1_Home_Page"/>
          <p:cNvPicPr>
            <a:picLocks noChangeAspect="1"/>
          </p:cNvPicPr>
          <p:nvPr/>
        </p:nvPicPr>
        <p:blipFill>
          <a:blip r:embed="rId1"/>
          <a:stretch>
            <a:fillRect/>
          </a:stretch>
        </p:blipFill>
        <p:spPr>
          <a:xfrm>
            <a:off x="1305560" y="1815465"/>
            <a:ext cx="8124190" cy="37115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7" name="Text Box 6"/>
          <p:cNvSpPr txBox="1"/>
          <p:nvPr/>
        </p:nvSpPr>
        <p:spPr>
          <a:xfrm>
            <a:off x="8490585" y="2693035"/>
            <a:ext cx="3385820" cy="1076325"/>
          </a:xfrm>
          <a:prstGeom prst="rect">
            <a:avLst/>
          </a:prstGeom>
          <a:noFill/>
        </p:spPr>
        <p:txBody>
          <a:bodyPr wrap="square" rtlCol="0">
            <a:spAutoFit/>
          </a:bodyPr>
          <a:p>
            <a:r>
              <a:rPr lang="en-IN" altLang="en-US" sz="3200">
                <a:solidFill>
                  <a:schemeClr val="bg1"/>
                </a:solidFill>
                <a:latin typeface="Trebuchet MS" panose="020B0603020202020204" charset="0"/>
                <a:cs typeface="Trebuchet MS" panose="020B0603020202020204" charset="0"/>
              </a:rPr>
              <a:t>Positive Sentiment</a:t>
            </a:r>
            <a:endParaRPr lang="en-IN" altLang="en-US" sz="3200">
              <a:solidFill>
                <a:schemeClr val="bg1"/>
              </a:solidFill>
              <a:latin typeface="Trebuchet MS" panose="020B0603020202020204" charset="0"/>
              <a:cs typeface="Trebuchet MS" panose="020B0603020202020204" charset="0"/>
            </a:endParaRPr>
          </a:p>
        </p:txBody>
      </p:sp>
      <p:pic>
        <p:nvPicPr>
          <p:cNvPr id="5" name="Picture 4" descr="4_Postive_Result"/>
          <p:cNvPicPr>
            <a:picLocks noChangeAspect="1"/>
          </p:cNvPicPr>
          <p:nvPr/>
        </p:nvPicPr>
        <p:blipFill>
          <a:blip r:embed="rId1"/>
          <a:stretch>
            <a:fillRect/>
          </a:stretch>
        </p:blipFill>
        <p:spPr>
          <a:xfrm>
            <a:off x="257175" y="1399540"/>
            <a:ext cx="7786370" cy="43078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2_Negative_Result"/>
          <p:cNvPicPr>
            <a:picLocks noChangeAspect="1"/>
          </p:cNvPicPr>
          <p:nvPr/>
        </p:nvPicPr>
        <p:blipFill>
          <a:blip r:embed="rId1"/>
          <a:stretch>
            <a:fillRect/>
          </a:stretch>
        </p:blipFill>
        <p:spPr>
          <a:xfrm>
            <a:off x="353060" y="1415415"/>
            <a:ext cx="7825105" cy="4196080"/>
          </a:xfrm>
          <a:prstGeom prst="rect">
            <a:avLst/>
          </a:prstGeom>
        </p:spPr>
      </p:pic>
      <p:sp>
        <p:nvSpPr>
          <p:cNvPr id="7" name="Text Box 6"/>
          <p:cNvSpPr txBox="1"/>
          <p:nvPr/>
        </p:nvSpPr>
        <p:spPr>
          <a:xfrm>
            <a:off x="8490585" y="2961640"/>
            <a:ext cx="3385820" cy="1076325"/>
          </a:xfrm>
          <a:prstGeom prst="rect">
            <a:avLst/>
          </a:prstGeom>
          <a:noFill/>
        </p:spPr>
        <p:txBody>
          <a:bodyPr wrap="square" rtlCol="0">
            <a:spAutoFit/>
          </a:bodyPr>
          <a:p>
            <a:r>
              <a:rPr lang="en-IN" altLang="en-US" sz="3200">
                <a:solidFill>
                  <a:schemeClr val="bg1"/>
                </a:solidFill>
                <a:latin typeface="Trebuchet MS" panose="020B0603020202020204" charset="0"/>
                <a:cs typeface="Trebuchet MS" panose="020B0603020202020204" charset="0"/>
              </a:rPr>
              <a:t>Negative Sentiment</a:t>
            </a:r>
            <a:endParaRPr lang="en-IN" altLang="en-US" sz="3200">
              <a:solidFill>
                <a:schemeClr val="bg1"/>
              </a:solidFill>
              <a:latin typeface="Trebuchet MS" panose="020B0603020202020204" charset="0"/>
              <a:cs typeface="Trebuchet MS" panose="020B060302020202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3_Neutral_Result"/>
          <p:cNvPicPr>
            <a:picLocks noChangeAspect="1"/>
          </p:cNvPicPr>
          <p:nvPr/>
        </p:nvPicPr>
        <p:blipFill>
          <a:blip r:embed="rId1"/>
          <a:stretch>
            <a:fillRect/>
          </a:stretch>
        </p:blipFill>
        <p:spPr>
          <a:xfrm>
            <a:off x="363220" y="1652905"/>
            <a:ext cx="7564755" cy="3948430"/>
          </a:xfrm>
          <a:prstGeom prst="rect">
            <a:avLst/>
          </a:prstGeom>
        </p:spPr>
      </p:pic>
      <p:sp>
        <p:nvSpPr>
          <p:cNvPr id="7" name="Text Box 6"/>
          <p:cNvSpPr txBox="1"/>
          <p:nvPr/>
        </p:nvSpPr>
        <p:spPr>
          <a:xfrm>
            <a:off x="8346440" y="3096260"/>
            <a:ext cx="3385820" cy="1076325"/>
          </a:xfrm>
          <a:prstGeom prst="rect">
            <a:avLst/>
          </a:prstGeom>
          <a:noFill/>
        </p:spPr>
        <p:txBody>
          <a:bodyPr wrap="square" rtlCol="0">
            <a:spAutoFit/>
          </a:bodyPr>
          <a:p>
            <a:r>
              <a:rPr lang="en-IN" altLang="en-US" sz="3200">
                <a:solidFill>
                  <a:schemeClr val="bg1"/>
                </a:solidFill>
                <a:latin typeface="Trebuchet MS" panose="020B0603020202020204" charset="0"/>
                <a:cs typeface="Trebuchet MS" panose="020B0603020202020204" charset="0"/>
              </a:rPr>
              <a:t>Neutral Sentiment</a:t>
            </a:r>
            <a:endParaRPr lang="en-IN" altLang="en-US" sz="3200">
              <a:solidFill>
                <a:schemeClr val="bg1"/>
              </a:solidFill>
              <a:latin typeface="Trebuchet MS" panose="020B0603020202020204" charset="0"/>
              <a:cs typeface="Trebuchet MS" panose="020B060302020202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5_Enter_Valid_Result"/>
          <p:cNvPicPr>
            <a:picLocks noChangeAspect="1"/>
          </p:cNvPicPr>
          <p:nvPr/>
        </p:nvPicPr>
        <p:blipFill>
          <a:blip r:embed="rId1"/>
          <a:stretch>
            <a:fillRect/>
          </a:stretch>
        </p:blipFill>
        <p:spPr>
          <a:xfrm>
            <a:off x="372110" y="1121410"/>
            <a:ext cx="9508490" cy="50946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sp>
        <p:nvSpPr>
          <p:cNvPr id="503" name="Google Shape;503;p15"/>
          <p:cNvSpPr txBox="1"/>
          <p:nvPr>
            <p:ph type="ctrTitle"/>
          </p:nvPr>
        </p:nvSpPr>
        <p:spPr>
          <a:xfrm>
            <a:off x="6360242" y="3429000"/>
            <a:ext cx="3707489" cy="124358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Trebuchet MS" panose="020B0603020202020204"/>
              <a:buNone/>
            </a:pPr>
            <a:r>
              <a:rPr lang="en-US"/>
              <a:t>Thank you</a:t>
            </a:r>
            <a:endParaRPr lang="en-US"/>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8" name="Shape 328"/>
        <p:cNvGrpSpPr/>
        <p:nvPr/>
      </p:nvGrpSpPr>
      <p:grpSpPr>
        <a:xfrm>
          <a:off x="0" y="0"/>
          <a:ext cx="0" cy="0"/>
          <a:chOff x="0" y="0"/>
          <a:chExt cx="0" cy="0"/>
        </a:xfrm>
      </p:grpSpPr>
      <p:sp>
        <p:nvSpPr>
          <p:cNvPr id="329" name="Google Shape;329;p3"/>
          <p:cNvSpPr txBox="1"/>
          <p:nvPr>
            <p:ph type="title"/>
          </p:nvPr>
        </p:nvSpPr>
        <p:spPr>
          <a:xfrm>
            <a:off x="444500" y="542925"/>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panose="020B0603020202020204"/>
              <a:buNone/>
            </a:pPr>
            <a:r>
              <a:rPr lang="en-US"/>
              <a:t>Case Study</a:t>
            </a:r>
            <a:endParaRPr lang="en-US"/>
          </a:p>
        </p:txBody>
      </p:sp>
      <p:sp>
        <p:nvSpPr>
          <p:cNvPr id="330" name="Google Shape;330;p3"/>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1" name="Google Shape;331;p3"/>
          <p:cNvSpPr txBox="1"/>
          <p:nvPr>
            <p:ph type="body" idx="1"/>
          </p:nvPr>
        </p:nvSpPr>
        <p:spPr>
          <a:xfrm>
            <a:off x="444500" y="1382378"/>
            <a:ext cx="6718300" cy="409324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SzPts val="1600"/>
              <a:buNone/>
            </a:pPr>
            <a:r>
              <a:rPr lang="en-US"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Business</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Objective</a:t>
            </a: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a:t>
            </a:r>
            <a:endParaRPr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15000"/>
              </a:lnSpc>
              <a:spcBef>
                <a:spcPts val="600"/>
              </a:spcBef>
              <a:spcAft>
                <a:spcPts val="0"/>
              </a:spcAft>
              <a:buSzPts val="1600"/>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Need to get sentiment analysis of financial statements and gauge its impact i.e. positive, negative or neutral on the business and government.</a:t>
            </a:r>
            <a:endParaRPr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600"/>
              </a:spcBef>
              <a:spcAft>
                <a:spcPts val="0"/>
              </a:spcAft>
              <a:buSzPts val="1600"/>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Data transformation/Text processing using R/Python</a:t>
            </a:r>
            <a:endParaRPr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600"/>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Need to get sentiments Analysis and Emotion mining with some charts like histogram, Density plot, Barplot, pie-plot etc. </a:t>
            </a:r>
            <a:endParaRPr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600"/>
              <a:buChar char="•"/>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Deployment through R Shiny or Flask/ Streamlit</a:t>
            </a:r>
            <a:endParaRPr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SzPts val="1600"/>
              <a:buNone/>
            </a:pPr>
            <a:r>
              <a:rPr lang="en-US" sz="1600" b="1">
                <a:solidFill>
                  <a:schemeClr val="lt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16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SzPts val="1600"/>
              <a:buNone/>
            </a:pPr>
            <a:r>
              <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rPr>
              <a:t>The goal of this project is to conduct sentiment analysis and emotion mining on financial statements to determine their positive, negative, or neutral impact on both business and government. The project makes use of combined datasets from FiQA and Financial PhraseBank, which are provided in convenient CSV format.</a:t>
            </a:r>
            <a:endParaRPr lang="en-US" sz="16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4"/>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7" name="Google Shape;337;p4"/>
          <p:cNvSpPr txBox="1"/>
          <p:nvPr>
            <p:ph type="body" idx="1"/>
          </p:nvPr>
        </p:nvSpPr>
        <p:spPr>
          <a:xfrm>
            <a:off x="435169" y="571025"/>
            <a:ext cx="7019990" cy="6007057"/>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1600"/>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Understanding the given data and domain:</a:t>
            </a:r>
            <a:endParaRPr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SzPts val="1400"/>
              <a:buNone/>
            </a:pPr>
            <a:r>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t>Financial sentiment analysis is the process of evaluating and interpreting sentiments expressed in financial statements to gain valuable insights into market reactions, investor perceptions, and overall financial sentiment. This analysis is distinct from routine sentiment analysis, owing to its emphasis on the financial domain and its specific goals. The project’s goal is to implement an NLP model to address the challenges associated with sentiment classification in the given financial dataset. Using Sentiment analysis to categorize financial statements as positive, negative, or neutral. Using appropriate NLP libraries and techniques for sentiment analysis. Performing emotion mining to gain a better understanding of the emotional context in the financial statements.</a:t>
            </a:r>
            <a:endPar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SzPts val="1600"/>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Importance of Financial Sentiment Analysis:</a:t>
            </a:r>
            <a:endPar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SzPts val="1400"/>
              <a:buNone/>
            </a:pPr>
            <a:r>
              <a:rPr lang="en-US" sz="1400" b="1">
                <a:solidFill>
                  <a:schemeClr val="lt1"/>
                </a:solidFill>
                <a:latin typeface="Times New Roman" panose="02020603050405020304"/>
                <a:ea typeface="Times New Roman" panose="02020603050405020304"/>
                <a:cs typeface="Times New Roman" panose="02020603050405020304"/>
                <a:sym typeface="Times New Roman" panose="02020603050405020304"/>
              </a:rPr>
              <a:t>Informed Decision-Making:</a:t>
            </a:r>
            <a:endParaRPr lang="en-US" sz="14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400"/>
              <a:buChar char="•"/>
            </a:pPr>
            <a:r>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t>Allows businesses and investors to make better decisions based on market sentiment.</a:t>
            </a:r>
            <a:endPar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400"/>
              <a:buChar char="•"/>
            </a:pPr>
            <a:r>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t>Provides useful information about the impact of financial statements on market behaviour.</a:t>
            </a:r>
            <a:endPar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SzPts val="1400"/>
              <a:buNone/>
            </a:pPr>
            <a:r>
              <a:rPr lang="en-US" sz="1400" b="1">
                <a:solidFill>
                  <a:schemeClr val="lt1"/>
                </a:solidFill>
                <a:latin typeface="Times New Roman" panose="02020603050405020304"/>
                <a:ea typeface="Times New Roman" panose="02020603050405020304"/>
                <a:cs typeface="Times New Roman" panose="02020603050405020304"/>
                <a:sym typeface="Times New Roman" panose="02020603050405020304"/>
              </a:rPr>
              <a:t>Risk Management:</a:t>
            </a:r>
            <a:endParaRPr lang="en-US" sz="14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400"/>
              <a:buChar char="•"/>
            </a:pPr>
            <a:r>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t>Identifies potential market fluctuations to help with risk management strategies.</a:t>
            </a:r>
            <a:endPar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400"/>
              <a:buChar char="•"/>
            </a:pPr>
            <a:r>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t>Alerts businesses to emerging issues that may affect financial stability.</a:t>
            </a:r>
            <a:endPar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1000"/>
              </a:spcBef>
              <a:spcAft>
                <a:spcPts val="0"/>
              </a:spcAft>
              <a:buSzPts val="1400"/>
              <a:buNone/>
            </a:pPr>
            <a:r>
              <a:rPr lang="en-US" sz="1400" b="1">
                <a:solidFill>
                  <a:schemeClr val="lt1"/>
                </a:solidFill>
                <a:latin typeface="Times New Roman" panose="02020603050405020304"/>
                <a:ea typeface="Times New Roman" panose="02020603050405020304"/>
                <a:cs typeface="Times New Roman" panose="02020603050405020304"/>
                <a:sym typeface="Times New Roman" panose="02020603050405020304"/>
              </a:rPr>
              <a:t>Market Perception:</a:t>
            </a:r>
            <a:endParaRPr lang="en-US" sz="14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400"/>
              <a:buChar char="•"/>
            </a:pPr>
            <a:r>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t>Provides an insight into investor perceptions and sentiments towards financial investments.</a:t>
            </a:r>
            <a:endPar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SzPts val="1400"/>
              <a:buChar char="•"/>
            </a:pPr>
            <a:r>
              <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rPr>
              <a:t>Allows for adjustments to marketing strategies based on market sentiment trends.</a:t>
            </a:r>
            <a:endParaRPr lang="en-US" sz="1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400"/>
              <a:buNone/>
            </a:pPr>
            <a:endParaRPr sz="140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5"/>
          <p:cNvSpPr txBox="1"/>
          <p:nvPr>
            <p:ph type="title"/>
          </p:nvPr>
        </p:nvSpPr>
        <p:spPr>
          <a:xfrm>
            <a:off x="444500" y="384304"/>
            <a:ext cx="11214100" cy="53553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lt1"/>
              </a:buClr>
              <a:buSzPts val="3200"/>
              <a:buFont typeface="Trebuchet MS" panose="020B0603020202020204"/>
              <a:buNone/>
            </a:pPr>
            <a:r>
              <a:rPr lang="en-US"/>
              <a:t>Data Cleaning, Preprocessing, Exploratory Data Analysis</a:t>
            </a:r>
            <a:endParaRPr lang="en-US"/>
          </a:p>
        </p:txBody>
      </p:sp>
      <p:sp>
        <p:nvSpPr>
          <p:cNvPr id="343" name="Google Shape;343;p5"/>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44" name="Google Shape;344;p5" descr="reading the data"/>
          <p:cNvPicPr preferRelativeResize="0"/>
          <p:nvPr/>
        </p:nvPicPr>
        <p:blipFill rotWithShape="1">
          <a:blip r:embed="rId1"/>
          <a:srcRect/>
          <a:stretch>
            <a:fillRect/>
          </a:stretch>
        </p:blipFill>
        <p:spPr>
          <a:xfrm>
            <a:off x="172268" y="1097590"/>
            <a:ext cx="5748655" cy="2255520"/>
          </a:xfrm>
          <a:prstGeom prst="rect">
            <a:avLst/>
          </a:prstGeom>
          <a:noFill/>
          <a:ln>
            <a:noFill/>
          </a:ln>
        </p:spPr>
      </p:pic>
      <p:pic>
        <p:nvPicPr>
          <p:cNvPr id="345" name="Google Shape;345;p5"/>
          <p:cNvPicPr preferRelativeResize="0"/>
          <p:nvPr/>
        </p:nvPicPr>
        <p:blipFill rotWithShape="1">
          <a:blip r:embed="rId2"/>
          <a:srcRect/>
          <a:stretch>
            <a:fillRect/>
          </a:stretch>
        </p:blipFill>
        <p:spPr>
          <a:xfrm>
            <a:off x="172268" y="3982819"/>
            <a:ext cx="4595675" cy="2514818"/>
          </a:xfrm>
          <a:prstGeom prst="rect">
            <a:avLst/>
          </a:prstGeom>
          <a:noFill/>
          <a:ln>
            <a:noFill/>
          </a:ln>
        </p:spPr>
      </p:pic>
      <p:sp>
        <p:nvSpPr>
          <p:cNvPr id="346" name="Google Shape;346;p5"/>
          <p:cNvSpPr txBox="1"/>
          <p:nvPr/>
        </p:nvSpPr>
        <p:spPr>
          <a:xfrm>
            <a:off x="172268" y="3488106"/>
            <a:ext cx="289249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rPr>
              <a:t>Removing Duplicates</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47" name="Google Shape;347;p5"/>
          <p:cNvPicPr preferRelativeResize="0"/>
          <p:nvPr/>
        </p:nvPicPr>
        <p:blipFill rotWithShape="1">
          <a:blip r:embed="rId3"/>
          <a:srcRect/>
          <a:stretch>
            <a:fillRect/>
          </a:stretch>
        </p:blipFill>
        <p:spPr>
          <a:xfrm>
            <a:off x="6051550" y="1097590"/>
            <a:ext cx="5713172" cy="3241145"/>
          </a:xfrm>
          <a:prstGeom prst="rect">
            <a:avLst/>
          </a:prstGeom>
          <a:noFill/>
          <a:ln>
            <a:noFill/>
          </a:ln>
        </p:spPr>
      </p:pic>
      <p:sp>
        <p:nvSpPr>
          <p:cNvPr id="348" name="Google Shape;348;p5"/>
          <p:cNvSpPr txBox="1"/>
          <p:nvPr/>
        </p:nvSpPr>
        <p:spPr>
          <a:xfrm>
            <a:off x="6096000" y="4516490"/>
            <a:ext cx="574865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lang="en-US"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This analysis determines whether the data in the given dataset is balanced or imbalanced for the Sentiment feature.</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From the above distribution we can see that neutral sentiment have more data points than positive and negative sentiments.</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52" name="Shape 352"/>
        <p:cNvGrpSpPr/>
        <p:nvPr/>
      </p:nvGrpSpPr>
      <p:grpSpPr>
        <a:xfrm>
          <a:off x="0" y="0"/>
          <a:ext cx="0" cy="0"/>
          <a:chOff x="0" y="0"/>
          <a:chExt cx="0" cy="0"/>
        </a:xfrm>
      </p:grpSpPr>
      <p:sp>
        <p:nvSpPr>
          <p:cNvPr id="353" name="Google Shape;353;p6"/>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54" name="Google Shape;354;p6"/>
          <p:cNvPicPr preferRelativeResize="0"/>
          <p:nvPr/>
        </p:nvPicPr>
        <p:blipFill rotWithShape="1">
          <a:blip r:embed="rId1"/>
          <a:srcRect/>
          <a:stretch>
            <a:fillRect/>
          </a:stretch>
        </p:blipFill>
        <p:spPr>
          <a:xfrm>
            <a:off x="133259" y="1007567"/>
            <a:ext cx="5692633" cy="3200677"/>
          </a:xfrm>
          <a:prstGeom prst="rect">
            <a:avLst/>
          </a:prstGeom>
          <a:noFill/>
          <a:ln>
            <a:noFill/>
          </a:ln>
        </p:spPr>
      </p:pic>
      <p:sp>
        <p:nvSpPr>
          <p:cNvPr id="355" name="Google Shape;355;p6"/>
          <p:cNvSpPr txBox="1"/>
          <p:nvPr/>
        </p:nvSpPr>
        <p:spPr>
          <a:xfrm>
            <a:off x="133259" y="541175"/>
            <a:ext cx="29764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Cleaning the Sentences</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6" name="Google Shape;356;p6"/>
          <p:cNvSpPr txBox="1"/>
          <p:nvPr/>
        </p:nvSpPr>
        <p:spPr>
          <a:xfrm>
            <a:off x="133259" y="4305304"/>
            <a:ext cx="5334480"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above function is used to remove Special characters from the sentences and converts the sentence into lower case</a:t>
            </a:r>
            <a:endParaRPr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57" name="Google Shape;357;p6"/>
          <p:cNvPicPr preferRelativeResize="0"/>
          <p:nvPr/>
        </p:nvPicPr>
        <p:blipFill rotWithShape="1">
          <a:blip r:embed="rId2"/>
          <a:srcRect/>
          <a:stretch>
            <a:fillRect/>
          </a:stretch>
        </p:blipFill>
        <p:spPr>
          <a:xfrm>
            <a:off x="5950056" y="1257390"/>
            <a:ext cx="6108685" cy="3566469"/>
          </a:xfrm>
          <a:prstGeom prst="rect">
            <a:avLst/>
          </a:prstGeom>
          <a:noFill/>
          <a:ln>
            <a:noFill/>
          </a:ln>
        </p:spPr>
      </p:pic>
      <p:sp>
        <p:nvSpPr>
          <p:cNvPr id="358" name="Google Shape;358;p6"/>
          <p:cNvSpPr txBox="1"/>
          <p:nvPr/>
        </p:nvSpPr>
        <p:spPr>
          <a:xfrm>
            <a:off x="6366110" y="763163"/>
            <a:ext cx="36176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Distribution of Sentence lengths</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9" name="Google Shape;359;p6"/>
          <p:cNvSpPr txBox="1"/>
          <p:nvPr/>
        </p:nvSpPr>
        <p:spPr>
          <a:xfrm>
            <a:off x="6096000" y="5019869"/>
            <a:ext cx="5361992" cy="16312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lang="en-US"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above histogram </a:t>
            </a:r>
            <a:r>
              <a:rPr lang="en-US" sz="1400" b="0" i="0">
                <a:solidFill>
                  <a:schemeClr val="lt1"/>
                </a:solidFill>
                <a:latin typeface="Trebuchet MS" panose="020B0603020202020204"/>
                <a:ea typeface="Trebuchet MS" panose="020B0603020202020204"/>
                <a:cs typeface="Trebuchet MS" panose="020B0603020202020204"/>
                <a:sym typeface="Trebuchet MS" panose="020B0603020202020204"/>
              </a:rPr>
              <a:t>shows the distribution of sentence lengths in a dataset.</a:t>
            </a:r>
            <a:endParaRPr lang="en-US" sz="1400" b="0" i="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l" rtl="0">
              <a:spcBef>
                <a:spcPts val="0"/>
              </a:spcBef>
              <a:spcAft>
                <a:spcPts val="0"/>
              </a:spcAft>
              <a:buClr>
                <a:schemeClr val="lt1"/>
              </a:buClr>
              <a:buSzPts val="1400"/>
              <a:buFont typeface="Arial" panose="020B0604020202020204"/>
              <a:buChar char="•"/>
            </a:pPr>
            <a:r>
              <a:rPr lang="en-US" sz="1400" b="0" i="0">
                <a:solidFill>
                  <a:schemeClr val="lt1"/>
                </a:solidFill>
                <a:latin typeface="Trebuchet MS" panose="020B0603020202020204"/>
                <a:ea typeface="Trebuchet MS" panose="020B0603020202020204"/>
                <a:cs typeface="Trebuchet MS" panose="020B0603020202020204"/>
                <a:sym typeface="Trebuchet MS" panose="020B0603020202020204"/>
              </a:rPr>
              <a:t>The most frequent sentence length is between 10 and 20 words.</a:t>
            </a:r>
            <a:endParaRPr lang="en-US" sz="1400" b="0" i="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l" rtl="0">
              <a:spcBef>
                <a:spcPts val="0"/>
              </a:spcBef>
              <a:spcAft>
                <a:spcPts val="0"/>
              </a:spcAft>
              <a:buClr>
                <a:schemeClr val="lt1"/>
              </a:buClr>
              <a:buSzPts val="1400"/>
              <a:buFont typeface="Arial" panose="020B0604020202020204"/>
              <a:buChar char="•"/>
            </a:pPr>
            <a:r>
              <a:rPr lang="en-US" sz="1400" b="0" i="0">
                <a:solidFill>
                  <a:schemeClr val="lt1"/>
                </a:solidFill>
                <a:latin typeface="Trebuchet MS" panose="020B0603020202020204"/>
                <a:ea typeface="Trebuchet MS" panose="020B0603020202020204"/>
                <a:cs typeface="Trebuchet MS" panose="020B0603020202020204"/>
                <a:sym typeface="Trebuchet MS" panose="020B0603020202020204"/>
              </a:rPr>
              <a:t>There are a few sentences that are more than 250 words long.</a:t>
            </a:r>
            <a:endParaRPr lang="en-US" sz="1400" b="0" i="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7"/>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65" name="Google Shape;365;p7"/>
          <p:cNvPicPr preferRelativeResize="0"/>
          <p:nvPr/>
        </p:nvPicPr>
        <p:blipFill rotWithShape="1">
          <a:blip r:embed="rId1"/>
          <a:srcRect t="15592"/>
          <a:stretch>
            <a:fillRect/>
          </a:stretch>
        </p:blipFill>
        <p:spPr>
          <a:xfrm>
            <a:off x="88331" y="933060"/>
            <a:ext cx="5761963" cy="3209731"/>
          </a:xfrm>
          <a:prstGeom prst="rect">
            <a:avLst/>
          </a:prstGeom>
          <a:noFill/>
          <a:ln>
            <a:noFill/>
          </a:ln>
        </p:spPr>
      </p:pic>
      <p:pic>
        <p:nvPicPr>
          <p:cNvPr id="366" name="Google Shape;366;p7"/>
          <p:cNvPicPr preferRelativeResize="0"/>
          <p:nvPr/>
        </p:nvPicPr>
        <p:blipFill rotWithShape="1">
          <a:blip r:embed="rId2"/>
          <a:srcRect l="1511" t="17048"/>
          <a:stretch>
            <a:fillRect/>
          </a:stretch>
        </p:blipFill>
        <p:spPr>
          <a:xfrm>
            <a:off x="5905033" y="1201367"/>
            <a:ext cx="6198636" cy="3445277"/>
          </a:xfrm>
          <a:prstGeom prst="rect">
            <a:avLst/>
          </a:prstGeom>
          <a:noFill/>
          <a:ln>
            <a:noFill/>
          </a:ln>
        </p:spPr>
      </p:pic>
      <p:sp>
        <p:nvSpPr>
          <p:cNvPr id="367" name="Google Shape;367;p7"/>
          <p:cNvSpPr txBox="1"/>
          <p:nvPr/>
        </p:nvSpPr>
        <p:spPr>
          <a:xfrm>
            <a:off x="167951" y="494522"/>
            <a:ext cx="5682343"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rebuchet MS" panose="020B0603020202020204"/>
                <a:ea typeface="Trebuchet MS" panose="020B0603020202020204"/>
                <a:cs typeface="Trebuchet MS" panose="020B0603020202020204"/>
                <a:sym typeface="Trebuchet MS" panose="020B0603020202020204"/>
              </a:rPr>
              <a:t>Visualization of Frequency before removing stopwords</a:t>
            </a:r>
            <a:endParaRPr sz="1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68" name="Google Shape;368;p7"/>
          <p:cNvSpPr txBox="1"/>
          <p:nvPr/>
        </p:nvSpPr>
        <p:spPr>
          <a:xfrm>
            <a:off x="6163179" y="756088"/>
            <a:ext cx="5682343" cy="3539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Trebuchet MS" panose="020B0603020202020204"/>
                <a:ea typeface="Trebuchet MS" panose="020B0603020202020204"/>
                <a:cs typeface="Trebuchet MS" panose="020B0603020202020204"/>
                <a:sym typeface="Trebuchet MS" panose="020B0603020202020204"/>
              </a:rPr>
              <a:t>Visualization of Frequency after removing stopwords</a:t>
            </a:r>
            <a:endParaRPr sz="1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69" name="Google Shape;369;p7"/>
          <p:cNvSpPr txBox="1"/>
          <p:nvPr/>
        </p:nvSpPr>
        <p:spPr>
          <a:xfrm>
            <a:off x="167951" y="4301375"/>
            <a:ext cx="5309119" cy="206210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lang="en-US"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most commonly used word is "the", followed by "of", "to", "and", "a", "for", "eur", "from", "is", and "will".</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These are all common stop words, which are usually removed from text analysis because they have no meaning on their own.</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Once stop words are removed, the most frequently used words are likely to be more informative and relevant to the dataset.</a:t>
            </a:r>
            <a:endParaRPr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0" name="Google Shape;370;p7"/>
          <p:cNvSpPr txBox="1"/>
          <p:nvPr/>
        </p:nvSpPr>
        <p:spPr>
          <a:xfrm>
            <a:off x="6096000" y="4845657"/>
            <a:ext cx="5632580" cy="181588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word "eur" remains the most frequently used, followed by "company", "million", "operating", "business", "net", "profit", "financial", "year", and "group".</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As assumed, financial terms become much more prominent than they were prior to the removal of stopwords.</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words "said" and "first" appear more frequently, which may indicate the presence of financial news or reports, as well as specific timeframes mentioned in the data.</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4" name="Shape 374"/>
        <p:cNvGrpSpPr/>
        <p:nvPr/>
      </p:nvGrpSpPr>
      <p:grpSpPr>
        <a:xfrm>
          <a:off x="0" y="0"/>
          <a:ext cx="0" cy="0"/>
          <a:chOff x="0" y="0"/>
          <a:chExt cx="0" cy="0"/>
        </a:xfrm>
      </p:grpSpPr>
      <p:sp>
        <p:nvSpPr>
          <p:cNvPr id="375" name="Google Shape;375;p8"/>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76" name="Google Shape;376;p8"/>
          <p:cNvPicPr preferRelativeResize="0"/>
          <p:nvPr/>
        </p:nvPicPr>
        <p:blipFill rotWithShape="1">
          <a:blip r:embed="rId1"/>
          <a:srcRect/>
          <a:stretch>
            <a:fillRect/>
          </a:stretch>
        </p:blipFill>
        <p:spPr>
          <a:xfrm>
            <a:off x="136644" y="961156"/>
            <a:ext cx="5564360" cy="2994920"/>
          </a:xfrm>
          <a:prstGeom prst="rect">
            <a:avLst/>
          </a:prstGeom>
          <a:noFill/>
          <a:ln>
            <a:noFill/>
          </a:ln>
        </p:spPr>
      </p:pic>
      <p:pic>
        <p:nvPicPr>
          <p:cNvPr id="377" name="Google Shape;377;p8"/>
          <p:cNvPicPr preferRelativeResize="0"/>
          <p:nvPr/>
        </p:nvPicPr>
        <p:blipFill rotWithShape="1">
          <a:blip r:embed="rId2"/>
          <a:srcRect/>
          <a:stretch>
            <a:fillRect/>
          </a:stretch>
        </p:blipFill>
        <p:spPr>
          <a:xfrm>
            <a:off x="5900056" y="1366935"/>
            <a:ext cx="6155299" cy="2796782"/>
          </a:xfrm>
          <a:prstGeom prst="rect">
            <a:avLst/>
          </a:prstGeom>
          <a:noFill/>
          <a:ln>
            <a:noFill/>
          </a:ln>
        </p:spPr>
      </p:pic>
      <p:sp>
        <p:nvSpPr>
          <p:cNvPr id="378" name="Google Shape;378;p8"/>
          <p:cNvSpPr txBox="1"/>
          <p:nvPr/>
        </p:nvSpPr>
        <p:spPr>
          <a:xfrm>
            <a:off x="522515" y="591824"/>
            <a:ext cx="21647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Tokenization</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9" name="Google Shape;379;p8"/>
          <p:cNvSpPr txBox="1"/>
          <p:nvPr/>
        </p:nvSpPr>
        <p:spPr>
          <a:xfrm>
            <a:off x="6125546" y="961156"/>
            <a:ext cx="21647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Lemmatization</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0" name="Google Shape;380;p8"/>
          <p:cNvSpPr txBox="1"/>
          <p:nvPr/>
        </p:nvSpPr>
        <p:spPr>
          <a:xfrm>
            <a:off x="279918" y="4163717"/>
            <a:ext cx="4693298" cy="160043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Tokenization is the process of breaking down a text into smaller units called tokens.</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result of applying word_tokenize to each sentence in the Sentence column is stored in a new column called tokenized_text.</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specific output of the code will depend on the contents of the Sentence column.</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1" name="Google Shape;381;p8"/>
          <p:cNvSpPr txBox="1"/>
          <p:nvPr/>
        </p:nvSpPr>
        <p:spPr>
          <a:xfrm>
            <a:off x="6125546" y="4404049"/>
            <a:ext cx="5533054" cy="181588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Lemmatization is the process of reducing words to their base or root form, resulting in a valid word.</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It use the WordNetLemmatizer class from the nltk library.</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It splits each sentence in the Sentence column into words with .split() and then applies the .lemmatize(word) function to each word.</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lemmatized words are then joined back together using .join() and saved in a new column called lemmatized_text.</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6" name="Google Shape;386;p9"/>
          <p:cNvSpPr txBox="1"/>
          <p:nvPr>
            <p:ph type="sldNum" idx="12"/>
          </p:nvPr>
        </p:nvSpPr>
        <p:spPr>
          <a:xfrm>
            <a:off x="11252200" y="6315075"/>
            <a:ext cx="406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87" name="Google Shape;387;p9"/>
          <p:cNvPicPr preferRelativeResize="0"/>
          <p:nvPr/>
        </p:nvPicPr>
        <p:blipFill rotWithShape="1">
          <a:blip r:embed="rId1"/>
          <a:srcRect/>
          <a:stretch>
            <a:fillRect/>
          </a:stretch>
        </p:blipFill>
        <p:spPr>
          <a:xfrm>
            <a:off x="355107" y="1363801"/>
            <a:ext cx="7171041" cy="4130398"/>
          </a:xfrm>
          <a:prstGeom prst="rect">
            <a:avLst/>
          </a:prstGeom>
          <a:noFill/>
          <a:ln>
            <a:noFill/>
          </a:ln>
        </p:spPr>
      </p:pic>
      <p:sp>
        <p:nvSpPr>
          <p:cNvPr id="388" name="Google Shape;388;p9"/>
          <p:cNvSpPr txBox="1"/>
          <p:nvPr/>
        </p:nvSpPr>
        <p:spPr>
          <a:xfrm>
            <a:off x="587828" y="994469"/>
            <a:ext cx="53557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Trebuchet MS" panose="020B0603020202020204"/>
                <a:ea typeface="Trebuchet MS" panose="020B0603020202020204"/>
                <a:cs typeface="Trebuchet MS" panose="020B0603020202020204"/>
                <a:sym typeface="Trebuchet MS" panose="020B0603020202020204"/>
              </a:rPr>
              <a:t>Visualization for Frequency using CountVectorizer</a:t>
            </a: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9" name="Google Shape;389;p9"/>
          <p:cNvSpPr txBox="1"/>
          <p:nvPr/>
        </p:nvSpPr>
        <p:spPr>
          <a:xfrm>
            <a:off x="7713770" y="2274838"/>
            <a:ext cx="4238744" cy="23083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a:solidFill>
                  <a:schemeClr val="lt1"/>
                </a:solidFill>
                <a:latin typeface="Trebuchet MS" panose="020B0603020202020204"/>
                <a:ea typeface="Trebuchet MS" panose="020B0603020202020204"/>
                <a:cs typeface="Trebuchet MS" panose="020B0603020202020204"/>
                <a:sym typeface="Trebuchet MS" panose="020B0603020202020204"/>
              </a:rPr>
              <a:t>Insights:</a:t>
            </a:r>
            <a:endParaRPr lang="en-US" sz="16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Using CountVectorizer, the visualization displays the most frequently occurring words in the text data. </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The specific words and frequencies may differ depending on the size and content of the dataset used.</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a:p>
            <a:pPr marL="285750" marR="0" lvl="0" indent="-285750" algn="just" rtl="0">
              <a:spcBef>
                <a:spcPts val="0"/>
              </a:spcBef>
              <a:spcAft>
                <a:spcPts val="0"/>
              </a:spcAft>
              <a:buClr>
                <a:schemeClr val="lt1"/>
              </a:buClr>
              <a:buSzPts val="1400"/>
              <a:buFont typeface="Arial" panose="020B0604020202020204"/>
              <a:buChar char="•"/>
            </a:pPr>
            <a:r>
              <a:rPr lang="en-US" sz="1400">
                <a:solidFill>
                  <a:schemeClr val="lt1"/>
                </a:solidFill>
                <a:latin typeface="Trebuchet MS" panose="020B0603020202020204"/>
                <a:ea typeface="Trebuchet MS" panose="020B0603020202020204"/>
                <a:cs typeface="Trebuchet MS" panose="020B0603020202020204"/>
                <a:sym typeface="Trebuchet MS" panose="020B0603020202020204"/>
              </a:rPr>
              <a:t>This visualization gives a quick overview of the most common words in the data, but it may not include all of the relevant information.</a:t>
            </a:r>
            <a:endParaRPr lang="en-US" sz="1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7794</Words>
  <Application>WPS Presentation</Application>
  <PresentationFormat/>
  <Paragraphs>219</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Arial</vt:lpstr>
      <vt:lpstr>Trebuchet MS</vt:lpstr>
      <vt:lpstr>Oswald</vt:lpstr>
      <vt:lpstr>Calibri</vt:lpstr>
      <vt:lpstr>Times New Roman</vt:lpstr>
      <vt:lpstr>Microsoft YaHei</vt:lpstr>
      <vt:lpstr>Arial Unicode MS</vt:lpstr>
      <vt:lpstr>Trebuchet MS</vt:lpstr>
      <vt:lpstr>Office Theme</vt:lpstr>
      <vt:lpstr>Financial Sentiment Analysis</vt:lpstr>
      <vt:lpstr>Members</vt:lpstr>
      <vt:lpstr>Case Study</vt:lpstr>
      <vt:lpstr>PowerPoint 演示文稿</vt:lpstr>
      <vt:lpstr>Data Cleaning, Preprocessing, Exploratory Data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Sentiment Analysis</vt:lpstr>
      <vt:lpstr>PowerPoint 演示文稿</vt:lpstr>
      <vt:lpstr>PowerPoint 演示文稿</vt:lpstr>
      <vt:lpstr>Classification Report</vt:lpstr>
      <vt:lpstr>Classification Report</vt:lpstr>
      <vt:lpstr>Accuracies before Hyper Parameter Tuning</vt:lpstr>
      <vt:lpstr>Accuracies after Hyper Parameter Tuning</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Sentiment Analysis</dc:title>
  <dc:creator>VANKAYALAPATI MANOGNA</dc:creator>
  <cp:lastModifiedBy>HP</cp:lastModifiedBy>
  <cp:revision>3</cp:revision>
  <dcterms:created xsi:type="dcterms:W3CDTF">2024-02-02T08:38:00Z</dcterms:created>
  <dcterms:modified xsi:type="dcterms:W3CDTF">2024-02-03T13:32:08Z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A09F047C18F34200A40E9EACC60A1A07_12</vt:lpwstr>
  </property>
  <property fmtid="{D5CDD505-2E9C-101B-9397-08002B2CF9AE}" pid="4" name="KSOProductBuildVer">
    <vt:lpwstr>1033-12.2.0.13431</vt:lpwstr>
  </property>
</Properties>
</file>