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 id="2147483771" r:id="rId2"/>
  </p:sldMasterIdLst>
  <p:notesMasterIdLst>
    <p:notesMasterId r:id="rId48"/>
  </p:notesMasterIdLst>
  <p:sldIdLst>
    <p:sldId id="275" r:id="rId3"/>
    <p:sldId id="313" r:id="rId4"/>
    <p:sldId id="258" r:id="rId5"/>
    <p:sldId id="287" r:id="rId6"/>
    <p:sldId id="260" r:id="rId7"/>
    <p:sldId id="261" r:id="rId8"/>
    <p:sldId id="455" r:id="rId9"/>
    <p:sldId id="268" r:id="rId10"/>
    <p:sldId id="278" r:id="rId11"/>
    <p:sldId id="270" r:id="rId12"/>
    <p:sldId id="267" r:id="rId13"/>
    <p:sldId id="430" r:id="rId14"/>
    <p:sldId id="432" r:id="rId15"/>
    <p:sldId id="422" r:id="rId16"/>
    <p:sldId id="423" r:id="rId17"/>
    <p:sldId id="431" r:id="rId18"/>
    <p:sldId id="433" r:id="rId19"/>
    <p:sldId id="434" r:id="rId20"/>
    <p:sldId id="307" r:id="rId21"/>
    <p:sldId id="308" r:id="rId22"/>
    <p:sldId id="435" r:id="rId23"/>
    <p:sldId id="436" r:id="rId24"/>
    <p:sldId id="293" r:id="rId25"/>
    <p:sldId id="304" r:id="rId26"/>
    <p:sldId id="305" r:id="rId27"/>
    <p:sldId id="306" r:id="rId28"/>
    <p:sldId id="292" r:id="rId29"/>
    <p:sldId id="294" r:id="rId30"/>
    <p:sldId id="297" r:id="rId31"/>
    <p:sldId id="299" r:id="rId32"/>
    <p:sldId id="300" r:id="rId33"/>
    <p:sldId id="301" r:id="rId34"/>
    <p:sldId id="302" r:id="rId35"/>
    <p:sldId id="303" r:id="rId36"/>
    <p:sldId id="442" r:id="rId37"/>
    <p:sldId id="446" r:id="rId38"/>
    <p:sldId id="448" r:id="rId39"/>
    <p:sldId id="451" r:id="rId40"/>
    <p:sldId id="452" r:id="rId41"/>
    <p:sldId id="286" r:id="rId42"/>
    <p:sldId id="454" r:id="rId43"/>
    <p:sldId id="311" r:id="rId44"/>
    <p:sldId id="310" r:id="rId45"/>
    <p:sldId id="309" r:id="rId46"/>
    <p:sldId id="31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8T05:45:55.554"/>
    </inkml:context>
    <inkml:brush xml:id="br0">
      <inkml:brushProperty name="width" value="0.35" units="cm"/>
      <inkml:brushProperty name="height" value="0.35" units="cm"/>
      <inkml:brushProperty name="color" value="#FFFFFF"/>
    </inkml:brush>
  </inkml:definitions>
  <inkml:trace contextRef="#ctx0" brushRef="#br0">2958 92 20095 0 0,'-6'0'1152'0'0,"-205"1"2887"0"0,-114 15-2379 0 0,-224 38-900 0 0,-102 8-362 0 0,392-42-270 0 0,-562 59 292 0 0,725-64-329 0 0,60-6-26 0 0,36-9-64 0 0,0 0-1 0 0,0 0 1 0 0,0 0 0 0 0,-1 0 0 0 0,1 0-1 0 0,0 0 1 0 0,0 0 0 0 0,0 0 0 0 0,0 0-1 0 0,0 0 1 0 0,-1 0 0 0 0,1 0 0 0 0,0 0-1 0 0,0 0 1 0 0,0 1 0 0 0,0-1 0 0 0,0 0-1 0 0,0 0 1 0 0,0 0 0 0 0,-1 0 0 0 0,1 0-1 0 0,0 0 1 0 0,0 0 0 0 0,0 0 0 0 0,0 0-1 0 0,0 0 1 0 0,0 0 0 0 0,0 1 0 0 0,0-1-1 0 0,0 0 1 0 0,-1 0 0 0 0,1 0 0 0 0,0 0-1 0 0,0 0 1 0 0,0 0 0 0 0,0 0 0 0 0,0 1-1 0 0,0-1 1 0 0,0 0 0 0 0,0 0 0 0 0,0 0-1 0 0,0 0 1 0 0,0 0 0 0 0,0 1 0 0 0,0-1-1 0 0,0 0 1 0 0,0 0 0 0 0,0 0 0 0 0,0 0-1 0 0,0 0 1 0 0,0 0 0 0 0,0 1 0 0 0,0-1-1 0 0,1 0 1 0 0,-1 0 0 0 0,19 3 61 0 0,31-4 5 0 0,83-10 0 0 0,-90 6-49 0 0,331-44 97 0 0,-20 3-51 0 0,679-41 34 0 0,0 93-25 0 0,-804 16-56 0 0,-185-17-11 0 0,0 1 0 0 0,0 3 1 0 0,-1 1-1 0 0,48 19 0 0 0,-84-27-5 0 0,0 1 0 0 0,-1 0 0 0 0,1 1-1 0 0,-1-1 1 0 0,0 1 0 0 0,0 1 0 0 0,0-1 0 0 0,9 9 0 0 0,-14-12-1 0 0,0 1 0 0 0,0-1 1 0 0,0 0-1 0 0,-1 1 0 0 0,1-1 0 0 0,0 1 0 0 0,-1-1 1 0 0,1 1-1 0 0,0-1 0 0 0,-1 1 0 0 0,0 0 0 0 0,1-1 1 0 0,-1 1-1 0 0,0-1 0 0 0,0 1 0 0 0,0 3 0 0 0,-1-3 1 0 0,1 1-1 0 0,-1-1 1 0 0,0 0-1 0 0,0 0 1 0 0,0 0-1 0 0,0 1 1 0 0,-1-1-1 0 0,1 0 1 0 0,0 0-1 0 0,-1-1 0 0 0,0 1 1 0 0,1 0-1 0 0,-1 0 1 0 0,-3 2-1 0 0,-7 4 4 0 0,1 0-1 0 0,-1-1 0 0 0,0-1 0 0 0,0 1 1 0 0,-1-2-1 0 0,0 0 0 0 0,-20 6 1 0 0,-105 17 25 0 0,110-24-22 0 0,-496 61 122 0 0,-5-29-47 0 0,-162 17-5 0 0,427-21-37 0 0,222-25-27 0 0,38-5-6 0 0,9-1 0 0 0,69-8 5 0 0,366-69-5 0 0,6-23 2 0 0,-255 55-8 0 0,444-92-13 0 0,198-45-19 0 0,-599 115-27 0 0,-230 65 52 0 0,0 0 0 0 0,0-1 0 0 0,0 0 0 0 0,0 1 0 0 0,0-1 0 0 0,4-4 0 0 0,-7 2-20 0 0,-9 2-1 0 0,-7 1 5 0 0,0 1 1 0 0,-19 1-1 0 0,-562 63-193 0 0,244-22 156 0 0,39-9 42 0 0,-884 107-39 0 0,958-102 56 0 0,147-20 1 0 0,-114 37-1 0 0,190-50 3 0 0,1 0-1 0 0,-21 12 0 0 0,35-17-2 0 0,0 1 1 0 0,0-1-1 0 0,0 1 1 0 0,0 0-1 0 0,0-1 0 0 0,0 1 1 0 0,0 0-1 0 0,0 0 1 0 0,0-1-1 0 0,1 1 0 0 0,-1 0 1 0 0,0 0-1 0 0,0 0 0 0 0,1 0 1 0 0,-1 0-1 0 0,0 2 1 0 0,1-3-1 0 0,0 1 0 0 0,0-1 0 0 0,0 1 0 0 0,0-1 1 0 0,0 1-1 0 0,1-1 0 0 0,-1 1 0 0 0,0-1 1 0 0,0 1-1 0 0,0-1 0 0 0,0 1 0 0 0,1-1 0 0 0,-1 1 1 0 0,0-1-1 0 0,1 0 0 0 0,-1 1 0 0 0,0-1 1 0 0,1 1-1 0 0,-1-1 0 0 0,0 0 0 0 0,1 1 1 0 0,-1-1-1 0 0,1 0 0 0 0,-1 0 0 0 0,1 1 0 0 0,4 1 3 0 0,1 1-1 0 0,-1-1 0 0 0,0-1 0 0 0,1 1 0 0 0,9 1 0 0 0,32 2 16 0 0,-1-2 0 0 0,1-3-1 0 0,63-5 1 0 0,605-80 130 0 0,-342 33-96 0 0,1388-61 113 0 0,-1427 125-155 0 0,-322-11-10 0 0,0 1 0 0 0,0 0 1 0 0,20 6-1 0 0,-21 0 0 0 0,-11-7 0 0 0,0-1 0 0 0,0 0 0 0 0,0 1 0 0 0,0-1 0 0 0,0 0 0 0 0,0 1 0 0 0,0-1 0 0 0,0 1 0 0 0,0-1 0 0 0,0 0-1 0 0,0 1 1 0 0,0-1 0 0 0,0 0 0 0 0,0 1 0 0 0,-1-1 0 0 0,1 0 0 0 0,0 1 0 0 0,0-1 0 0 0,0 0 0 0 0,-1 1 0 0 0,1-1 0 0 0,0 0 0 0 0,0 0 0 0 0,-1 1 0 0 0,1-1 0 0 0,0 0 0 0 0,0 0 0 0 0,-1 1 0 0 0,-6 3-1 0 0,1-1 0 0 0,-1 0-1 0 0,0 0 1 0 0,0 0 0 0 0,-14 3 0 0 0,-278 61-56 0 0,-18-20-13 0 0,216-33 45 0 0,-103 14-21 0 0,-537 79-76 0 0,10 27 51 0 0,693-126 68 0 0,12-4 2 0 0,1 1 0 0 0,0 2-1 0 0,0 1 1 0 0,-41 18 0 0 0,53-16 1 0 0,13-10 0 0 0,0 0 0 0 0,0 0 0 0 0,0 0 0 0 0,0 1 0 0 0,0-1 0 0 0,0 0 0 0 0,0 0 1 0 0,0 0-1 0 0,0 1 0 0 0,0-1 0 0 0,0 0 0 0 0,0 0 0 0 0,0 1 0 0 0,0-1 0 0 0,0 0 0 0 0,0 0 0 0 0,0 0 0 0 0,0 1 0 0 0,0-1 0 0 0,0 0 0 0 0,0 0 0 0 0,0 1 0 0 0,0-1 0 0 0,1 0 0 0 0,-1 0 0 0 0,0 0 0 0 0,0 1 0 0 0,0-1 0 0 0,0 0 0 0 0,0 0 0 0 0,1 0 0 0 0,-1 0 0 0 0,0 0 0 0 0,0 1 0 0 0,0-1 0 0 0,1 0 0 0 0,-1 0 0 0 0,0 0 0 0 0,0 0 0 0 0,6 2 1 0 0,0 0 0 0 0,0-1 0 0 0,0 0 0 0 0,0 0 0 0 0,1-1-1 0 0,-1 1 1 0 0,9-2 0 0 0,116-7 10 0 0,72-17 11 0 0,60-17 9 0 0,74-20 4 0 0,-49 7-2 0 0,708-127 98 0 0,-573 114-74 0 0,-52 9-1 0 0,-63 9 0 0 0,-70 15-1 0 0,-156 25-5 0 0,99 0 1 0 0,-177 10-45 0 0,1 0-1 0 0,0 1 1 0 0,0-1-1 0 0,0 1 1 0 0,8 2-1 0 0,-13-3-4 0 0,1 0-1 0 0,-1 0 1 0 0,0 0-1 0 0,0 0 0 0 0,0 0 1 0 0,0 0-1 0 0,0 0 1 0 0,0 0-1 0 0,1 0 0 0 0,-1 1 1 0 0,0-1-1 0 0,0 0 0 0 0,0 0 1 0 0,0 0-1 0 0,0 0 1 0 0,0 0-1 0 0,0 0 0 0 0,0 1 1 0 0,0-1-1 0 0,0 0 1 0 0,1 0-1 0 0,-1 0 0 0 0,0 0 1 0 0,0 0-1 0 0,0 1 0 0 0,0-1 1 0 0,0 0-1 0 0,0 0 1 0 0,0 0-1 0 0,0 0 0 0 0,0 0 1 0 0,0 1-1 0 0,0-1 1 0 0,-1 0-1 0 0,1 0 0 0 0,0 0 1 0 0,0 0-1 0 0,0 0 0 0 0,0 1 1 0 0,0-1-1 0 0,0 0 1 0 0,0 0-1 0 0,0 0 0 0 0,0 0 1 0 0,0 0-1 0 0,0 0 1 0 0,-1 1-1 0 0,1-1 0 0 0,0 0 1 0 0,0 0-1 0 0,0 0 0 0 0,0 0 1 0 0,-1 0-1 0 0,-19 11 27 0 0,-37 7 6 0 0,-75 15-1 0 0,101-27-25 0 0,-1007 206 122 0 0,203-45-56 0 0,-1062 324 121 0 0,1673-425-150 0 0,173-50-33 0 0,-162 41 56 0 0,204-55-54 0 0,0 0 0 0 0,0-1 0 0 0,-16 1 0 0 0,25-2-13 0 0,0 0 1 0 0,0 0 0 0 0,-1 0 0 0 0,1 0 0 0 0,0 0-1 0 0,0 0 1 0 0,0 0 0 0 0,-1 0 0 0 0,1 0-1 0 0,0 0 1 0 0,0 0 0 0 0,-1 0 0 0 0,1-1-1 0 0,0 1 1 0 0,0 0 0 0 0,0 0 0 0 0,-1 0 0 0 0,1 0-1 0 0,0 0 1 0 0,0 0 0 0 0,0 0 0 0 0,-1-1-1 0 0,1 1 1 0 0,0 0 0 0 0,0 0 0 0 0,0 0-1 0 0,0 0 1 0 0,0-1 0 0 0,-1 1 0 0 0,1 0 0 0 0,0 0-1 0 0,0-1 1 0 0,7-7 24 0 0,13-6-3 0 0,2 1 0 0 0,-1 0-1 0 0,1 2 1 0 0,45-16-1 0 0,-44 18-10 0 0,172-64 53 0 0,65-17-4 0 0,73-15-15 0 0,1371-292 66 0 0,-1314 332-104 0 0,-50 20-5 0 0,-55 18 4 0 0,-58 15-4 0 0,-175 9 0 0 0,-1 3 0 0 0,1 2 0 0 0,61 9 0 0 0,-108-10-1 0 0,1 0 0 0 0,-1 1-1 0 0,1-1 1 0 0,-1 1-1 0 0,0 0 1 0 0,0 1-1 0 0,5 2 1 0 0,-9-4-1 0 0,0-1 0 0 0,-1 1 0 0 0,1-1 0 0 0,0 1 0 0 0,-1 0 0 0 0,1-1 0 0 0,0 1 0 0 0,-1 0 0 0 0,1 0 0 0 0,-1 0 0 0 0,1-1 0 0 0,-1 1 1 0 0,0 0-1 0 0,1 0 0 0 0,-1 0 0 0 0,0 0 0 0 0,0 0 0 0 0,1 0 0 0 0,-1 0 0 0 0,0 0 0 0 0,0 0 0 0 0,0-1 0 0 0,0 1 0 0 0,0 0 0 0 0,0 0 0 0 0,-1 0 0 0 0,1 0 0 0 0,0 0 0 0 0,0 0 0 0 0,-1 0 0 0 0,1 0 0 0 0,0 0 0 0 0,-1-1 1 0 0,1 1-1 0 0,-1 0 0 0 0,0 0 0 0 0,1 0 0 0 0,-1-1 0 0 0,1 1 0 0 0,-1 0 0 0 0,0-1 0 0 0,0 1 0 0 0,-1 0 0 0 0,-6 6 0 0 0,0-1 0 0 0,0 0 0 0 0,0-1 0 0 0,-1 1 0 0 0,-17 6 0 0 0,-65 27 0 0 0,-2-4 0 0 0,-102 25 0 0 0,-212 37 0 0 0,393-94 0 0 0,-339 73 0 0 0,-629 148 0 0 0,-87 102 0 0 0,1042-316 0 0 0,-1 0 0 0 0,0 1 0 0 0,1 1 0 0 0,-46 26 0 0 0,68-31 0 0 0,16-5 0 0 0,26-8 0 0 0,-1-1 0 0 0,66-22 0 0 0,-55 15 0 0 0,149-49 0 0 0,55-30 0 0 0,57-26 0 0 0,749-249-5 0 0,-699 266-1 0 0,377-58 0 0 0,-468 123 0 0 0,-196 28 4 0 0,0 3-1 0 0,121 6 0 0 0,-182 0 3 0 0,-1 1-1 0 0,0 1 1 0 0,1-1 0 0 0,-1 2-1 0 0,14 4 1 0 0,-22-7 0 0 0,0 0-1 0 0,0 1 1 0 0,0-1 0 0 0,0 0 0 0 0,-1 1 0 0 0,1-1 0 0 0,0 0 0 0 0,0 1 0 0 0,-1-1 0 0 0,1 1-1 0 0,0-1 1 0 0,-1 1 0 0 0,1-1 0 0 0,0 1 0 0 0,-1 0 0 0 0,1-1 0 0 0,-1 1 0 0 0,1 0-1 0 0,-1 0 1 0 0,1-1 0 0 0,-1 1 0 0 0,0 0 0 0 0,1 0 0 0 0,-1-1 0 0 0,0 1 0 0 0,0 0 0 0 0,0 0-1 0 0,1 0 1 0 0,-1-1 0 0 0,0 1 0 0 0,0 0 0 0 0,0 0 0 0 0,0 0 0 0 0,0 0 0 0 0,-1 0-1 0 0,1-1 1 0 0,0 1 0 0 0,0 0 0 0 0,0 0 0 0 0,-1 0 0 0 0,1-1 0 0 0,0 1 0 0 0,-1 0-1 0 0,1 0 1 0 0,-1-1 0 0 0,1 1 0 0 0,-1 0 0 0 0,1-1 0 0 0,-1 1 0 0 0,0-1 0 0 0,0 2 0 0 0,-5 3-1 0 0,-1 0 0 0 0,1 0 1 0 0,-1 0-1 0 0,-14 7 0 0 0,-56 22-6 0 0,-136 43 0 0 0,204-74 7 0 0,-309 99-10 0 0,-531 188-20 0 0,461-132 6 0 0,-717 406 1 0 0,861-421 23 0 0,193-116 0 0 0,43-25 0 0 0,14-9 1 0 0,26-21 9 0 0,666-480 91 0 0,70 20-5 0 0,42 59-16 0 0,-553 315-56 0 0,-15 21 4 0 0,-188 76-13 0 0,0 2 0 0 0,84-12 0 0 0,-131 27-12 0 0,7-2 4 0 0,-1 0 0 0 0,18 1 0 0 0,-29 1-6 0 0,0 0 0 0 0,0 0 0 0 0,0 0 0 0 0,1 1 0 0 0,-1-1 0 0 0,0 0 0 0 0,0 1 0 0 0,0-1 0 0 0,0 1 0 0 0,0 0 0 0 0,0 0 1 0 0,0 0-1 0 0,0 0 0 0 0,-1 0 0 0 0,1 0 0 0 0,0 0 0 0 0,-1 0 0 0 0,1 1 0 0 0,0-1 0 0 0,-1 1 0 0 0,2 1 0 0 0,-2-1 0 0 0,-1 0 0 0 0,1 0 0 0 0,-1 0 0 0 0,1 0 0 0 0,-1 1 0 0 0,0-1 0 0 0,0 0 0 0 0,0 0 0 0 0,0 0 0 0 0,0 0 0 0 0,0 0-1 0 0,-1 0 1 0 0,1 1 0 0 0,-1-1 0 0 0,1 0 0 0 0,-1 0 0 0 0,0 0 0 0 0,0 0 0 0 0,0 0 0 0 0,0-1 0 0 0,0 1 0 0 0,-2 2 0 0 0,-5 7 5 0 0,0-1-1 0 0,-15 16 1 0 0,-23 16 2 0 0,-1-2 0 0 0,-55 35 1 0 0,82-60-8 0 0,-182 130 14 0 0,-372 275 11 0 0,35 30-11 0 0,371-289-9 0 0,127-121-5 0 0,-109 117-1 0 0,146-153 0 0 0,0 1 0 0 0,1-1 0 0 0,0 1 0 0 0,0-1 0 0 0,0 1 0 0 0,1 0 0 0 0,-3 8 0 0 0,4-13 0 0 0,1 1 0 0 0,0-1 0 0 0,0 0 0 0 0,0 1 0 0 0,0-1 0 0 0,0 0 0 0 0,0 1 0 0 0,0-1 0 0 0,0 0 0 0 0,0 1 0 0 0,0-1 0 0 0,0 0 0 0 0,0 1 0 0 0,1-1 0 0 0,-1 0 0 0 0,0 1 0 0 0,0-1 0 0 0,0 0 0 0 0,0 1 0 0 0,0-1 0 0 0,1 0 0 0 0,-1 1 0 0 0,0-1 0 0 0,0 0 0 0 0,1 0 0 0 0,-1 1 0 0 0,0-1 0 0 0,14 0 0 0 0,-6-2 0 0 0,0-1 0 0 0,0 0 0 0 0,0-1 0 0 0,-1 0 0 0 0,1 0 0 0 0,7-6 0 0 0,50-40-1 0 0,-48 36 1 0 0,337-293-14 0 0,-246 210 6 0 0,578-541-42 0 0,-566 524 34 0 0,-15 15-27 0 0,230-166 0 0 0,-317 252 35 0 0,1 1 0 0 0,1 0 0 0 0,0 1-1 0 0,1 1 1 0 0,35-12 0 0 0,-55 21 7 0 0,0 1 0 0 0,0 0 0 0 0,0-1 1 0 0,1 1-1 0 0,-1-1 0 0 0,0 1 0 0 0,0 0 0 0 0,0 0 0 0 0,0 0 0 0 0,1 0 1 0 0,-1 0-1 0 0,0 0 0 0 0,0 0 0 0 0,1 0 0 0 0,-1 0 0 0 0,0 0 0 0 0,0 1 1 0 0,0-1-1 0 0,0 0 0 0 0,0 1 0 0 0,1-1 0 0 0,-1 1 0 0 0,0 0 0 0 0,0-1 1 0 0,0 1-1 0 0,0 0 0 0 0,1 1 0 0 0,-1 0 0 0 0,-1 0 0 0 0,1 0 0 0 0,-1 0 0 0 0,1 0 0 0 0,-1 0 0 0 0,0 1 0 0 0,0-1 0 0 0,0 0 0 0 0,0 0 0 0 0,0 0 0 0 0,-1 1 0 0 0,1-1 0 0 0,-1 0 0 0 0,0 3 0 0 0,-6 18-2 0 0,-1 1-1 0 0,-1-1 1 0 0,-17 32-1 0 0,-46 66-4 0 0,44-77 6 0 0,-211 334 1 0 0,-188 314 1 0 0,329-516 0 0 0,81-135 0 0 0,17-42 0 0 0,1 1 0 0 0,-1 0 0 0 0,0 0 0 0 0,0 0 0 0 0,1-1 0 0 0,-1 1 0 0 0,0 0 0 0 0,0 0 0 0 0,1 0 0 0 0,-1 0 0 0 0,0 0 0 0 0,1 0 0 0 0,-1-1 0 0 0,0 1 0 0 0,0 0 0 0 0,1 0 0 0 0,-1 0 0 0 0,0 0 0 0 0,1 0 0 0 0,-1 0 0 0 0,0 0 0 0 0,1 0 0 0 0,-1 0 0 0 0,0 0 0 0 0,1 0 0 0 0,-1 0 0 0 0,0 1 0 0 0,0-1 0 0 0,1 0 0 0 0,-1 0 0 0 0,0 0 0 0 0,0 0 0 0 0,1 0 0 0 0,-1 1 0 0 0,0-1 0 0 0,0 0 0 0 0,1 0 0 0 0,-1 0 0 0 0,0 1 0 0 0,0-1 0 0 0,0 0 0 0 0,1 0 0 0 0,-1 1 0 0 0,0-1 0 0 0,0 0 0 0 0,0 0 0 0 0,0 1 0 0 0,0-1 0 0 0,1 0 0 0 0,-1 1 0 0 0,0-1 0 0 0,0 0 0 0 0,0 0 0 0 0,0 1 0 0 0,0-1 0 0 0,0 0 0 0 0,0 1 0 0 0,0-1 0 0 0,0 0 0 0 0,0 1 0 0 0,0-1 0 0 0,-1 0 0 0 0,1 0 0 0 0,0 1 0 0 0,0-1 0 0 0,0 0 0 0 0,0 1 0 0 0,25-21 1 0 0,28-32 6 0 0,-2-3 1 0 0,45-63-1 0 0,81-137 13 0 0,80-151 20 0 0,-50 76-10 0 0,-4-1 25 0 0,-175 288-36 0 0,-17 30 8 0 0,-18 31-1 0 0,-259 442 80 0 0,131-236-69 0 0,-366 588 92 0 0,481-780-118 0 0,18-27-4 0 0,4-6-1 0 0,33-47 7 0 0,824-1343 7 0 0,-850 1375-20 0 0,12-22-12 0 0,42-61 0 0 0,-45 81 1 0 0,-12 16 2 0 0,-6 13-12 0 0,-15 48 1 0 0,-4 0 1 0 0,-27 58-1 0 0,27-71 12 0 0,-273 593-65 0 0,189-424 61 0 0,39-79 12 0 0,58-121 0 0 0,6-15 0 0 0,0 0 0 0 0,0 0 0 0 0,0 0 0 0 0,0 1 0 0 0,0-1 0 0 0,0 0 0 0 0,0 0 0 0 0,0 0 0 0 0,-1 0 0 0 0,1 0 0 0 0,0 0 0 0 0,0 0 0 0 0,0 0 0 0 0,0 0 0 0 0,0 0 0 0 0,0 1 0 0 0,0-1 0 0 0,0 0 0 0 0,0 0 0 0 0,0 0 0 0 0,0 0 0 0 0,0 0 0 0 0,0 0 0 0 0,0 0 0 0 0,0 0 0 0 0,0 0 0 0 0,0 1 0 0 0,0-1 0 0 0,0 0 0 0 0,0 0 0 0 0,0 0 0 0 0,0 0 0 0 0,0 0 0 0 0,0 0 0 0 0,0 0 0 0 0,1 0 0 0 0,-1 0 0 0 0,0 1 0 0 0,0-1 0 0 0,0 0 0 0 0,0 0 0 0 0,0 0 0 0 0,0 0 0 0 0,0 0 0 0 0,0 0 0 0 0,0 0 0 0 0,0 0 0 0 0,0 0 0 0 0,1 0 0 0 0,-1 0 0 0 0,0 0 0 0 0,0 0 0 0 0,0 0 0 0 0,0 0 0 0 0,0 0 0 0 0,0 0 0 0 0,0 0 0 0 0,0 0 0 0 0,0 0 0 0 0,1 0 0 0 0,-1 0 0 0 0,0 0 0 0 0,0 0 0 0 0,0 0 0 0 0,0 0 0 0 0,0 0 0 0 0,0 0 0 0 0,5-3 0 0 0,-1 0 0 0 0,0-1 1 0 0,0 1-1 0 0,-1-1 0 0 0,1 0 0 0 0,-1 0 0 0 0,4-5 1 0 0,30-46 4 0 0,-29 43-4 0 0,183-315 25 0 0,-20-11 16 0 0,-33 65 13 0 0,-75 157 15 0 0,-59 109-32 0 0,-11 18-4 0 0,-120 221 56 0 0,-33 54-29 0 0,90-176-37 0 0,-60 103 24 0 0,123-199-38 0 0,7-14-10 0 0,0 0 0 0 0,0 0 0 0 0,0 0 0 0 0,0 0 0 0 0,0 0 0 0 0,0 0 0 0 0,0 0 0 0 0,0 0 0 0 0,0 0 0 0 0,0 0 1 0 0,0 0-1 0 0,0 0 0 0 0,0 0 0 0 0,0 1 0 0 0,0-1 0 0 0,0 0 0 0 0,0 0 0 0 0,0 0 0 0 0,0 0 0 0 0,0 0 1 0 0,0 0-1 0 0,0 0 0 0 0,-1 0 0 0 0,1 0 0 0 0,0 0 0 0 0,0 0 0 0 0,1 0 0 0 0,-1 0 0 0 0,0 1 0 0 0,0-1 0 0 0,0 0 1 0 0,0 0-1 0 0,0 0 0 0 0,0 0 0 0 0,0 0 0 0 0,0 0 0 0 0,0 0 0 0 0,0 0 0 0 0,0 0 0 0 0,0 0 0 0 0,0 0 1 0 0,0 0-1 0 0,0 0 0 0 0,0 0 0 0 0,0 0 0 0 0,0 0 0 0 0,0 0 0 0 0,0 1 0 0 0,0-1 0 0 0,0 0 0 0 0,0 0 0 0 0,1 0 1 0 0,-1 0-1 0 0,0 0 0 0 0,0 0 0 0 0,0 0 0 0 0,0 0 0 0 0,0 0 0 0 0,0 0 0 0 0,0 0 0 0 0,0 0 0 0 0,0 0 1 0 0,0 0-1 0 0,0 0 0 0 0,0 0 0 0 0,0 0 0 0 0,1 0 0 0 0,-1 0 0 0 0,20-18 7 0 0,52-54 0 0 0,118-156 0 0 0,31-107 11 0 0,-179 265-17 0 0,4-5 8 0 0,37-84-1 0 0,-73 130 2 0 0,-10 29-10 0 0,0 0 0 0 0,0 0 0 0 0,0 0 0 0 0,0 0 0 0 0,0 0 0 0 0,0 0 0 0 0,0-1 0 0 0,0 1 0 0 0,0 0 0 0 0,0 0 0 0 0,0 0 0 0 0,0 0 1 0 0,0 0-1 0 0,0 0 0 0 0,0-1 0 0 0,0 1 0 0 0,0 0 0 0 0,0 0 0 0 0,0 0 0 0 0,0 0 0 0 0,0 0 0 0 0,0-1 0 0 0,0 1 0 0 0,0 0 1 0 0,0 0-1 0 0,0 0 0 0 0,0 0 0 0 0,0 0 0 0 0,0 0 0 0 0,0-1 0 0 0,0 1 0 0 0,0 0 0 0 0,0 0 0 0 0,0 0 0 0 0,-1 0 0 0 0,1 0 0 0 0,0 0 1 0 0,0 0-1 0 0,0 0 0 0 0,0 0 0 0 0,0-1 0 0 0,0 1 0 0 0,0 0 0 0 0,-1 0 0 0 0,1 0 0 0 0,0 0 0 0 0,0 0 0 0 0,0 0 0 0 0,0 0 1 0 0,-12 13 1 0 0,-17 29 2 0 0,-28 59-1 0 0,23-40-2 0 0,-74 130 5 0 0,-39 55-5 0 0,140-234-1 0 0,-376 598-7 0 0,197-355-4029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7305C-123D-47CD-B394-E6D655DB4B11}" type="datetimeFigureOut">
              <a:rPr lang="en-IN" smtClean="0"/>
              <a:t>21-06-2022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0A4A0-BDBF-4049-A3A8-E35556F12309}" type="slidenum">
              <a:rPr lang="en-IN" smtClean="0"/>
              <a:t>‹#›</a:t>
            </a:fld>
            <a:endParaRPr lang="en-IN"/>
          </a:p>
        </p:txBody>
      </p:sp>
    </p:spTree>
    <p:extLst>
      <p:ext uri="{BB962C8B-B14F-4D97-AF65-F5344CB8AC3E}">
        <p14:creationId xmlns:p14="http://schemas.microsoft.com/office/powerpoint/2010/main" val="1247700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EA7B-6072-435E-8FA8-56061D75EE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7C588B-8835-4552-AADD-D134AA04A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B856A0-3F6B-47FC-A0AF-8FEE820DC7EB}"/>
              </a:ext>
            </a:extLst>
          </p:cNvPr>
          <p:cNvSpPr>
            <a:spLocks noGrp="1"/>
          </p:cNvSpPr>
          <p:nvPr>
            <p:ph type="dt" sz="half" idx="10"/>
          </p:nvPr>
        </p:nvSpPr>
        <p:spPr/>
        <p:txBody>
          <a:bodyPr/>
          <a:lstStyle/>
          <a:p>
            <a:fld id="{0F3BCA96-D952-4C45-B057-F663906F603F}" type="datetimeFigureOut">
              <a:rPr lang="en-IN" smtClean="0"/>
              <a:t>21-06-2022</a:t>
            </a:fld>
            <a:endParaRPr lang="en-IN"/>
          </a:p>
        </p:txBody>
      </p:sp>
      <p:sp>
        <p:nvSpPr>
          <p:cNvPr id="5" name="Footer Placeholder 4">
            <a:extLst>
              <a:ext uri="{FF2B5EF4-FFF2-40B4-BE49-F238E27FC236}">
                <a16:creationId xmlns:a16="http://schemas.microsoft.com/office/drawing/2014/main" id="{69651B1B-69E3-41D0-AEAC-F3F58F0627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A9379A-963E-42AD-AE63-0D19FA31D270}"/>
              </a:ext>
            </a:extLst>
          </p:cNvPr>
          <p:cNvSpPr>
            <a:spLocks noGrp="1"/>
          </p:cNvSpPr>
          <p:nvPr>
            <p:ph type="sldNum" sz="quarter" idx="12"/>
          </p:nvPr>
        </p:nvSpPr>
        <p:spPr/>
        <p:txBody>
          <a:bodyPr/>
          <a:lstStyle/>
          <a:p>
            <a:fld id="{20C0751B-95B3-485A-908D-022B3BD11705}" type="slidenum">
              <a:rPr lang="en-IN" smtClean="0"/>
              <a:t>‹#›</a:t>
            </a:fld>
            <a:endParaRPr lang="en-IN"/>
          </a:p>
        </p:txBody>
      </p:sp>
    </p:spTree>
    <p:extLst>
      <p:ext uri="{BB962C8B-B14F-4D97-AF65-F5344CB8AC3E}">
        <p14:creationId xmlns:p14="http://schemas.microsoft.com/office/powerpoint/2010/main" val="386230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7882-2F75-4875-A7B6-8B9437283C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7BF05B-0563-4B7B-8C30-03F7A87CE9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80D06-C0C1-4043-A06C-D70E0811BE56}"/>
              </a:ext>
            </a:extLst>
          </p:cNvPr>
          <p:cNvSpPr>
            <a:spLocks noGrp="1"/>
          </p:cNvSpPr>
          <p:nvPr>
            <p:ph type="dt" sz="half" idx="10"/>
          </p:nvPr>
        </p:nvSpPr>
        <p:spPr/>
        <p:txBody>
          <a:bodyPr/>
          <a:lstStyle/>
          <a:p>
            <a:fld id="{0F3BCA96-D952-4C45-B057-F663906F603F}" type="datetimeFigureOut">
              <a:rPr lang="en-IN" smtClean="0"/>
              <a:t>21-06-2022</a:t>
            </a:fld>
            <a:endParaRPr lang="en-IN"/>
          </a:p>
        </p:txBody>
      </p:sp>
      <p:sp>
        <p:nvSpPr>
          <p:cNvPr id="5" name="Footer Placeholder 4">
            <a:extLst>
              <a:ext uri="{FF2B5EF4-FFF2-40B4-BE49-F238E27FC236}">
                <a16:creationId xmlns:a16="http://schemas.microsoft.com/office/drawing/2014/main" id="{72768668-F5E8-47FC-9350-5F6F985354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302AE6-4198-4C98-9EBE-AAE08B12F353}"/>
              </a:ext>
            </a:extLst>
          </p:cNvPr>
          <p:cNvSpPr>
            <a:spLocks noGrp="1"/>
          </p:cNvSpPr>
          <p:nvPr>
            <p:ph type="sldNum" sz="quarter" idx="12"/>
          </p:nvPr>
        </p:nvSpPr>
        <p:spPr/>
        <p:txBody>
          <a:bodyPr/>
          <a:lstStyle/>
          <a:p>
            <a:fld id="{20C0751B-95B3-485A-908D-022B3BD11705}" type="slidenum">
              <a:rPr lang="en-IN" smtClean="0"/>
              <a:t>‹#›</a:t>
            </a:fld>
            <a:endParaRPr lang="en-IN"/>
          </a:p>
        </p:txBody>
      </p:sp>
    </p:spTree>
    <p:extLst>
      <p:ext uri="{BB962C8B-B14F-4D97-AF65-F5344CB8AC3E}">
        <p14:creationId xmlns:p14="http://schemas.microsoft.com/office/powerpoint/2010/main" val="298497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9BFAC3-AD4B-4B91-90EE-13F1B520D3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6D484B-A914-4FCF-910C-D59B271EB4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B9E48-AD6D-4878-A473-72534C9AAE10}"/>
              </a:ext>
            </a:extLst>
          </p:cNvPr>
          <p:cNvSpPr>
            <a:spLocks noGrp="1"/>
          </p:cNvSpPr>
          <p:nvPr>
            <p:ph type="dt" sz="half" idx="10"/>
          </p:nvPr>
        </p:nvSpPr>
        <p:spPr/>
        <p:txBody>
          <a:bodyPr/>
          <a:lstStyle/>
          <a:p>
            <a:fld id="{0F3BCA96-D952-4C45-B057-F663906F603F}" type="datetimeFigureOut">
              <a:rPr lang="en-IN" smtClean="0"/>
              <a:t>21-06-2022</a:t>
            </a:fld>
            <a:endParaRPr lang="en-IN"/>
          </a:p>
        </p:txBody>
      </p:sp>
      <p:sp>
        <p:nvSpPr>
          <p:cNvPr id="5" name="Footer Placeholder 4">
            <a:extLst>
              <a:ext uri="{FF2B5EF4-FFF2-40B4-BE49-F238E27FC236}">
                <a16:creationId xmlns:a16="http://schemas.microsoft.com/office/drawing/2014/main" id="{8643A207-E25F-46BB-9B65-7E93C2CA60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0A97FD-CDBD-427D-9837-4647E1DE715F}"/>
              </a:ext>
            </a:extLst>
          </p:cNvPr>
          <p:cNvSpPr>
            <a:spLocks noGrp="1"/>
          </p:cNvSpPr>
          <p:nvPr>
            <p:ph type="sldNum" sz="quarter" idx="12"/>
          </p:nvPr>
        </p:nvSpPr>
        <p:spPr/>
        <p:txBody>
          <a:bodyPr/>
          <a:lstStyle/>
          <a:p>
            <a:fld id="{20C0751B-95B3-485A-908D-022B3BD11705}" type="slidenum">
              <a:rPr lang="en-IN" smtClean="0"/>
              <a:t>‹#›</a:t>
            </a:fld>
            <a:endParaRPr lang="en-IN"/>
          </a:p>
        </p:txBody>
      </p:sp>
    </p:spTree>
    <p:extLst>
      <p:ext uri="{BB962C8B-B14F-4D97-AF65-F5344CB8AC3E}">
        <p14:creationId xmlns:p14="http://schemas.microsoft.com/office/powerpoint/2010/main" val="2118339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0AE177F-F905-4D0E-B460-9CB9DE113B0C}" type="datetime1">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E6C9A-443C-4B35-BEB1-554C313636F3}" type="slidenum">
              <a:rPr lang="en-US" smtClean="0"/>
              <a:t>‹#›</a:t>
            </a:fld>
            <a:endParaRPr lang="en-US"/>
          </a:p>
        </p:txBody>
      </p:sp>
    </p:spTree>
    <p:extLst>
      <p:ext uri="{BB962C8B-B14F-4D97-AF65-F5344CB8AC3E}">
        <p14:creationId xmlns:p14="http://schemas.microsoft.com/office/powerpoint/2010/main" val="1569557536"/>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A85641-5A45-4568-9F0D-63DB42EA359A}" type="datetime1">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E6C9A-443C-4B35-BEB1-554C313636F3}" type="slidenum">
              <a:rPr lang="en-US" smtClean="0"/>
              <a:t>‹#›</a:t>
            </a:fld>
            <a:endParaRPr lang="en-US"/>
          </a:p>
        </p:txBody>
      </p:sp>
    </p:spTree>
    <p:extLst>
      <p:ext uri="{BB962C8B-B14F-4D97-AF65-F5344CB8AC3E}">
        <p14:creationId xmlns:p14="http://schemas.microsoft.com/office/powerpoint/2010/main" val="2860666634"/>
      </p:ext>
    </p:extLst>
  </p:cSld>
  <p:clrMapOvr>
    <a:masterClrMapping/>
  </p:clrMapOvr>
  <p:transition>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85E74C-541E-4597-9C91-C0DC9B5D1F57}" type="datetime1">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E6C9A-443C-4B35-BEB1-554C313636F3}" type="slidenum">
              <a:rPr lang="en-US" smtClean="0"/>
              <a:t>‹#›</a:t>
            </a:fld>
            <a:endParaRPr lang="en-US"/>
          </a:p>
        </p:txBody>
      </p:sp>
    </p:spTree>
    <p:extLst>
      <p:ext uri="{BB962C8B-B14F-4D97-AF65-F5344CB8AC3E}">
        <p14:creationId xmlns:p14="http://schemas.microsoft.com/office/powerpoint/2010/main" val="2716871649"/>
      </p:ext>
    </p:extLst>
  </p:cSld>
  <p:clrMapOvr>
    <a:masterClrMapping/>
  </p:clrMapOvr>
  <p:transition>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1"/>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58CC8A-28DA-4034-A1F1-8178F20DF24B}" type="datetime1">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E6C9A-443C-4B35-BEB1-554C313636F3}" type="slidenum">
              <a:rPr lang="en-US" smtClean="0"/>
              <a:t>‹#›</a:t>
            </a:fld>
            <a:endParaRPr lang="en-US"/>
          </a:p>
        </p:txBody>
      </p:sp>
    </p:spTree>
    <p:extLst>
      <p:ext uri="{BB962C8B-B14F-4D97-AF65-F5344CB8AC3E}">
        <p14:creationId xmlns:p14="http://schemas.microsoft.com/office/powerpoint/2010/main" val="2340893159"/>
      </p:ext>
    </p:extLst>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C5FAA8-5E68-43F4-AA60-63AF5AAD5A89}" type="datetime1">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BE6C9A-443C-4B35-BEB1-554C313636F3}" type="slidenum">
              <a:rPr lang="en-US" smtClean="0"/>
              <a:t>‹#›</a:t>
            </a:fld>
            <a:endParaRPr lang="en-US"/>
          </a:p>
        </p:txBody>
      </p:sp>
    </p:spTree>
    <p:extLst>
      <p:ext uri="{BB962C8B-B14F-4D97-AF65-F5344CB8AC3E}">
        <p14:creationId xmlns:p14="http://schemas.microsoft.com/office/powerpoint/2010/main" val="2075531714"/>
      </p:ext>
    </p:extLst>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84D65E-9494-495B-96CE-0701FB27A9E3}" type="datetime1">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BE6C9A-443C-4B35-BEB1-554C313636F3}" type="slidenum">
              <a:rPr lang="en-US" smtClean="0"/>
              <a:t>‹#›</a:t>
            </a:fld>
            <a:endParaRPr lang="en-US"/>
          </a:p>
        </p:txBody>
      </p:sp>
    </p:spTree>
    <p:extLst>
      <p:ext uri="{BB962C8B-B14F-4D97-AF65-F5344CB8AC3E}">
        <p14:creationId xmlns:p14="http://schemas.microsoft.com/office/powerpoint/2010/main" val="2971602967"/>
      </p:ext>
    </p:extLst>
  </p:cSld>
  <p:clrMapOvr>
    <a:masterClrMapping/>
  </p:clrMapOvr>
  <p:transition>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BC269-F661-475E-A2B8-4DA120F0C503}" type="datetime1">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BE6C9A-443C-4B35-BEB1-554C313636F3}" type="slidenum">
              <a:rPr lang="en-US" smtClean="0"/>
              <a:t>‹#›</a:t>
            </a:fld>
            <a:endParaRPr lang="en-US"/>
          </a:p>
        </p:txBody>
      </p:sp>
    </p:spTree>
    <p:extLst>
      <p:ext uri="{BB962C8B-B14F-4D97-AF65-F5344CB8AC3E}">
        <p14:creationId xmlns:p14="http://schemas.microsoft.com/office/powerpoint/2010/main" val="3180773298"/>
      </p:ext>
    </p:extLst>
  </p:cSld>
  <p:clrMapOvr>
    <a:masterClrMapping/>
  </p:clrMapOvr>
  <p:transitio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03E8D14-EA65-49C0-A37D-E3484A693045}" type="datetime1">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E6C9A-443C-4B35-BEB1-554C313636F3}" type="slidenum">
              <a:rPr lang="en-US" smtClean="0"/>
              <a:t>‹#›</a:t>
            </a:fld>
            <a:endParaRPr lang="en-US"/>
          </a:p>
        </p:txBody>
      </p:sp>
    </p:spTree>
    <p:extLst>
      <p:ext uri="{BB962C8B-B14F-4D97-AF65-F5344CB8AC3E}">
        <p14:creationId xmlns:p14="http://schemas.microsoft.com/office/powerpoint/2010/main" val="4274558657"/>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C46A-F10B-4EFD-8C82-6C980971A1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59242-FC09-4812-88C9-A1441D630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8B64D-AFC7-492B-9EDE-2E7E3721410A}"/>
              </a:ext>
            </a:extLst>
          </p:cNvPr>
          <p:cNvSpPr>
            <a:spLocks noGrp="1"/>
          </p:cNvSpPr>
          <p:nvPr>
            <p:ph type="dt" sz="half" idx="10"/>
          </p:nvPr>
        </p:nvSpPr>
        <p:spPr/>
        <p:txBody>
          <a:bodyPr/>
          <a:lstStyle/>
          <a:p>
            <a:fld id="{0F3BCA96-D952-4C45-B057-F663906F603F}" type="datetimeFigureOut">
              <a:rPr lang="en-IN" smtClean="0"/>
              <a:t>21-06-2022</a:t>
            </a:fld>
            <a:endParaRPr lang="en-IN"/>
          </a:p>
        </p:txBody>
      </p:sp>
      <p:sp>
        <p:nvSpPr>
          <p:cNvPr id="5" name="Footer Placeholder 4">
            <a:extLst>
              <a:ext uri="{FF2B5EF4-FFF2-40B4-BE49-F238E27FC236}">
                <a16:creationId xmlns:a16="http://schemas.microsoft.com/office/drawing/2014/main" id="{464879BD-84F9-4995-A2B4-1C9952637A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F46DD6-C127-48CD-BD56-8BD3A0CDDE22}"/>
              </a:ext>
            </a:extLst>
          </p:cNvPr>
          <p:cNvSpPr>
            <a:spLocks noGrp="1"/>
          </p:cNvSpPr>
          <p:nvPr>
            <p:ph type="sldNum" sz="quarter" idx="12"/>
          </p:nvPr>
        </p:nvSpPr>
        <p:spPr/>
        <p:txBody>
          <a:bodyPr/>
          <a:lstStyle/>
          <a:p>
            <a:fld id="{20C0751B-95B3-485A-908D-022B3BD11705}" type="slidenum">
              <a:rPr lang="en-IN" smtClean="0"/>
              <a:t>‹#›</a:t>
            </a:fld>
            <a:endParaRPr lang="en-IN"/>
          </a:p>
        </p:txBody>
      </p:sp>
    </p:spTree>
    <p:extLst>
      <p:ext uri="{BB962C8B-B14F-4D97-AF65-F5344CB8AC3E}">
        <p14:creationId xmlns:p14="http://schemas.microsoft.com/office/powerpoint/2010/main" val="36748601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9324845-3AA5-4A99-9116-9620EEF55D87}" type="datetime1">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E6C9A-443C-4B35-BEB1-554C313636F3}" type="slidenum">
              <a:rPr lang="en-US" smtClean="0"/>
              <a:t>‹#›</a:t>
            </a:fld>
            <a:endParaRPr lang="en-US"/>
          </a:p>
        </p:txBody>
      </p:sp>
    </p:spTree>
    <p:extLst>
      <p:ext uri="{BB962C8B-B14F-4D97-AF65-F5344CB8AC3E}">
        <p14:creationId xmlns:p14="http://schemas.microsoft.com/office/powerpoint/2010/main" val="1270131788"/>
      </p:ext>
    </p:extLst>
  </p:cSld>
  <p:clrMapOvr>
    <a:masterClrMapping/>
  </p:clrMapOvr>
  <p:transition>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70A76-F50A-45D3-9080-3EACFD64084A}" type="datetime1">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E6C9A-443C-4B35-BEB1-554C313636F3}" type="slidenum">
              <a:rPr lang="en-US" smtClean="0"/>
              <a:t>‹#›</a:t>
            </a:fld>
            <a:endParaRPr lang="en-US"/>
          </a:p>
        </p:txBody>
      </p:sp>
    </p:spTree>
    <p:extLst>
      <p:ext uri="{BB962C8B-B14F-4D97-AF65-F5344CB8AC3E}">
        <p14:creationId xmlns:p14="http://schemas.microsoft.com/office/powerpoint/2010/main" val="361026248"/>
      </p:ext>
    </p:extLst>
  </p:cSld>
  <p:clrMapOvr>
    <a:masterClrMapping/>
  </p:clrMapOvr>
  <p:transition>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AA3D11-4E41-4D21-9701-66453F1C6E4F}" type="datetime1">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E6C9A-443C-4B35-BEB1-554C313636F3}" type="slidenum">
              <a:rPr lang="en-US" smtClean="0"/>
              <a:t>‹#›</a:t>
            </a:fld>
            <a:endParaRPr lang="en-US"/>
          </a:p>
        </p:txBody>
      </p:sp>
    </p:spTree>
    <p:extLst>
      <p:ext uri="{BB962C8B-B14F-4D97-AF65-F5344CB8AC3E}">
        <p14:creationId xmlns:p14="http://schemas.microsoft.com/office/powerpoint/2010/main" val="2008027732"/>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4BA7-13F0-40D9-9340-6BEB34DF1E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D598C9-1F56-4A63-B8CF-F24500EB50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780B42-CDDC-4E5D-A0C4-14D5E050C256}"/>
              </a:ext>
            </a:extLst>
          </p:cNvPr>
          <p:cNvSpPr>
            <a:spLocks noGrp="1"/>
          </p:cNvSpPr>
          <p:nvPr>
            <p:ph type="dt" sz="half" idx="10"/>
          </p:nvPr>
        </p:nvSpPr>
        <p:spPr/>
        <p:txBody>
          <a:bodyPr/>
          <a:lstStyle/>
          <a:p>
            <a:fld id="{0F3BCA96-D952-4C45-B057-F663906F603F}" type="datetimeFigureOut">
              <a:rPr lang="en-IN" smtClean="0"/>
              <a:t>21-06-2022</a:t>
            </a:fld>
            <a:endParaRPr lang="en-IN"/>
          </a:p>
        </p:txBody>
      </p:sp>
      <p:sp>
        <p:nvSpPr>
          <p:cNvPr id="5" name="Footer Placeholder 4">
            <a:extLst>
              <a:ext uri="{FF2B5EF4-FFF2-40B4-BE49-F238E27FC236}">
                <a16:creationId xmlns:a16="http://schemas.microsoft.com/office/drawing/2014/main" id="{4AD8FAED-AA23-4077-A3FD-7314631AE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03D1BF-44D9-4FD3-B773-F6CFD46E888D}"/>
              </a:ext>
            </a:extLst>
          </p:cNvPr>
          <p:cNvSpPr>
            <a:spLocks noGrp="1"/>
          </p:cNvSpPr>
          <p:nvPr>
            <p:ph type="sldNum" sz="quarter" idx="12"/>
          </p:nvPr>
        </p:nvSpPr>
        <p:spPr/>
        <p:txBody>
          <a:bodyPr/>
          <a:lstStyle/>
          <a:p>
            <a:fld id="{20C0751B-95B3-485A-908D-022B3BD11705}" type="slidenum">
              <a:rPr lang="en-IN" smtClean="0"/>
              <a:t>‹#›</a:t>
            </a:fld>
            <a:endParaRPr lang="en-IN"/>
          </a:p>
        </p:txBody>
      </p:sp>
    </p:spTree>
    <p:extLst>
      <p:ext uri="{BB962C8B-B14F-4D97-AF65-F5344CB8AC3E}">
        <p14:creationId xmlns:p14="http://schemas.microsoft.com/office/powerpoint/2010/main" val="112264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E3C6-F809-41D3-8D07-2319EDF667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3A2EDE-A44A-4BD0-A064-158DACC30D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9806B5-7425-4FAD-A787-41479949E7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E9DD29-E0F3-481C-BC9E-FD5181ECEB5B}"/>
              </a:ext>
            </a:extLst>
          </p:cNvPr>
          <p:cNvSpPr>
            <a:spLocks noGrp="1"/>
          </p:cNvSpPr>
          <p:nvPr>
            <p:ph type="dt" sz="half" idx="10"/>
          </p:nvPr>
        </p:nvSpPr>
        <p:spPr/>
        <p:txBody>
          <a:bodyPr/>
          <a:lstStyle/>
          <a:p>
            <a:fld id="{0F3BCA96-D952-4C45-B057-F663906F603F}" type="datetimeFigureOut">
              <a:rPr lang="en-IN" smtClean="0"/>
              <a:t>21-06-2022</a:t>
            </a:fld>
            <a:endParaRPr lang="en-IN"/>
          </a:p>
        </p:txBody>
      </p:sp>
      <p:sp>
        <p:nvSpPr>
          <p:cNvPr id="6" name="Footer Placeholder 5">
            <a:extLst>
              <a:ext uri="{FF2B5EF4-FFF2-40B4-BE49-F238E27FC236}">
                <a16:creationId xmlns:a16="http://schemas.microsoft.com/office/drawing/2014/main" id="{1497DDD8-E3D8-42A6-84F7-92E76923D7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59A605-8C98-4BB4-83E1-BCFB9F6A1B4D}"/>
              </a:ext>
            </a:extLst>
          </p:cNvPr>
          <p:cNvSpPr>
            <a:spLocks noGrp="1"/>
          </p:cNvSpPr>
          <p:nvPr>
            <p:ph type="sldNum" sz="quarter" idx="12"/>
          </p:nvPr>
        </p:nvSpPr>
        <p:spPr/>
        <p:txBody>
          <a:bodyPr/>
          <a:lstStyle/>
          <a:p>
            <a:fld id="{20C0751B-95B3-485A-908D-022B3BD11705}" type="slidenum">
              <a:rPr lang="en-IN" smtClean="0"/>
              <a:t>‹#›</a:t>
            </a:fld>
            <a:endParaRPr lang="en-IN"/>
          </a:p>
        </p:txBody>
      </p:sp>
    </p:spTree>
    <p:extLst>
      <p:ext uri="{BB962C8B-B14F-4D97-AF65-F5344CB8AC3E}">
        <p14:creationId xmlns:p14="http://schemas.microsoft.com/office/powerpoint/2010/main" val="185405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87D9-785F-40DB-8CBE-3562EBC85B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8FE9AC-E162-4D42-8B47-956C4071BF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0EFA9D-8A8F-491F-BC8B-D637B4388A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8EB142-D627-46B9-8D41-F9358E759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14A7D4-9F48-497E-BE96-B3E0392A4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A0243C-7ED0-4F26-8D00-5FF4DB537908}"/>
              </a:ext>
            </a:extLst>
          </p:cNvPr>
          <p:cNvSpPr>
            <a:spLocks noGrp="1"/>
          </p:cNvSpPr>
          <p:nvPr>
            <p:ph type="dt" sz="half" idx="10"/>
          </p:nvPr>
        </p:nvSpPr>
        <p:spPr/>
        <p:txBody>
          <a:bodyPr/>
          <a:lstStyle/>
          <a:p>
            <a:fld id="{0F3BCA96-D952-4C45-B057-F663906F603F}" type="datetimeFigureOut">
              <a:rPr lang="en-IN" smtClean="0"/>
              <a:t>21-06-2022</a:t>
            </a:fld>
            <a:endParaRPr lang="en-IN"/>
          </a:p>
        </p:txBody>
      </p:sp>
      <p:sp>
        <p:nvSpPr>
          <p:cNvPr id="8" name="Footer Placeholder 7">
            <a:extLst>
              <a:ext uri="{FF2B5EF4-FFF2-40B4-BE49-F238E27FC236}">
                <a16:creationId xmlns:a16="http://schemas.microsoft.com/office/drawing/2014/main" id="{F69C4C4E-2BC2-48EF-9512-A36C3B94B3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121833-079C-4908-A8C8-BDE069A12ABE}"/>
              </a:ext>
            </a:extLst>
          </p:cNvPr>
          <p:cNvSpPr>
            <a:spLocks noGrp="1"/>
          </p:cNvSpPr>
          <p:nvPr>
            <p:ph type="sldNum" sz="quarter" idx="12"/>
          </p:nvPr>
        </p:nvSpPr>
        <p:spPr/>
        <p:txBody>
          <a:bodyPr/>
          <a:lstStyle/>
          <a:p>
            <a:fld id="{20C0751B-95B3-485A-908D-022B3BD11705}" type="slidenum">
              <a:rPr lang="en-IN" smtClean="0"/>
              <a:t>‹#›</a:t>
            </a:fld>
            <a:endParaRPr lang="en-IN"/>
          </a:p>
        </p:txBody>
      </p:sp>
    </p:spTree>
    <p:extLst>
      <p:ext uri="{BB962C8B-B14F-4D97-AF65-F5344CB8AC3E}">
        <p14:creationId xmlns:p14="http://schemas.microsoft.com/office/powerpoint/2010/main" val="2348495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3A55-764F-4EF9-A3F7-57F421D99B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01D486-8F2A-473B-9276-F1DC15DDFE4E}"/>
              </a:ext>
            </a:extLst>
          </p:cNvPr>
          <p:cNvSpPr>
            <a:spLocks noGrp="1"/>
          </p:cNvSpPr>
          <p:nvPr>
            <p:ph type="dt" sz="half" idx="10"/>
          </p:nvPr>
        </p:nvSpPr>
        <p:spPr/>
        <p:txBody>
          <a:bodyPr/>
          <a:lstStyle/>
          <a:p>
            <a:fld id="{0F3BCA96-D952-4C45-B057-F663906F603F}" type="datetimeFigureOut">
              <a:rPr lang="en-IN" smtClean="0"/>
              <a:t>21-06-2022</a:t>
            </a:fld>
            <a:endParaRPr lang="en-IN"/>
          </a:p>
        </p:txBody>
      </p:sp>
      <p:sp>
        <p:nvSpPr>
          <p:cNvPr id="4" name="Footer Placeholder 3">
            <a:extLst>
              <a:ext uri="{FF2B5EF4-FFF2-40B4-BE49-F238E27FC236}">
                <a16:creationId xmlns:a16="http://schemas.microsoft.com/office/drawing/2014/main" id="{7D2DF5ED-4272-4894-94DA-AE424D13AC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6D3A35-2439-40DA-A25C-B3EAEC9230F5}"/>
              </a:ext>
            </a:extLst>
          </p:cNvPr>
          <p:cNvSpPr>
            <a:spLocks noGrp="1"/>
          </p:cNvSpPr>
          <p:nvPr>
            <p:ph type="sldNum" sz="quarter" idx="12"/>
          </p:nvPr>
        </p:nvSpPr>
        <p:spPr/>
        <p:txBody>
          <a:bodyPr/>
          <a:lstStyle/>
          <a:p>
            <a:fld id="{20C0751B-95B3-485A-908D-022B3BD11705}" type="slidenum">
              <a:rPr lang="en-IN" smtClean="0"/>
              <a:t>‹#›</a:t>
            </a:fld>
            <a:endParaRPr lang="en-IN"/>
          </a:p>
        </p:txBody>
      </p:sp>
    </p:spTree>
    <p:extLst>
      <p:ext uri="{BB962C8B-B14F-4D97-AF65-F5344CB8AC3E}">
        <p14:creationId xmlns:p14="http://schemas.microsoft.com/office/powerpoint/2010/main" val="385663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AFF40-F77B-4DF3-B10B-CBA085ED366E}"/>
              </a:ext>
            </a:extLst>
          </p:cNvPr>
          <p:cNvSpPr>
            <a:spLocks noGrp="1"/>
          </p:cNvSpPr>
          <p:nvPr>
            <p:ph type="dt" sz="half" idx="10"/>
          </p:nvPr>
        </p:nvSpPr>
        <p:spPr/>
        <p:txBody>
          <a:bodyPr/>
          <a:lstStyle/>
          <a:p>
            <a:fld id="{0F3BCA96-D952-4C45-B057-F663906F603F}" type="datetimeFigureOut">
              <a:rPr lang="en-IN" smtClean="0"/>
              <a:t>21-06-2022</a:t>
            </a:fld>
            <a:endParaRPr lang="en-IN"/>
          </a:p>
        </p:txBody>
      </p:sp>
      <p:sp>
        <p:nvSpPr>
          <p:cNvPr id="3" name="Footer Placeholder 2">
            <a:extLst>
              <a:ext uri="{FF2B5EF4-FFF2-40B4-BE49-F238E27FC236}">
                <a16:creationId xmlns:a16="http://schemas.microsoft.com/office/drawing/2014/main" id="{ADDEAA6F-7950-447B-9992-7133458B4A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E95028-121E-4896-A55F-88F6253618ED}"/>
              </a:ext>
            </a:extLst>
          </p:cNvPr>
          <p:cNvSpPr>
            <a:spLocks noGrp="1"/>
          </p:cNvSpPr>
          <p:nvPr>
            <p:ph type="sldNum" sz="quarter" idx="12"/>
          </p:nvPr>
        </p:nvSpPr>
        <p:spPr/>
        <p:txBody>
          <a:bodyPr/>
          <a:lstStyle/>
          <a:p>
            <a:fld id="{20C0751B-95B3-485A-908D-022B3BD11705}" type="slidenum">
              <a:rPr lang="en-IN" smtClean="0"/>
              <a:t>‹#›</a:t>
            </a:fld>
            <a:endParaRPr lang="en-IN"/>
          </a:p>
        </p:txBody>
      </p:sp>
    </p:spTree>
    <p:extLst>
      <p:ext uri="{BB962C8B-B14F-4D97-AF65-F5344CB8AC3E}">
        <p14:creationId xmlns:p14="http://schemas.microsoft.com/office/powerpoint/2010/main" val="80094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A11A-FF5C-4310-9E73-29BAB4B610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DE43A6-1280-44F9-A516-7DA25F198A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53A44D-3B98-4886-96ED-8B6E29148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923AA-560B-4E1E-B194-B7D290EE1E77}"/>
              </a:ext>
            </a:extLst>
          </p:cNvPr>
          <p:cNvSpPr>
            <a:spLocks noGrp="1"/>
          </p:cNvSpPr>
          <p:nvPr>
            <p:ph type="dt" sz="half" idx="10"/>
          </p:nvPr>
        </p:nvSpPr>
        <p:spPr/>
        <p:txBody>
          <a:bodyPr/>
          <a:lstStyle/>
          <a:p>
            <a:fld id="{0F3BCA96-D952-4C45-B057-F663906F603F}" type="datetimeFigureOut">
              <a:rPr lang="en-IN" smtClean="0"/>
              <a:t>21-06-2022</a:t>
            </a:fld>
            <a:endParaRPr lang="en-IN"/>
          </a:p>
        </p:txBody>
      </p:sp>
      <p:sp>
        <p:nvSpPr>
          <p:cNvPr id="6" name="Footer Placeholder 5">
            <a:extLst>
              <a:ext uri="{FF2B5EF4-FFF2-40B4-BE49-F238E27FC236}">
                <a16:creationId xmlns:a16="http://schemas.microsoft.com/office/drawing/2014/main" id="{0AFB5DA8-C943-4574-8130-AD078B8E75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DBFBAE-5E0C-4E18-956C-8E38AF9F3D81}"/>
              </a:ext>
            </a:extLst>
          </p:cNvPr>
          <p:cNvSpPr>
            <a:spLocks noGrp="1"/>
          </p:cNvSpPr>
          <p:nvPr>
            <p:ph type="sldNum" sz="quarter" idx="12"/>
          </p:nvPr>
        </p:nvSpPr>
        <p:spPr/>
        <p:txBody>
          <a:bodyPr/>
          <a:lstStyle/>
          <a:p>
            <a:fld id="{20C0751B-95B3-485A-908D-022B3BD11705}" type="slidenum">
              <a:rPr lang="en-IN" smtClean="0"/>
              <a:t>‹#›</a:t>
            </a:fld>
            <a:endParaRPr lang="en-IN"/>
          </a:p>
        </p:txBody>
      </p:sp>
    </p:spTree>
    <p:extLst>
      <p:ext uri="{BB962C8B-B14F-4D97-AF65-F5344CB8AC3E}">
        <p14:creationId xmlns:p14="http://schemas.microsoft.com/office/powerpoint/2010/main" val="3057501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C2BD-55B0-4FBF-BC19-7BCCF55BCA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6840FE-6000-4F77-8881-9308372088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B7AD94-9484-45AF-8F1D-941FEC86F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AF845-4205-48E9-BE94-947109EFCD08}"/>
              </a:ext>
            </a:extLst>
          </p:cNvPr>
          <p:cNvSpPr>
            <a:spLocks noGrp="1"/>
          </p:cNvSpPr>
          <p:nvPr>
            <p:ph type="dt" sz="half" idx="10"/>
          </p:nvPr>
        </p:nvSpPr>
        <p:spPr/>
        <p:txBody>
          <a:bodyPr/>
          <a:lstStyle/>
          <a:p>
            <a:fld id="{0F3BCA96-D952-4C45-B057-F663906F603F}" type="datetimeFigureOut">
              <a:rPr lang="en-IN" smtClean="0"/>
              <a:t>21-06-2022</a:t>
            </a:fld>
            <a:endParaRPr lang="en-IN"/>
          </a:p>
        </p:txBody>
      </p:sp>
      <p:sp>
        <p:nvSpPr>
          <p:cNvPr id="6" name="Footer Placeholder 5">
            <a:extLst>
              <a:ext uri="{FF2B5EF4-FFF2-40B4-BE49-F238E27FC236}">
                <a16:creationId xmlns:a16="http://schemas.microsoft.com/office/drawing/2014/main" id="{27266EDD-C3D7-4A97-B5C2-483090ED79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EDFDEB-0005-4587-B965-69867179751B}"/>
              </a:ext>
            </a:extLst>
          </p:cNvPr>
          <p:cNvSpPr>
            <a:spLocks noGrp="1"/>
          </p:cNvSpPr>
          <p:nvPr>
            <p:ph type="sldNum" sz="quarter" idx="12"/>
          </p:nvPr>
        </p:nvSpPr>
        <p:spPr/>
        <p:txBody>
          <a:bodyPr/>
          <a:lstStyle/>
          <a:p>
            <a:fld id="{20C0751B-95B3-485A-908D-022B3BD11705}" type="slidenum">
              <a:rPr lang="en-IN" smtClean="0"/>
              <a:t>‹#›</a:t>
            </a:fld>
            <a:endParaRPr lang="en-IN"/>
          </a:p>
        </p:txBody>
      </p:sp>
    </p:spTree>
    <p:extLst>
      <p:ext uri="{BB962C8B-B14F-4D97-AF65-F5344CB8AC3E}">
        <p14:creationId xmlns:p14="http://schemas.microsoft.com/office/powerpoint/2010/main" val="207095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02BC0F-6F1C-43E8-BDB3-9153653CCC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471A94-9860-4254-8C3A-4BF676CA42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77BC6-222D-4D9C-991E-C1A614E2B0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BCA96-D952-4C45-B057-F663906F603F}" type="datetimeFigureOut">
              <a:rPr lang="en-IN" smtClean="0"/>
              <a:t>21-06-2022</a:t>
            </a:fld>
            <a:endParaRPr lang="en-IN"/>
          </a:p>
        </p:txBody>
      </p:sp>
      <p:sp>
        <p:nvSpPr>
          <p:cNvPr id="5" name="Footer Placeholder 4">
            <a:extLst>
              <a:ext uri="{FF2B5EF4-FFF2-40B4-BE49-F238E27FC236}">
                <a16:creationId xmlns:a16="http://schemas.microsoft.com/office/drawing/2014/main" id="{5156FB13-F9EC-45A4-ACA2-C85A11AB7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5F3DAD-A26B-434E-AEAE-1662F57A28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0751B-95B3-485A-908D-022B3BD11705}" type="slidenum">
              <a:rPr lang="en-IN" smtClean="0"/>
              <a:t>‹#›</a:t>
            </a:fld>
            <a:endParaRPr lang="en-IN"/>
          </a:p>
        </p:txBody>
      </p:sp>
    </p:spTree>
    <p:extLst>
      <p:ext uri="{BB962C8B-B14F-4D97-AF65-F5344CB8AC3E}">
        <p14:creationId xmlns:p14="http://schemas.microsoft.com/office/powerpoint/2010/main" val="248340121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1"/>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15C185F8-877C-4884-BF7B-980324E704BC}" type="datetime1">
              <a:rPr lang="en-US" smtClean="0"/>
              <a:t>6/21/2022</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C8BE6C9A-443C-4B35-BEB1-554C313636F3}" type="slidenum">
              <a:rPr lang="en-US" smtClean="0"/>
              <a:t>‹#›</a:t>
            </a:fld>
            <a:endParaRPr lang="en-US"/>
          </a:p>
        </p:txBody>
      </p:sp>
    </p:spTree>
    <p:extLst>
      <p:ext uri="{BB962C8B-B14F-4D97-AF65-F5344CB8AC3E}">
        <p14:creationId xmlns:p14="http://schemas.microsoft.com/office/powerpoint/2010/main" val="2682351502"/>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dissolve/>
  </p:transition>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2FDB9C6-67A0-46A4-B381-887211D2BA68}"/>
              </a:ext>
            </a:extLst>
          </p:cNvPr>
          <p:cNvSpPr txBox="1">
            <a:spLocks/>
          </p:cNvSpPr>
          <p:nvPr/>
        </p:nvSpPr>
        <p:spPr>
          <a:xfrm>
            <a:off x="128201" y="-417555"/>
            <a:ext cx="11971435" cy="7401697"/>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2000" b="1" dirty="0">
              <a:ln>
                <a:solidFill>
                  <a:sysClr val="windowText" lastClr="000000"/>
                </a:solidFill>
              </a:ln>
              <a:effectLst>
                <a:outerShdw blurRad="38100" dist="19050" dir="2700000" algn="tl" rotWithShape="0">
                  <a:schemeClr val="dk1">
                    <a:alpha val="40000"/>
                  </a:schemeClr>
                </a:outerShdw>
              </a:effectLst>
              <a:cs typeface="+mn-lt"/>
            </a:endParaRPr>
          </a:p>
          <a:p>
            <a:pPr marL="0" indent="0" algn="ctr">
              <a:buNone/>
            </a:pPr>
            <a:r>
              <a:rPr lang="en-US" sz="2200" dirty="0">
                <a:ln>
                  <a:solidFill>
                    <a:srgbClr val="FF0000"/>
                  </a:solidFill>
                </a:ln>
                <a:solidFill>
                  <a:srgbClr val="FF0000"/>
                </a:solidFill>
                <a:latin typeface="Arial" panose="020B0604020202020204" pitchFamily="34" charset="0"/>
                <a:cs typeface="Arial" panose="020B0604020202020204" pitchFamily="34" charset="0"/>
              </a:rPr>
              <a:t> BHOJ REDDY ENGINEERING COLLEGE FOR WOMEN</a:t>
            </a:r>
          </a:p>
          <a:p>
            <a:pPr marL="0" indent="0" algn="ctr">
              <a:buNone/>
            </a:pPr>
            <a:r>
              <a:rPr lang="en-US" sz="2000" dirty="0">
                <a:ln>
                  <a:solidFill>
                    <a:srgbClr val="FF0000"/>
                  </a:solidFill>
                </a:ln>
                <a:solidFill>
                  <a:srgbClr val="FF0000"/>
                </a:solidFill>
                <a:latin typeface="Arial" panose="020B0604020202020204" pitchFamily="34" charset="0"/>
                <a:cs typeface="Arial" panose="020B0604020202020204" pitchFamily="34" charset="0"/>
              </a:rPr>
              <a:t> DEPARTMENT OF INFORMATION TECHNOLOGY</a:t>
            </a:r>
            <a:endParaRPr lang="en-US" sz="3200" dirty="0">
              <a:ln>
                <a:solidFill>
                  <a:srgbClr val="FF0000"/>
                </a:solidFill>
              </a:ln>
              <a:solidFill>
                <a:srgbClr val="FF0000"/>
              </a:solidFill>
              <a:latin typeface="Arial" panose="020B0604020202020204" pitchFamily="34" charset="0"/>
              <a:cs typeface="Arial" panose="020B0604020202020204" pitchFamily="34" charset="0"/>
            </a:endParaRPr>
          </a:p>
          <a:p>
            <a:pPr marL="0" indent="0" algn="ctr">
              <a:buNone/>
            </a:pPr>
            <a:r>
              <a:rPr lang="en-US" sz="2000" dirty="0">
                <a:ln>
                  <a:solidFill>
                    <a:srgbClr val="FF0000"/>
                  </a:solidFill>
                </a:ln>
                <a:solidFill>
                  <a:srgbClr val="FF0000"/>
                </a:solidFill>
                <a:latin typeface="Arial" panose="020B0604020202020204" pitchFamily="34" charset="0"/>
                <a:cs typeface="Arial" panose="020B0604020202020204" pitchFamily="34" charset="0"/>
              </a:rPr>
              <a:t> IV B Tech. II Sem. A Sec. Seminar Presentation</a:t>
            </a:r>
          </a:p>
          <a:p>
            <a:pPr marL="0" indent="0" algn="ctr">
              <a:buNone/>
            </a:pPr>
            <a:r>
              <a:rPr lang="en-US" sz="2000" dirty="0">
                <a:ln>
                  <a:solidFill>
                    <a:srgbClr val="FF0000"/>
                  </a:solidFill>
                </a:ln>
                <a:solidFill>
                  <a:srgbClr val="FF0000"/>
                </a:solidFill>
                <a:latin typeface="Arial" panose="020B0604020202020204" pitchFamily="34" charset="0"/>
                <a:cs typeface="Arial" panose="020B0604020202020204" pitchFamily="34" charset="0"/>
              </a:rPr>
              <a:t> Academic year 2021-22  Date:21/06/2022</a:t>
            </a:r>
          </a:p>
          <a:p>
            <a:pPr marL="0" indent="0" algn="ctr">
              <a:buNone/>
            </a:pPr>
            <a:endParaRPr lang="en-US" sz="1600" dirty="0">
              <a:ln>
                <a:solidFill>
                  <a:srgbClr val="FF0000"/>
                </a:solidFill>
              </a:ln>
              <a:solidFill>
                <a:srgbClr val="FF0000"/>
              </a:solidFill>
              <a:effectLst>
                <a:outerShdw blurRad="38100" dist="19050" dir="2700000" algn="tl" rotWithShape="0">
                  <a:schemeClr val="dk1">
                    <a:alpha val="40000"/>
                  </a:schemeClr>
                </a:outerShdw>
              </a:effectLst>
              <a:cs typeface="+mn-lt"/>
            </a:endParaRPr>
          </a:p>
          <a:p>
            <a:pPr marL="0" indent="0" algn="ctr">
              <a:buNone/>
            </a:pPr>
            <a:r>
              <a:rPr lang="en-IN" b="1" dirty="0">
                <a:solidFill>
                  <a:schemeClr val="accent5">
                    <a:lumMod val="75000"/>
                  </a:schemeClr>
                </a:solidFill>
                <a:latin typeface="Arial" panose="020B0604020202020204" pitchFamily="34" charset="0"/>
                <a:cs typeface="Arial" panose="020B0604020202020204" pitchFamily="34" charset="0"/>
              </a:rPr>
              <a:t> </a:t>
            </a:r>
            <a:r>
              <a:rPr lang="en-IN" sz="2600" b="1" dirty="0">
                <a:solidFill>
                  <a:schemeClr val="accent5">
                    <a:lumMod val="75000"/>
                  </a:schemeClr>
                </a:solidFill>
                <a:latin typeface="Arial" panose="020B0604020202020204" pitchFamily="34" charset="0"/>
                <a:cs typeface="Arial" panose="020B0604020202020204" pitchFamily="34" charset="0"/>
              </a:rPr>
              <a:t>BAT: DEEP LEARNING METHOD FOR IDS IN WIRELESS NETWORKS</a:t>
            </a:r>
            <a:endParaRPr lang="en-US" sz="2600" b="1" dirty="0">
              <a:ln>
                <a:solidFill>
                  <a:sysClr val="windowText" lastClr="000000"/>
                </a:solidFill>
              </a:ln>
              <a:solidFill>
                <a:schemeClr val="accent5">
                  <a:lumMod val="75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0" indent="0" algn="ctr">
              <a:buNone/>
            </a:pPr>
            <a:endParaRPr lang="en-US" sz="2000" b="1" i="1" dirty="0">
              <a:solidFill>
                <a:schemeClr val="accent2">
                  <a:lumMod val="50000"/>
                </a:schemeClr>
              </a:solidFill>
              <a:cs typeface="+mn-lt"/>
              <a:sym typeface="+mn-ea"/>
            </a:endParaRPr>
          </a:p>
          <a:p>
            <a:pPr marL="0" indent="0" algn="ctr">
              <a:buNone/>
            </a:pPr>
            <a:r>
              <a:rPr lang="en-US" sz="2000" b="1" i="1" dirty="0">
                <a:solidFill>
                  <a:schemeClr val="accent2">
                    <a:lumMod val="50000"/>
                  </a:schemeClr>
                </a:solidFill>
                <a:latin typeface="Arial" panose="020B0604020202020204" pitchFamily="34" charset="0"/>
                <a:cs typeface="Arial" panose="020B0604020202020204" pitchFamily="34" charset="0"/>
                <a:sym typeface="+mn-ea"/>
              </a:rPr>
              <a:t>Presented by</a:t>
            </a:r>
            <a:r>
              <a:rPr lang="en-US" sz="2000" b="1" dirty="0">
                <a:solidFill>
                  <a:schemeClr val="accent2">
                    <a:lumMod val="50000"/>
                  </a:schemeClr>
                </a:solidFill>
                <a:latin typeface="Arial" panose="020B0604020202020204" pitchFamily="34" charset="0"/>
                <a:cs typeface="Arial" panose="020B0604020202020204" pitchFamily="34" charset="0"/>
                <a:sym typeface="+mn-ea"/>
              </a:rPr>
              <a:t> </a:t>
            </a:r>
          </a:p>
          <a:p>
            <a:pPr marL="0" indent="0" algn="ctr">
              <a:buNone/>
            </a:pPr>
            <a:r>
              <a:rPr lang="en-US" sz="2000" b="1" dirty="0">
                <a:solidFill>
                  <a:srgbClr val="006600"/>
                </a:solidFill>
                <a:latin typeface="Arial" panose="020B0604020202020204" pitchFamily="34" charset="0"/>
                <a:cs typeface="Arial" panose="020B0604020202020204" pitchFamily="34" charset="0"/>
                <a:sym typeface="+mn-ea"/>
              </a:rPr>
              <a:t>J AKANKSHA(18321A1204)</a:t>
            </a:r>
          </a:p>
          <a:p>
            <a:pPr marL="0" indent="0" algn="ctr">
              <a:buNone/>
            </a:pPr>
            <a:r>
              <a:rPr lang="en-US" sz="2000" b="1" dirty="0">
                <a:solidFill>
                  <a:srgbClr val="006600"/>
                </a:solidFill>
                <a:latin typeface="Arial" panose="020B0604020202020204" pitchFamily="34" charset="0"/>
                <a:cs typeface="Arial" panose="020B0604020202020204" pitchFamily="34" charset="0"/>
                <a:sym typeface="+mn-ea"/>
              </a:rPr>
              <a:t>G GAYATHRI(18321A1221)</a:t>
            </a:r>
          </a:p>
          <a:p>
            <a:pPr marL="0" indent="0" algn="ctr">
              <a:buNone/>
            </a:pPr>
            <a:r>
              <a:rPr lang="en-US" sz="2000" b="1" dirty="0">
                <a:solidFill>
                  <a:srgbClr val="006600"/>
                </a:solidFill>
                <a:latin typeface="Arial" panose="020B0604020202020204" pitchFamily="34" charset="0"/>
                <a:cs typeface="Arial" panose="020B0604020202020204" pitchFamily="34" charset="0"/>
                <a:sym typeface="+mn-ea"/>
              </a:rPr>
              <a:t>MANOGNA T(18321A1248)</a:t>
            </a:r>
          </a:p>
          <a:p>
            <a:pPr algn="ctr"/>
            <a:endParaRPr lang="en-US" sz="2000" b="1" dirty="0">
              <a:latin typeface="Arial" panose="020B0604020202020204" pitchFamily="34" charset="0"/>
              <a:cs typeface="Arial" panose="020B0604020202020204" pitchFamily="34" charset="0"/>
              <a:sym typeface="+mn-ea"/>
            </a:endParaRPr>
          </a:p>
          <a:p>
            <a:pPr marL="0" indent="0">
              <a:buNone/>
            </a:pPr>
            <a:endParaRPr lang="en-US" sz="2000" b="1" dirty="0">
              <a:cs typeface="+mn-lt"/>
              <a:sym typeface="+mn-ea"/>
            </a:endParaRPr>
          </a:p>
          <a:p>
            <a:pPr marL="0" indent="0">
              <a:buNone/>
            </a:pPr>
            <a:r>
              <a:rPr lang="en-US" sz="2000" b="1" dirty="0">
                <a:latin typeface="Arial"/>
                <a:cs typeface="+mn-lt"/>
                <a:sym typeface="+mn-ea"/>
              </a:rPr>
              <a:t>            </a:t>
            </a:r>
            <a:r>
              <a:rPr lang="en-US" sz="2000" b="1" dirty="0">
                <a:latin typeface="Arial"/>
                <a:cs typeface="Arial"/>
              </a:rPr>
              <a:t>Maya B Dhone          	             M Sandhya Rani                          C </a:t>
            </a:r>
            <a:r>
              <a:rPr lang="en-US" sz="2000" b="1" dirty="0" err="1">
                <a:latin typeface="Arial"/>
                <a:cs typeface="Arial"/>
              </a:rPr>
              <a:t>Murugamani</a:t>
            </a:r>
            <a:r>
              <a:rPr lang="en-US" sz="2000" b="1" dirty="0">
                <a:latin typeface="Arial"/>
                <a:cs typeface="Arial"/>
              </a:rPr>
              <a:t>                       </a:t>
            </a:r>
          </a:p>
          <a:p>
            <a:pPr marL="0" indent="0">
              <a:buNone/>
            </a:pPr>
            <a:r>
              <a:rPr lang="en-US" sz="2000" b="1" dirty="0">
                <a:latin typeface="Arial"/>
                <a:cs typeface="Arial"/>
              </a:rPr>
              <a:t>            Internal Guide                                 Co-</a:t>
            </a:r>
            <a:r>
              <a:rPr lang="en-US" sz="2000" b="1" dirty="0" err="1">
                <a:latin typeface="Arial"/>
                <a:cs typeface="Arial"/>
              </a:rPr>
              <a:t>ordinator</a:t>
            </a:r>
            <a:r>
              <a:rPr lang="en-US" sz="2000" b="1">
                <a:latin typeface="Arial"/>
                <a:cs typeface="Arial"/>
              </a:rPr>
              <a:t>                                 </a:t>
            </a:r>
            <a:r>
              <a:rPr lang="en-US" sz="2000" b="1" dirty="0">
                <a:latin typeface="Arial"/>
                <a:cs typeface="Arial"/>
              </a:rPr>
              <a:t>HOD-IT                               </a:t>
            </a:r>
            <a:endParaRPr lang="en-US" sz="2000" b="1" dirty="0">
              <a:latin typeface="Arial" panose="020B0604020202020204" pitchFamily="34" charset="0"/>
              <a:cs typeface="Arial" panose="020B0604020202020204" pitchFamily="34" charset="0"/>
            </a:endParaRPr>
          </a:p>
          <a:p>
            <a:pPr marL="0" indent="0" algn="ctr">
              <a:buNone/>
            </a:pPr>
            <a:endParaRPr lang="en-US" sz="2000" b="1" dirty="0">
              <a:latin typeface="Arial" panose="020B0604020202020204" pitchFamily="34" charset="0"/>
              <a:cs typeface="Arial" panose="020B0604020202020204" pitchFamily="34" charset="0"/>
            </a:endParaRPr>
          </a:p>
          <a:p>
            <a:pPr marL="0" indent="0" algn="ctr">
              <a:buNone/>
            </a:pPr>
            <a:endParaRPr lang="en-US" sz="2000" b="1" dirty="0">
              <a:latin typeface="Times New Roman" panose="02020603050405020304" pitchFamily="18" charset="0"/>
              <a:cs typeface="Times New Roman" panose="02020603050405020304" pitchFamily="18" charset="0"/>
              <a:sym typeface="+mn-ea"/>
            </a:endParaRPr>
          </a:p>
          <a:p>
            <a:pPr algn="ctr"/>
            <a:endParaRPr lang="en-US" sz="2000" b="1" i="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a:cs typeface="+mn-lt"/>
            </a:endParaRPr>
          </a:p>
        </p:txBody>
      </p:sp>
      <p:sp>
        <p:nvSpPr>
          <p:cNvPr id="4" name="TextBox 3">
            <a:extLst>
              <a:ext uri="{FF2B5EF4-FFF2-40B4-BE49-F238E27FC236}">
                <a16:creationId xmlns:a16="http://schemas.microsoft.com/office/drawing/2014/main" id="{DFED1194-60C4-477B-BDE2-D18BE667A854}"/>
              </a:ext>
            </a:extLst>
          </p:cNvPr>
          <p:cNvSpPr txBox="1"/>
          <p:nvPr/>
        </p:nvSpPr>
        <p:spPr>
          <a:xfrm>
            <a:off x="567020" y="6021805"/>
            <a:ext cx="2838651"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Assistant Professional</a:t>
            </a:r>
          </a:p>
        </p:txBody>
      </p:sp>
      <p:sp>
        <p:nvSpPr>
          <p:cNvPr id="5" name="TextBox 4">
            <a:extLst>
              <a:ext uri="{FF2B5EF4-FFF2-40B4-BE49-F238E27FC236}">
                <a16:creationId xmlns:a16="http://schemas.microsoft.com/office/drawing/2014/main" id="{0DEC2D46-5C08-4515-B97B-4B08268F9458}"/>
              </a:ext>
            </a:extLst>
          </p:cNvPr>
          <p:cNvSpPr txBox="1"/>
          <p:nvPr/>
        </p:nvSpPr>
        <p:spPr>
          <a:xfrm>
            <a:off x="5639802" y="2652963"/>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EB83DF36-92A9-46F0-A1A9-861B62797F21}"/>
              </a:ext>
            </a:extLst>
          </p:cNvPr>
          <p:cNvSpPr txBox="1"/>
          <p:nvPr/>
        </p:nvSpPr>
        <p:spPr>
          <a:xfrm>
            <a:off x="4494628" y="6021805"/>
            <a:ext cx="2838651"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Associate Professional</a:t>
            </a:r>
          </a:p>
        </p:txBody>
      </p:sp>
      <p:sp>
        <p:nvSpPr>
          <p:cNvPr id="13" name="TextBox 12">
            <a:extLst>
              <a:ext uri="{FF2B5EF4-FFF2-40B4-BE49-F238E27FC236}">
                <a16:creationId xmlns:a16="http://schemas.microsoft.com/office/drawing/2014/main" id="{70D13F86-1393-4680-91FB-BCC49015DA1E}"/>
              </a:ext>
            </a:extLst>
          </p:cNvPr>
          <p:cNvSpPr txBox="1"/>
          <p:nvPr/>
        </p:nvSpPr>
        <p:spPr>
          <a:xfrm>
            <a:off x="8186558" y="6021805"/>
            <a:ext cx="2838650"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Associate Professional </a:t>
            </a:r>
          </a:p>
        </p:txBody>
      </p:sp>
    </p:spTree>
    <p:extLst>
      <p:ext uri="{BB962C8B-B14F-4D97-AF65-F5344CB8AC3E}">
        <p14:creationId xmlns:p14="http://schemas.microsoft.com/office/powerpoint/2010/main" val="3516246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A30D95-D89D-4E36-B1E1-632B95511BD6}"/>
              </a:ext>
            </a:extLst>
          </p:cNvPr>
          <p:cNvSpPr>
            <a:spLocks noGrp="1"/>
          </p:cNvSpPr>
          <p:nvPr>
            <p:ph idx="1"/>
          </p:nvPr>
        </p:nvSpPr>
        <p:spPr>
          <a:xfrm>
            <a:off x="1461477" y="4119977"/>
            <a:ext cx="8596668" cy="1938718"/>
          </a:xfrm>
        </p:spPr>
        <p:txBody>
          <a:bodyPr vert="horz" lIns="91440" tIns="45720" rIns="91440" bIns="45720" rtlCol="0" anchor="t">
            <a:normAutofit/>
          </a:bodyPr>
          <a:lstStyle/>
          <a:p>
            <a:pPr algn="just">
              <a:lnSpc>
                <a:spcPct val="150000"/>
              </a:lnSpc>
            </a:pPr>
            <a:r>
              <a:rPr lang="en-US" sz="2000" dirty="0">
                <a:latin typeface="Arial" panose="020B0604020202020204" pitchFamily="34" charset="0"/>
                <a:cs typeface="Arial" panose="020B0604020202020204" pitchFamily="34" charset="0"/>
              </a:rPr>
              <a:t>PLATFORM                                      :    Python</a:t>
            </a:r>
          </a:p>
          <a:p>
            <a:pPr algn="just">
              <a:lnSpc>
                <a:spcPct val="150000"/>
              </a:lnSpc>
            </a:pPr>
            <a:r>
              <a:rPr lang="en-US" sz="2000" dirty="0">
                <a:latin typeface="Arial" panose="020B0604020202020204" pitchFamily="34" charset="0"/>
                <a:cs typeface="Arial" panose="020B0604020202020204" pitchFamily="34" charset="0"/>
              </a:rPr>
              <a:t>OPERATING SYSTEM                    :    Windows10</a:t>
            </a:r>
          </a:p>
          <a:p>
            <a:pPr algn="just">
              <a:lnSpc>
                <a:spcPct val="150000"/>
              </a:lnSpc>
            </a:pPr>
            <a:r>
              <a:rPr lang="en-US" sz="2000" dirty="0">
                <a:latin typeface="Arial" panose="020B0604020202020204" pitchFamily="34" charset="0"/>
                <a:cs typeface="Arial" panose="020B0604020202020204" pitchFamily="34" charset="0"/>
              </a:rPr>
              <a:t>IDE                                                   :    Python IDE 3.7v</a:t>
            </a:r>
          </a:p>
          <a:p>
            <a:pPr marL="0" indent="0" algn="just">
              <a:lnSpc>
                <a:spcPct val="150000"/>
              </a:lnSpc>
              <a:buNone/>
            </a:pPr>
            <a:endParaRPr lang="en-US" sz="2000" dirty="0">
              <a:latin typeface="Arial"/>
              <a:cs typeface="Arial"/>
            </a:endParaRPr>
          </a:p>
          <a:p>
            <a:endParaRPr lang="en-IN" dirty="0"/>
          </a:p>
        </p:txBody>
      </p:sp>
      <p:sp>
        <p:nvSpPr>
          <p:cNvPr id="4" name="Rectangle 3">
            <a:extLst>
              <a:ext uri="{FF2B5EF4-FFF2-40B4-BE49-F238E27FC236}">
                <a16:creationId xmlns:a16="http://schemas.microsoft.com/office/drawing/2014/main" id="{F14E8ED1-0ED1-4B39-8619-C3F9C2076B18}"/>
              </a:ext>
            </a:extLst>
          </p:cNvPr>
          <p:cNvSpPr/>
          <p:nvPr/>
        </p:nvSpPr>
        <p:spPr>
          <a:xfrm>
            <a:off x="1461477" y="3719867"/>
            <a:ext cx="1713929" cy="400110"/>
          </a:xfrm>
          <a:prstGeom prst="rect">
            <a:avLst/>
          </a:prstGeom>
          <a:noFill/>
        </p:spPr>
        <p:txBody>
          <a:bodyPr wrap="square" lIns="91440" tIns="45720" rIns="91440" bIns="45720" anchor="t">
            <a:spAutoFit/>
          </a:bodyPr>
          <a:lstStyle/>
          <a:p>
            <a:pPr algn="ctr"/>
            <a:r>
              <a:rPr lang="en-US" sz="2000" u="sng" dirty="0">
                <a:ln w="0"/>
                <a:solidFill>
                  <a:srgbClr val="FF0000"/>
                </a:solidFill>
                <a:latin typeface="Arial"/>
                <a:cs typeface="Arial"/>
              </a:rPr>
              <a:t>SOFTWARE</a:t>
            </a:r>
            <a:r>
              <a:rPr lang="en-US" sz="2000" dirty="0">
                <a:ln w="0"/>
                <a:solidFill>
                  <a:srgbClr val="FF0000"/>
                </a:solidFill>
                <a:latin typeface="Arial"/>
                <a:cs typeface="Arial"/>
              </a:rPr>
              <a:t>:</a:t>
            </a:r>
            <a:endParaRPr lang="en-US" sz="2000" b="0" u="sng" cap="none" spc="0" dirty="0">
              <a:ln w="0"/>
              <a:solidFill>
                <a:srgbClr val="FF0000"/>
              </a:solidFill>
              <a:effectLst/>
              <a:latin typeface="Arial"/>
              <a:cs typeface="Arial"/>
            </a:endParaRPr>
          </a:p>
        </p:txBody>
      </p:sp>
      <p:sp>
        <p:nvSpPr>
          <p:cNvPr id="2" name="TextBox 1">
            <a:extLst>
              <a:ext uri="{FF2B5EF4-FFF2-40B4-BE49-F238E27FC236}">
                <a16:creationId xmlns:a16="http://schemas.microsoft.com/office/drawing/2014/main" id="{12EEDCB0-555B-4A6B-AD28-AEDA515997BC}"/>
              </a:ext>
            </a:extLst>
          </p:cNvPr>
          <p:cNvSpPr txBox="1"/>
          <p:nvPr/>
        </p:nvSpPr>
        <p:spPr>
          <a:xfrm>
            <a:off x="1461477" y="125928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dirty="0">
                <a:solidFill>
                  <a:srgbClr val="FF0000"/>
                </a:solidFill>
                <a:latin typeface="Arial"/>
              </a:rPr>
              <a:t>HARDWARE</a:t>
            </a:r>
            <a:r>
              <a:rPr lang="en-US" sz="2000" dirty="0">
                <a:solidFill>
                  <a:srgbClr val="FF0000"/>
                </a:solidFill>
                <a:latin typeface="Arial"/>
              </a:rPr>
              <a:t>:</a:t>
            </a:r>
            <a:endParaRPr lang="en-GB" sz="2000" u="sng" dirty="0">
              <a:cs typeface="Calibri"/>
            </a:endParaRPr>
          </a:p>
        </p:txBody>
      </p:sp>
      <p:sp>
        <p:nvSpPr>
          <p:cNvPr id="5" name="TextBox 4">
            <a:extLst>
              <a:ext uri="{FF2B5EF4-FFF2-40B4-BE49-F238E27FC236}">
                <a16:creationId xmlns:a16="http://schemas.microsoft.com/office/drawing/2014/main" id="{675A5236-97E8-47EB-A586-44E70C396CAE}"/>
              </a:ext>
            </a:extLst>
          </p:cNvPr>
          <p:cNvSpPr txBox="1"/>
          <p:nvPr/>
        </p:nvSpPr>
        <p:spPr>
          <a:xfrm>
            <a:off x="1461477" y="1648620"/>
            <a:ext cx="3641969" cy="1420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buChar char="•"/>
            </a:pPr>
            <a:r>
              <a:rPr lang="en-IN" sz="2000" dirty="0">
                <a:latin typeface="Arial" panose="020B0604020202020204" pitchFamily="34" charset="0"/>
                <a:cs typeface="Arial" panose="020B0604020202020204" pitchFamily="34" charset="0"/>
              </a:rPr>
              <a:t>PROCESSOR       :    Intel I3</a:t>
            </a:r>
            <a:r>
              <a:rPr lang="en-US" sz="2000" dirty="0">
                <a:latin typeface="Arial" panose="020B0604020202020204" pitchFamily="34" charset="0"/>
                <a:cs typeface="Arial" panose="020B0604020202020204" pitchFamily="34" charset="0"/>
              </a:rPr>
              <a:t>​</a:t>
            </a:r>
          </a:p>
          <a:p>
            <a:pPr algn="just">
              <a:lnSpc>
                <a:spcPct val="150000"/>
              </a:lnSpc>
              <a:buChar char="•"/>
            </a:pPr>
            <a:r>
              <a:rPr lang="en-IN" sz="2000" dirty="0">
                <a:latin typeface="Arial" panose="020B0604020202020204" pitchFamily="34" charset="0"/>
                <a:cs typeface="Arial" panose="020B0604020202020204" pitchFamily="34" charset="0"/>
              </a:rPr>
              <a:t>RAM                      :    4 GB</a:t>
            </a:r>
            <a:r>
              <a:rPr lang="en-US" sz="2000" dirty="0">
                <a:latin typeface="Arial" panose="020B0604020202020204" pitchFamily="34" charset="0"/>
                <a:cs typeface="Arial" panose="020B0604020202020204" pitchFamily="34" charset="0"/>
              </a:rPr>
              <a:t>​</a:t>
            </a:r>
          </a:p>
          <a:p>
            <a:pPr algn="just">
              <a:lnSpc>
                <a:spcPct val="150000"/>
              </a:lnSpc>
              <a:buChar char="•"/>
            </a:pPr>
            <a:r>
              <a:rPr lang="en-IN" sz="2000" dirty="0">
                <a:latin typeface="Arial" panose="020B0604020202020204" pitchFamily="34" charset="0"/>
                <a:cs typeface="Arial" panose="020B0604020202020204" pitchFamily="34" charset="0"/>
              </a:rPr>
              <a:t>HARD DISK          :    250 GB</a:t>
            </a:r>
            <a:r>
              <a:rPr lang="en-US" dirty="0">
                <a:latin typeface="Arial"/>
                <a:cs typeface="Arial"/>
              </a:rPr>
              <a:t>​</a:t>
            </a:r>
          </a:p>
        </p:txBody>
      </p:sp>
      <p:sp>
        <p:nvSpPr>
          <p:cNvPr id="6" name="TextBox 5">
            <a:extLst>
              <a:ext uri="{FF2B5EF4-FFF2-40B4-BE49-F238E27FC236}">
                <a16:creationId xmlns:a16="http://schemas.microsoft.com/office/drawing/2014/main" id="{2DA0A753-F7F6-448C-86FC-1141DDC6A8C2}"/>
              </a:ext>
            </a:extLst>
          </p:cNvPr>
          <p:cNvSpPr txBox="1"/>
          <p:nvPr/>
        </p:nvSpPr>
        <p:spPr>
          <a:xfrm>
            <a:off x="3278554" y="111760"/>
            <a:ext cx="668996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dirty="0">
                <a:solidFill>
                  <a:srgbClr val="FF0000"/>
                </a:solidFill>
                <a:latin typeface="Arial"/>
                <a:cs typeface="Calibri"/>
              </a:rPr>
              <a:t>COMPUTATIONAL RESOURCES</a:t>
            </a:r>
          </a:p>
        </p:txBody>
      </p:sp>
    </p:spTree>
    <p:extLst>
      <p:ext uri="{BB962C8B-B14F-4D97-AF65-F5344CB8AC3E}">
        <p14:creationId xmlns:p14="http://schemas.microsoft.com/office/powerpoint/2010/main" val="315160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5D0C40-CC3E-484A-B3D7-DD185FDCF97F}"/>
              </a:ext>
            </a:extLst>
          </p:cNvPr>
          <p:cNvSpPr/>
          <p:nvPr/>
        </p:nvSpPr>
        <p:spPr>
          <a:xfrm>
            <a:off x="3733302" y="-197188"/>
            <a:ext cx="4725396" cy="923330"/>
          </a:xfrm>
          <a:prstGeom prst="rect">
            <a:avLst/>
          </a:prstGeom>
          <a:noFill/>
        </p:spPr>
        <p:txBody>
          <a:bodyPr wrap="none" lIns="91440" tIns="45720" rIns="91440" bIns="45720">
            <a:spAutoFit/>
          </a:bodyPr>
          <a:lstStyle/>
          <a:p>
            <a:pPr algn="ctr"/>
            <a:r>
              <a:rPr lang="en-US" sz="2800" b="0" cap="none" spc="0" dirty="0">
                <a:ln w="0"/>
                <a:solidFill>
                  <a:srgbClr val="FF0000"/>
                </a:solidFill>
                <a:effectLst/>
                <a:latin typeface="Arial" panose="020B0604020202020204" pitchFamily="34" charset="0"/>
                <a:cs typeface="Arial" panose="020B0604020202020204" pitchFamily="34" charset="0"/>
              </a:rPr>
              <a:t>SYSTEM ARCHITECTURE</a:t>
            </a:r>
            <a:r>
              <a:rPr lang="en-US" sz="5400" b="0" cap="none" spc="0" dirty="0">
                <a:ln w="0"/>
                <a:gradFill>
                  <a:gsLst>
                    <a:gs pos="21000">
                      <a:srgbClr val="53575C"/>
                    </a:gs>
                    <a:gs pos="88000">
                      <a:srgbClr val="C5C7CA"/>
                    </a:gs>
                  </a:gsLst>
                  <a:lin ang="5400000"/>
                </a:gradFill>
                <a:effectLst/>
                <a:latin typeface="Times New Roman" panose="02020603050405020304" pitchFamily="18"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168A4595-A6C6-4076-B1D7-D8B93EC7A32E}"/>
                  </a:ext>
                </a:extLst>
              </p14:cNvPr>
              <p14:cNvContentPartPr/>
              <p14:nvPr/>
            </p14:nvContentPartPr>
            <p14:xfrm>
              <a:off x="8885861" y="3763478"/>
              <a:ext cx="2277360" cy="667724"/>
            </p14:xfrm>
          </p:contentPart>
        </mc:Choice>
        <mc:Fallback xmlns="">
          <p:pic>
            <p:nvPicPr>
              <p:cNvPr id="8" name="Ink 7">
                <a:extLst>
                  <a:ext uri="{FF2B5EF4-FFF2-40B4-BE49-F238E27FC236}">
                    <a16:creationId xmlns:a16="http://schemas.microsoft.com/office/drawing/2014/main" id="{168A4595-A6C6-4076-B1D7-D8B93EC7A32E}"/>
                  </a:ext>
                </a:extLst>
              </p:cNvPr>
              <p:cNvPicPr/>
              <p:nvPr/>
            </p:nvPicPr>
            <p:blipFill>
              <a:blip r:embed="rId4"/>
              <a:stretch>
                <a:fillRect/>
              </a:stretch>
            </p:blipFill>
            <p:spPr>
              <a:xfrm>
                <a:off x="8822861" y="3700845"/>
                <a:ext cx="2403000" cy="793350"/>
              </a:xfrm>
              <a:prstGeom prst="rect">
                <a:avLst/>
              </a:prstGeom>
            </p:spPr>
          </p:pic>
        </mc:Fallback>
      </mc:AlternateContent>
      <p:pic>
        <p:nvPicPr>
          <p:cNvPr id="10" name="Content Placeholder 3" descr="Future Internet | Free Full-Text | Designing a Network Intrusion Detection  System Based on Machine Learning for Software Defined Networks | HTML">
            <a:extLst>
              <a:ext uri="{FF2B5EF4-FFF2-40B4-BE49-F238E27FC236}">
                <a16:creationId xmlns:a16="http://schemas.microsoft.com/office/drawing/2014/main" id="{E9EAC71E-6B9E-BDA7-9819-EEB246B8F606}"/>
              </a:ext>
            </a:extLst>
          </p:cNvPr>
          <p:cNvPicPr>
            <a:picLocks noGrp="1" noChangeAspect="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108960" y="879123"/>
            <a:ext cx="6370320" cy="5470560"/>
          </a:xfrm>
          <a:prstGeom prst="rect">
            <a:avLst/>
          </a:prstGeom>
          <a:noFill/>
          <a:ln>
            <a:noFill/>
          </a:ln>
        </p:spPr>
      </p:pic>
    </p:spTree>
    <p:extLst>
      <p:ext uri="{BB962C8B-B14F-4D97-AF65-F5344CB8AC3E}">
        <p14:creationId xmlns:p14="http://schemas.microsoft.com/office/powerpoint/2010/main" val="305616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E61E-D544-4CAE-94BD-274639579223}"/>
              </a:ext>
            </a:extLst>
          </p:cNvPr>
          <p:cNvSpPr>
            <a:spLocks noGrp="1"/>
          </p:cNvSpPr>
          <p:nvPr>
            <p:ph type="title"/>
          </p:nvPr>
        </p:nvSpPr>
        <p:spPr>
          <a:xfrm>
            <a:off x="1981200" y="0"/>
            <a:ext cx="8229600" cy="782320"/>
          </a:xfrm>
        </p:spPr>
        <p:txBody>
          <a:bodyPr/>
          <a:lstStyle/>
          <a:p>
            <a:r>
              <a:rPr lang="en-US" sz="2800" dirty="0">
                <a:solidFill>
                  <a:srgbClr val="FF0000"/>
                </a:solidFill>
                <a:latin typeface="Arial" panose="020B0604020202020204" pitchFamily="34" charset="0"/>
                <a:cs typeface="Arial" panose="020B0604020202020204" pitchFamily="34" charset="0"/>
              </a:rPr>
              <a:t>TECHNICAL ARCHITECTURE</a:t>
            </a:r>
            <a:endParaRPr lang="en-US" sz="2800" dirty="0">
              <a:latin typeface="Arial" panose="020B0604020202020204" pitchFamily="34" charset="0"/>
              <a:cs typeface="Arial" panose="020B0604020202020204" pitchFamily="34" charset="0"/>
            </a:endParaRPr>
          </a:p>
        </p:txBody>
      </p:sp>
      <p:pic>
        <p:nvPicPr>
          <p:cNvPr id="4" name="Content Placeholder 3" descr="A picture containing diagram&#10;&#10;Description automatically generated">
            <a:extLst>
              <a:ext uri="{FF2B5EF4-FFF2-40B4-BE49-F238E27FC236}">
                <a16:creationId xmlns:a16="http://schemas.microsoft.com/office/drawing/2014/main" id="{DE6B592C-5B75-454D-996B-50AF63316633}"/>
              </a:ext>
            </a:extLst>
          </p:cNvPr>
          <p:cNvPicPr>
            <a:picLocks noGrp="1"/>
          </p:cNvPicPr>
          <p:nvPr>
            <p:ph idx="1"/>
          </p:nvPr>
        </p:nvPicPr>
        <p:blipFill>
          <a:blip r:embed="rId2"/>
          <a:stretch/>
        </p:blipFill>
        <p:spPr>
          <a:xfrm>
            <a:off x="731520" y="558800"/>
            <a:ext cx="10728960" cy="6299200"/>
          </a:xfrm>
          <a:prstGeom prst="rect">
            <a:avLst/>
          </a:prstGeom>
          <a:ln w="0">
            <a:noFill/>
          </a:ln>
        </p:spPr>
      </p:pic>
    </p:spTree>
    <p:extLst>
      <p:ext uri="{BB962C8B-B14F-4D97-AF65-F5344CB8AC3E}">
        <p14:creationId xmlns:p14="http://schemas.microsoft.com/office/powerpoint/2010/main" val="182148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Autofit/>
          </a:bodyPr>
          <a:lstStyle/>
          <a:p>
            <a:r>
              <a:rPr lang="en-US" sz="3600" dirty="0">
                <a:solidFill>
                  <a:srgbClr val="FF0000"/>
                </a:solidFill>
              </a:rPr>
              <a:t> </a:t>
            </a:r>
            <a:r>
              <a:rPr lang="en-US" sz="2800" dirty="0">
                <a:solidFill>
                  <a:srgbClr val="FF0000"/>
                </a:solidFill>
                <a:latin typeface="Arial" panose="020B0604020202020204" pitchFamily="34" charset="0"/>
                <a:ea typeface="Calibri" panose="020F0502020204030204" charset="0"/>
                <a:cs typeface="Arial" panose="020B0604020202020204" pitchFamily="34" charset="0"/>
                <a:sym typeface="+mn-ea"/>
              </a:rPr>
              <a:t>MODULES</a:t>
            </a:r>
            <a:endParaRPr lang="en-US" sz="2800"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57300" y="1122680"/>
            <a:ext cx="9677400" cy="5562600"/>
          </a:xfrm>
        </p:spPr>
        <p:txBody>
          <a:bodyPr>
            <a:noAutofit/>
          </a:bodyPr>
          <a:lstStyle/>
          <a:p>
            <a:pPr marL="0" marR="17145" indent="0" algn="just">
              <a:lnSpc>
                <a:spcPct val="150000"/>
              </a:lnSpc>
              <a:spcBef>
                <a:spcPts val="450"/>
              </a:spcBef>
              <a:spcAft>
                <a:spcPts val="0"/>
              </a:spcAft>
              <a:buNone/>
            </a:pPr>
            <a:r>
              <a:rPr lang="en-US" sz="2000" dirty="0">
                <a:latin typeface="Arial" panose="020B0604020202020204" pitchFamily="34" charset="0"/>
                <a:ea typeface="Times New Roman" panose="02020603050405020304" pitchFamily="18" charset="0"/>
                <a:cs typeface="Arial" panose="020B0604020202020204" pitchFamily="34" charset="0"/>
              </a:rPr>
              <a:t>The system after a careful analysis has been identified to be presented with the following modules:</a:t>
            </a:r>
          </a:p>
          <a:p>
            <a:pPr marR="17145" algn="just">
              <a:lnSpc>
                <a:spcPct val="150000"/>
              </a:lnSpc>
              <a:spcBef>
                <a:spcPts val="450"/>
              </a:spcBef>
              <a:spcAft>
                <a:spcPts val="0"/>
              </a:spcAft>
              <a:buFont typeface="Symbol" panose="05050102010706020507" pitchFamily="18" charset="2"/>
              <a:buChar char=""/>
            </a:pPr>
            <a:r>
              <a:rPr lang="en-US" sz="2000" b="1" dirty="0">
                <a:latin typeface="Arial" panose="020B0604020202020204" pitchFamily="34" charset="0"/>
                <a:ea typeface="Times New Roman" panose="02020603050405020304" pitchFamily="18" charset="0"/>
                <a:cs typeface="Arial" panose="020B0604020202020204" pitchFamily="34" charset="0"/>
              </a:rPr>
              <a:t>DATA COLLECTION:</a:t>
            </a:r>
            <a:r>
              <a:rPr lang="en-US" sz="2000" dirty="0">
                <a:latin typeface="Arial" panose="020B0604020202020204" pitchFamily="34" charset="0"/>
                <a:ea typeface="Times New Roman" panose="02020603050405020304" pitchFamily="18" charset="0"/>
                <a:cs typeface="Arial" panose="020B0604020202020204" pitchFamily="34" charset="0"/>
              </a:rPr>
              <a:t> The main data sets were collected from the Kaggle deep learning repository which is an open data resource for data mining and for predictive analytics purposes. The acquired data source was a CSV file.</a:t>
            </a:r>
          </a:p>
          <a:p>
            <a:pPr marR="17145" algn="just">
              <a:lnSpc>
                <a:spcPct val="150000"/>
              </a:lnSpc>
              <a:spcBef>
                <a:spcPts val="450"/>
              </a:spcBef>
              <a:spcAft>
                <a:spcPts val="0"/>
              </a:spcAft>
              <a:buFont typeface="Symbol" panose="05050102010706020507" pitchFamily="18" charset="2"/>
              <a:buChar char=""/>
            </a:pPr>
            <a:r>
              <a:rPr lang="en-US" sz="2000" b="1" dirty="0">
                <a:latin typeface="Arial" panose="020B0604020202020204" pitchFamily="34" charset="0"/>
                <a:ea typeface="Times New Roman" panose="02020603050405020304" pitchFamily="18" charset="0"/>
                <a:cs typeface="Arial" panose="020B0604020202020204" pitchFamily="34" charset="0"/>
              </a:rPr>
              <a:t>DATA CLEANING:</a:t>
            </a:r>
            <a:r>
              <a:rPr lang="en-US" sz="2000" dirty="0">
                <a:latin typeface="Arial" panose="020B0604020202020204" pitchFamily="34" charset="0"/>
                <a:ea typeface="Times New Roman" panose="02020603050405020304" pitchFamily="18" charset="0"/>
                <a:cs typeface="Arial" panose="020B0604020202020204" pitchFamily="34" charset="0"/>
              </a:rPr>
              <a:t> The data in the CSV files need to be checked to whether it has any missing values, as the data source has missing values every attribute has been checked using the filters, and null values are removed which helps to increase the accuracy level.</a:t>
            </a:r>
          </a:p>
          <a:p>
            <a:pPr lvl="0">
              <a:lnSpc>
                <a:spcPct val="150000"/>
              </a:lnSpc>
            </a:pPr>
            <a:endParaRPr lang="en-IN" sz="1800" dirty="0"/>
          </a:p>
          <a:p>
            <a:pPr lvl="0">
              <a:lnSpc>
                <a:spcPct val="150000"/>
              </a:lnSpc>
            </a:pPr>
            <a:endParaRPr lang="en-IN" sz="1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061720" y="795656"/>
            <a:ext cx="10068560" cy="5513704"/>
          </a:xfrm>
        </p:spPr>
        <p:txBody>
          <a:bodyPr/>
          <a:lstStyle/>
          <a:p>
            <a:pPr algn="just">
              <a:lnSpc>
                <a:spcPct val="150000"/>
              </a:lnSpc>
              <a:spcBef>
                <a:spcPts val="0"/>
              </a:spcBef>
              <a:spcAft>
                <a:spcPts val="800"/>
              </a:spcAft>
              <a:buFont typeface="Symbol" panose="05050102010706020507" pitchFamily="18" charset="2"/>
              <a:buChar char=""/>
            </a:pPr>
            <a:r>
              <a:rPr lang="en-US" sz="2000" b="1" dirty="0">
                <a:latin typeface="Arial" panose="020B0604020202020204" pitchFamily="34" charset="0"/>
                <a:ea typeface="Times New Roman" panose="02020603050405020304" pitchFamily="18" charset="0"/>
                <a:cs typeface="Arial" panose="020B0604020202020204" pitchFamily="34" charset="0"/>
              </a:rPr>
              <a:t>BENCHMARK DATASETS</a:t>
            </a:r>
            <a:r>
              <a:rPr lang="en-US" sz="2000" dirty="0">
                <a:latin typeface="Arial" panose="020B0604020202020204" pitchFamily="34" charset="0"/>
                <a:ea typeface="Times New Roman" panose="02020603050405020304" pitchFamily="18" charset="0"/>
                <a:cs typeface="Arial" panose="020B0604020202020204" pitchFamily="34" charset="0"/>
              </a:rPr>
              <a:t>: The final result of network traffic anomaly detection is closely related to the dataset. The NSL-KDD dataset is mainly composed of the </a:t>
            </a:r>
            <a:r>
              <a:rPr lang="en-US" sz="2000" dirty="0" err="1">
                <a:latin typeface="Arial" panose="020B0604020202020204" pitchFamily="34" charset="0"/>
                <a:ea typeface="Times New Roman" panose="02020603050405020304" pitchFamily="18" charset="0"/>
                <a:cs typeface="Arial" panose="020B0604020202020204" pitchFamily="34" charset="0"/>
              </a:rPr>
              <a:t>KDDTrain</a:t>
            </a:r>
            <a:r>
              <a:rPr lang="en-US" sz="2000" dirty="0">
                <a:latin typeface="Arial" panose="020B0604020202020204" pitchFamily="34" charset="0"/>
                <a:ea typeface="Times New Roman" panose="02020603050405020304" pitchFamily="18" charset="0"/>
                <a:cs typeface="Arial" panose="020B0604020202020204" pitchFamily="34" charset="0"/>
              </a:rPr>
              <a:t>+ training dataset, </a:t>
            </a:r>
            <a:r>
              <a:rPr lang="en-US" sz="2000" dirty="0" err="1">
                <a:latin typeface="Arial" panose="020B0604020202020204" pitchFamily="34" charset="0"/>
                <a:ea typeface="Times New Roman" panose="02020603050405020304" pitchFamily="18" charset="0"/>
                <a:cs typeface="Arial" panose="020B0604020202020204" pitchFamily="34" charset="0"/>
              </a:rPr>
              <a:t>KDDTest</a:t>
            </a:r>
            <a:r>
              <a:rPr lang="en-US" sz="2000" dirty="0">
                <a:latin typeface="Arial" panose="020B0604020202020204" pitchFamily="34" charset="0"/>
                <a:ea typeface="Times New Roman" panose="02020603050405020304" pitchFamily="18" charset="0"/>
                <a:cs typeface="Arial" panose="020B0604020202020204" pitchFamily="34" charset="0"/>
              </a:rPr>
              <a:t>+, and KDDTest-21 testing dataset, which can make a reasonable comparison with different methods of the experimental results, the NSL-KDD dataset has different normal records and four different types of abnormal records. The KDDTest-21 dataset is a subset of the </a:t>
            </a:r>
            <a:r>
              <a:rPr lang="en-US" sz="2000" dirty="0" err="1">
                <a:latin typeface="Arial" panose="020B0604020202020204" pitchFamily="34" charset="0"/>
                <a:ea typeface="Times New Roman" panose="02020603050405020304" pitchFamily="18" charset="0"/>
                <a:cs typeface="Arial" panose="020B0604020202020204" pitchFamily="34" charset="0"/>
              </a:rPr>
              <a:t>KDDTest</a:t>
            </a:r>
            <a:r>
              <a:rPr lang="en-US" sz="2000" dirty="0">
                <a:latin typeface="Arial" panose="020B0604020202020204" pitchFamily="34" charset="0"/>
                <a:ea typeface="Times New Roman" panose="02020603050405020304" pitchFamily="18" charset="0"/>
                <a:cs typeface="Arial" panose="020B0604020202020204" pitchFamily="34" charset="0"/>
              </a:rPr>
              <a:t>+.</a:t>
            </a:r>
          </a:p>
          <a:p>
            <a:pPr algn="just">
              <a:lnSpc>
                <a:spcPct val="150000"/>
              </a:lnSpc>
              <a:spcBef>
                <a:spcPts val="0"/>
              </a:spcBef>
              <a:spcAft>
                <a:spcPts val="800"/>
              </a:spcAft>
              <a:buFont typeface="Symbol" panose="05050102010706020507" pitchFamily="18" charset="2"/>
              <a:buChar char=""/>
            </a:pPr>
            <a:r>
              <a:rPr lang="en-US"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MODELLING:</a:t>
            </a:r>
            <a:r>
              <a:rPr lang="en-US" sz="2000" dirty="0">
                <a:solidFill>
                  <a:srgbClr val="333333"/>
                </a:solidFill>
                <a:latin typeface="Arial" panose="020B0604020202020204" pitchFamily="34" charset="0"/>
                <a:ea typeface="Times New Roman" panose="02020603050405020304" pitchFamily="18" charset="0"/>
                <a:cs typeface="Arial" panose="020B0604020202020204" pitchFamily="34" charset="0"/>
              </a:rPr>
              <a:t> </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We propose an end-to-end deep learning model BAT-MC that is composed of BLSTM and attention mechanisms. BAT-MC can well solve the problem of intrusion detection and provide a new research method for intrusion detection.</a:t>
            </a:r>
            <a:endParaRPr lang="en-US" sz="2000" dirty="0">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Tree>
    <p:extLst>
      <p:ext uri="{BB962C8B-B14F-4D97-AF65-F5344CB8AC3E}">
        <p14:creationId xmlns:p14="http://schemas.microsoft.com/office/powerpoint/2010/main" val="1559819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3E00F-5352-4D85-A4D0-C214D2A07F03}"/>
              </a:ext>
            </a:extLst>
          </p:cNvPr>
          <p:cNvSpPr>
            <a:spLocks noGrp="1"/>
          </p:cNvSpPr>
          <p:nvPr>
            <p:ph idx="1"/>
          </p:nvPr>
        </p:nvSpPr>
        <p:spPr>
          <a:xfrm>
            <a:off x="1122680" y="645161"/>
            <a:ext cx="9946640" cy="4525963"/>
          </a:xfrm>
        </p:spPr>
        <p:txBody>
          <a:bodyPr/>
          <a:lstStyle/>
          <a:p>
            <a:pPr algn="just">
              <a:lnSpc>
                <a:spcPct val="150000"/>
              </a:lnSpc>
              <a:spcBef>
                <a:spcPts val="0"/>
              </a:spcBef>
              <a:spcAft>
                <a:spcPts val="800"/>
              </a:spcAft>
              <a:buFont typeface="Arial" panose="020B0604020202020204" pitchFamily="34" charset="0"/>
              <a:buChar char="•"/>
            </a:pPr>
            <a:r>
              <a:rPr lang="en-US" sz="2000" b="1" dirty="0">
                <a:latin typeface="Arial" panose="020B0604020202020204" pitchFamily="34" charset="0"/>
                <a:ea typeface="Times New Roman" panose="02020603050405020304" pitchFamily="18" charset="0"/>
                <a:cs typeface="Arial" panose="020B0604020202020204" pitchFamily="34" charset="0"/>
              </a:rPr>
              <a:t>EVALUATION METRIC</a:t>
            </a:r>
            <a:r>
              <a:rPr lang="en-US" sz="2000" dirty="0">
                <a:latin typeface="Arial" panose="020B0604020202020204" pitchFamily="34" charset="0"/>
                <a:ea typeface="Times New Roman" panose="02020603050405020304" pitchFamily="18" charset="0"/>
                <a:cs typeface="Arial" panose="020B0604020202020204" pitchFamily="34" charset="0"/>
              </a:rPr>
              <a:t>: In this, Accuracy (A) is used to evaluate the BATMC model. Except for accuracy, true positive rate (TPR) and false-positive rate (FPR) are also introduced. These three indicators are commonly used in the research field of network traffic anomaly detection,  here True Positive (TP) represents the correct classification of the Intruder. False Positive (FP) represents the incorrect classification of a normal user taken as an intruder. True Negative (NP) represents a normal. user classified correctly. False Negative (FN) represents an instance where the intruder is incorrectly classified as a normal user.</a:t>
            </a:r>
          </a:p>
          <a:p>
            <a:pPr algn="just">
              <a:lnSpc>
                <a:spcPct val="150000"/>
              </a:lnSpc>
              <a:spcBef>
                <a:spcPts val="0"/>
              </a:spcBef>
              <a:spcAft>
                <a:spcPts val="1800"/>
              </a:spcAft>
              <a:buFont typeface="Symbol" panose="05050102010706020507" pitchFamily="18" charset="2"/>
              <a:buChar char=""/>
              <a:tabLst>
                <a:tab pos="457200" algn="l"/>
              </a:tabLst>
            </a:pPr>
            <a:r>
              <a:rPr lang="en-US"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VISUALIZATION:</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By giving train and test data to the BAT-MC model it identifies the malicious URL’s from normal URL’s. It displays the output in the text format in a short window within a localhost browser.</a:t>
            </a:r>
            <a:endParaRPr lang="en-US" sz="2000" dirty="0">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3491486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DE7F6-C8E3-4AE8-A996-1EFACEC9F60A}"/>
              </a:ext>
            </a:extLst>
          </p:cNvPr>
          <p:cNvSpPr>
            <a:spLocks noGrp="1"/>
          </p:cNvSpPr>
          <p:nvPr>
            <p:ph idx="1"/>
          </p:nvPr>
        </p:nvSpPr>
        <p:spPr>
          <a:xfrm>
            <a:off x="1224280" y="533400"/>
            <a:ext cx="9743440" cy="5791200"/>
          </a:xfrm>
        </p:spPr>
        <p:txBody>
          <a:bodyPr/>
          <a:lstStyle/>
          <a:p>
            <a:pPr marL="0" indent="0" algn="ctr">
              <a:lnSpc>
                <a:spcPct val="150000"/>
              </a:lnSpc>
              <a:spcBef>
                <a:spcPts val="0"/>
              </a:spcBef>
              <a:spcAft>
                <a:spcPts val="1000"/>
              </a:spcAft>
              <a:buNone/>
            </a:pPr>
            <a:r>
              <a:rPr lang="en-US" sz="2800" spc="-5" dirty="0">
                <a:solidFill>
                  <a:srgbClr val="FF0000"/>
                </a:solidFill>
                <a:latin typeface="Arial" panose="020B0604020202020204" pitchFamily="34" charset="0"/>
                <a:ea typeface="Times New Roman" panose="02020603050405020304" pitchFamily="18" charset="0"/>
                <a:cs typeface="Arial" panose="020B0604020202020204" pitchFamily="34" charset="0"/>
              </a:rPr>
              <a:t>ALGORITHMS</a:t>
            </a:r>
          </a:p>
          <a:p>
            <a:pPr algn="just">
              <a:lnSpc>
                <a:spcPct val="150000"/>
              </a:lnSpc>
              <a:spcBef>
                <a:spcPts val="0"/>
              </a:spcBef>
              <a:spcAft>
                <a:spcPts val="1000"/>
              </a:spcAft>
            </a:pPr>
            <a:endParaRPr lang="en-US" sz="2000" b="1" u="sng" spc="-5" dirty="0">
              <a:solidFill>
                <a:srgbClr val="292929"/>
              </a:solidFill>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Bef>
                <a:spcPts val="0"/>
              </a:spcBef>
              <a:spcAft>
                <a:spcPts val="1000"/>
              </a:spcAft>
            </a:pPr>
            <a:r>
              <a:rPr lang="en-US" sz="2000" b="1" u="sng" spc="-5" dirty="0">
                <a:solidFill>
                  <a:srgbClr val="292929"/>
                </a:solidFill>
                <a:latin typeface="Arial" panose="020B0604020202020204" pitchFamily="34" charset="0"/>
                <a:ea typeface="Times New Roman" panose="02020603050405020304" pitchFamily="18" charset="0"/>
                <a:cs typeface="Arial" panose="020B0604020202020204" pitchFamily="34" charset="0"/>
              </a:rPr>
              <a:t>Recurrent Neural Network:</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spcBef>
                <a:spcPts val="0"/>
              </a:spcBef>
              <a:spcAft>
                <a:spcPts val="1000"/>
              </a:spcAft>
              <a:buNone/>
            </a:pPr>
            <a:r>
              <a:rPr lang="en-US" sz="2000" spc="-5" dirty="0">
                <a:solidFill>
                  <a:srgbClr val="292929"/>
                </a:solidFill>
                <a:latin typeface="Arial" panose="020B0604020202020204" pitchFamily="34" charset="0"/>
                <a:ea typeface="Times New Roman" panose="02020603050405020304" pitchFamily="18" charset="0"/>
                <a:cs typeface="Arial" panose="020B0604020202020204" pitchFamily="34" charset="0"/>
              </a:rPr>
              <a:t>A recurrent Neural Network is a generalization of a feedforward neural network that has internal memory. RNN is recurrent in nature as it performs the same function for every input of data while the output of the current input depends on the past computation. After producing the output, it is copied and sent back into the recurrent network. For making a decision, it considers the current input and the output that it has learned from the previous input.</a:t>
            </a:r>
            <a:endParaRPr lang="en-US" sz="2000" dirty="0">
              <a:latin typeface="Arial" panose="020B060402020202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2829372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07A8A-40F7-4C77-8CCD-B9BB3CDFA804}"/>
              </a:ext>
            </a:extLst>
          </p:cNvPr>
          <p:cNvSpPr>
            <a:spLocks noGrp="1"/>
          </p:cNvSpPr>
          <p:nvPr>
            <p:ph idx="1"/>
          </p:nvPr>
        </p:nvSpPr>
        <p:spPr>
          <a:xfrm>
            <a:off x="1981200" y="1752600"/>
            <a:ext cx="8229600" cy="3048000"/>
          </a:xfrm>
        </p:spPr>
        <p:txBody>
          <a:bodyPr/>
          <a:lstStyle/>
          <a:p>
            <a:pPr marL="0" algn="just">
              <a:lnSpc>
                <a:spcPct val="150000"/>
              </a:lnSpc>
              <a:spcBef>
                <a:spcPts val="1260"/>
              </a:spcBef>
              <a:spcAft>
                <a:spcPts val="0"/>
              </a:spcAft>
            </a:pPr>
            <a:r>
              <a:rPr lang="en-US" sz="2000" b="1" dirty="0">
                <a:solidFill>
                  <a:srgbClr val="292929"/>
                </a:solidFill>
                <a:latin typeface="Arial" panose="020B0604020202020204" pitchFamily="34" charset="0"/>
                <a:ea typeface="Times New Roman" panose="02020603050405020304" pitchFamily="18" charset="0"/>
                <a:cs typeface="Arial" panose="020B0604020202020204" pitchFamily="34" charset="0"/>
              </a:rPr>
              <a:t>Disadvantages of Recurrent Neural Network</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Bef>
                <a:spcPts val="1030"/>
              </a:spcBef>
              <a:spcAft>
                <a:spcPts val="0"/>
              </a:spcAft>
              <a:buFont typeface="Symbol" panose="05050102010706020507" pitchFamily="18" charset="2"/>
              <a:buChar char=""/>
              <a:tabLst>
                <a:tab pos="457200" algn="l"/>
              </a:tabLst>
            </a:pPr>
            <a:r>
              <a:rPr lang="en-US" sz="2000" spc="-5" dirty="0">
                <a:solidFill>
                  <a:srgbClr val="292929"/>
                </a:solidFill>
                <a:latin typeface="Arial" panose="020B0604020202020204" pitchFamily="34" charset="0"/>
                <a:ea typeface="Times New Roman" panose="02020603050405020304" pitchFamily="18" charset="0"/>
                <a:cs typeface="Arial" panose="020B0604020202020204" pitchFamily="34" charset="0"/>
              </a:rPr>
              <a:t>Gradient vanishing and exploding problems.</a:t>
            </a:r>
            <a:endParaRPr lang="en-US" sz="2000" dirty="0">
              <a:solidFill>
                <a:srgbClr val="292929"/>
              </a:solidFill>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Bef>
                <a:spcPts val="1260"/>
              </a:spcBef>
              <a:spcAft>
                <a:spcPts val="0"/>
              </a:spcAft>
              <a:buFont typeface="Symbol" panose="05050102010706020507" pitchFamily="18" charset="2"/>
              <a:buChar char=""/>
              <a:tabLst>
                <a:tab pos="457200" algn="l"/>
              </a:tabLst>
            </a:pPr>
            <a:r>
              <a:rPr lang="en-US" sz="2000" spc="-5" dirty="0">
                <a:solidFill>
                  <a:srgbClr val="292929"/>
                </a:solidFill>
                <a:latin typeface="Arial" panose="020B0604020202020204" pitchFamily="34" charset="0"/>
                <a:ea typeface="Times New Roman" panose="02020603050405020304" pitchFamily="18" charset="0"/>
                <a:cs typeface="Arial" panose="020B0604020202020204" pitchFamily="34" charset="0"/>
              </a:rPr>
              <a:t>Training an RNN is a very difficult task.</a:t>
            </a:r>
            <a:endParaRPr lang="en-US" sz="2000" dirty="0">
              <a:solidFill>
                <a:srgbClr val="292929"/>
              </a:solidFill>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Bef>
                <a:spcPts val="1260"/>
              </a:spcBef>
              <a:spcAft>
                <a:spcPts val="0"/>
              </a:spcAft>
              <a:buFont typeface="Symbol" panose="05050102010706020507" pitchFamily="18" charset="2"/>
              <a:buChar char=""/>
              <a:tabLst>
                <a:tab pos="457200" algn="l"/>
              </a:tabLst>
            </a:pPr>
            <a:r>
              <a:rPr lang="en-US" sz="2000" spc="-5" dirty="0">
                <a:solidFill>
                  <a:srgbClr val="292929"/>
                </a:solidFill>
                <a:latin typeface="Arial" panose="020B0604020202020204" pitchFamily="34" charset="0"/>
                <a:ea typeface="Times New Roman" panose="02020603050405020304" pitchFamily="18" charset="0"/>
                <a:cs typeface="Arial" panose="020B0604020202020204" pitchFamily="34" charset="0"/>
              </a:rPr>
              <a:t>It cannot process very long sequences if using </a:t>
            </a:r>
            <a:r>
              <a:rPr lang="en-US" sz="2000" i="1" spc="-5" dirty="0">
                <a:solidFill>
                  <a:srgbClr val="292929"/>
                </a:solidFill>
                <a:latin typeface="Arial" panose="020B0604020202020204" pitchFamily="34" charset="0"/>
                <a:ea typeface="Times New Roman" panose="02020603050405020304" pitchFamily="18" charset="0"/>
                <a:cs typeface="Arial" panose="020B0604020202020204" pitchFamily="34" charset="0"/>
              </a:rPr>
              <a:t>tanh</a:t>
            </a:r>
            <a:r>
              <a:rPr lang="en-US" sz="2000" spc="-5" dirty="0">
                <a:solidFill>
                  <a:srgbClr val="292929"/>
                </a:solidFill>
                <a:latin typeface="Arial" panose="020B0604020202020204" pitchFamily="34" charset="0"/>
                <a:ea typeface="Times New Roman" panose="02020603050405020304" pitchFamily="18" charset="0"/>
                <a:cs typeface="Arial" panose="020B0604020202020204" pitchFamily="34" charset="0"/>
              </a:rPr>
              <a:t> or </a:t>
            </a:r>
            <a:r>
              <a:rPr lang="en-US" sz="2000" i="1" spc="-5" dirty="0" err="1">
                <a:solidFill>
                  <a:srgbClr val="292929"/>
                </a:solidFill>
                <a:latin typeface="Arial" panose="020B0604020202020204" pitchFamily="34" charset="0"/>
                <a:ea typeface="Times New Roman" panose="02020603050405020304" pitchFamily="18" charset="0"/>
                <a:cs typeface="Arial" panose="020B0604020202020204" pitchFamily="34" charset="0"/>
              </a:rPr>
              <a:t>relu</a:t>
            </a:r>
            <a:r>
              <a:rPr lang="en-US" sz="2000" spc="-5" dirty="0">
                <a:solidFill>
                  <a:srgbClr val="292929"/>
                </a:solidFill>
                <a:latin typeface="Arial" panose="020B0604020202020204" pitchFamily="34" charset="0"/>
                <a:ea typeface="Times New Roman" panose="02020603050405020304" pitchFamily="18" charset="0"/>
                <a:cs typeface="Arial" panose="020B0604020202020204" pitchFamily="34" charset="0"/>
              </a:rPr>
              <a:t> as an activation function.</a:t>
            </a:r>
            <a:endParaRPr lang="en-US" sz="2000" dirty="0">
              <a:solidFill>
                <a:srgbClr val="292929"/>
              </a:solidFill>
              <a:latin typeface="Arial" panose="020B0604020202020204" pitchFamily="34" charset="0"/>
              <a:ea typeface="Times New Roman" panose="02020603050405020304" pitchFamily="18" charset="0"/>
              <a:cs typeface="Arial" panose="020B0604020202020204" pitchFamily="34" charset="0"/>
            </a:endParaRPr>
          </a:p>
          <a:p>
            <a:endParaRPr lang="en-US" sz="1800" dirty="0"/>
          </a:p>
        </p:txBody>
      </p:sp>
    </p:spTree>
    <p:extLst>
      <p:ext uri="{BB962C8B-B14F-4D97-AF65-F5344CB8AC3E}">
        <p14:creationId xmlns:p14="http://schemas.microsoft.com/office/powerpoint/2010/main" val="566744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0080C-6D4C-4271-A4BF-52AE512AEDF6}"/>
              </a:ext>
            </a:extLst>
          </p:cNvPr>
          <p:cNvSpPr>
            <a:spLocks noGrp="1"/>
          </p:cNvSpPr>
          <p:nvPr>
            <p:ph idx="1"/>
          </p:nvPr>
        </p:nvSpPr>
        <p:spPr>
          <a:xfrm>
            <a:off x="1249680" y="213518"/>
            <a:ext cx="9337040" cy="5973763"/>
          </a:xfrm>
        </p:spPr>
        <p:txBody>
          <a:bodyPr/>
          <a:lstStyle/>
          <a:p>
            <a:pPr marL="0" algn="just">
              <a:lnSpc>
                <a:spcPct val="150000"/>
              </a:lnSpc>
              <a:spcBef>
                <a:spcPts val="1260"/>
              </a:spcBef>
              <a:spcAft>
                <a:spcPts val="0"/>
              </a:spcAft>
            </a:pPr>
            <a:r>
              <a:rPr lang="en-US" sz="2000" b="1" u="sng" dirty="0">
                <a:solidFill>
                  <a:srgbClr val="292929"/>
                </a:solidFill>
                <a:latin typeface="Arial" panose="020B0604020202020204" pitchFamily="34" charset="0"/>
                <a:ea typeface="Times New Roman" panose="02020603050405020304" pitchFamily="18" charset="0"/>
                <a:cs typeface="Arial" panose="020B0604020202020204" pitchFamily="34" charset="0"/>
              </a:rPr>
              <a:t>Long Short-Term Memory (LSTM)</a:t>
            </a:r>
            <a:r>
              <a:rPr lang="en-US" sz="2000" b="1" dirty="0">
                <a:solidFill>
                  <a:srgbClr val="292929"/>
                </a:solidFill>
                <a:latin typeface="Arial" panose="020B0604020202020204" pitchFamily="34" charset="0"/>
                <a:ea typeface="Times New Roman" panose="02020603050405020304" pitchFamily="18" charset="0"/>
                <a:cs typeface="Arial" panose="020B0604020202020204" pitchFamily="34" charset="0"/>
              </a:rPr>
              <a:t>:</a:t>
            </a:r>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spcBef>
                <a:spcPts val="1030"/>
              </a:spcBef>
              <a:spcAft>
                <a:spcPts val="0"/>
              </a:spcAft>
              <a:buNone/>
            </a:pPr>
            <a:r>
              <a:rPr lang="en-US" sz="2000" spc="-5" dirty="0">
                <a:solidFill>
                  <a:srgbClr val="292929"/>
                </a:solidFill>
                <a:latin typeface="Arial" panose="020B0604020202020204" pitchFamily="34" charset="0"/>
                <a:ea typeface="Times New Roman" panose="02020603050405020304" pitchFamily="18" charset="0"/>
                <a:cs typeface="Arial" panose="020B0604020202020204" pitchFamily="34" charset="0"/>
              </a:rPr>
              <a:t>Long Short-Term Memory (LSTM) networks are a modified version of recurrent neural networks, which makes it easier to remember past data in memory. The vanishing gradient problem of RNN is resolved here. LSTM is well-suited to classify, process and predict time series given time lags of unknown duration. It trains the model by using back-propagation. In an LSTM network, three gates are present:</a:t>
            </a:r>
          </a:p>
          <a:p>
            <a:pPr marL="0" algn="just">
              <a:lnSpc>
                <a:spcPct val="150000"/>
              </a:lnSpc>
              <a:spcBef>
                <a:spcPts val="1030"/>
              </a:spcBef>
              <a:spcAft>
                <a:spcPts val="0"/>
              </a:spcAft>
            </a:pPr>
            <a:endParaRPr lang="en-US" sz="1800" spc="-5" dirty="0">
              <a:solidFill>
                <a:srgbClr val="292929"/>
              </a:solidFill>
              <a:latin typeface="Times New Roman" panose="02020603050405020304" pitchFamily="18" charset="0"/>
              <a:ea typeface="Times New Roman" panose="02020603050405020304" pitchFamily="18" charset="0"/>
            </a:endParaRPr>
          </a:p>
          <a:p>
            <a:pPr marL="0" algn="just">
              <a:lnSpc>
                <a:spcPct val="150000"/>
              </a:lnSpc>
              <a:spcBef>
                <a:spcPts val="1030"/>
              </a:spcBef>
              <a:spcAft>
                <a:spcPts val="0"/>
              </a:spcAft>
            </a:pPr>
            <a:endParaRPr lang="en-US" sz="1800" spc="-5" dirty="0">
              <a:solidFill>
                <a:srgbClr val="292929"/>
              </a:solidFill>
              <a:latin typeface="Times New Roman" panose="02020603050405020304" pitchFamily="18" charset="0"/>
              <a:ea typeface="Times New Roman" panose="02020603050405020304" pitchFamily="18" charset="0"/>
            </a:endParaRPr>
          </a:p>
          <a:p>
            <a:pPr marL="0" algn="just">
              <a:lnSpc>
                <a:spcPct val="150000"/>
              </a:lnSpc>
              <a:spcBef>
                <a:spcPts val="1030"/>
              </a:spcBef>
              <a:spcAft>
                <a:spcPts val="0"/>
              </a:spcAft>
            </a:pPr>
            <a:endParaRPr lang="en-US" sz="1800" spc="-5" dirty="0">
              <a:solidFill>
                <a:srgbClr val="292929"/>
              </a:solidFill>
              <a:latin typeface="Times New Roman" panose="02020603050405020304" pitchFamily="18" charset="0"/>
              <a:ea typeface="Times New Roman" panose="02020603050405020304" pitchFamily="18" charset="0"/>
            </a:endParaRPr>
          </a:p>
          <a:p>
            <a:pPr marL="0" algn="just">
              <a:lnSpc>
                <a:spcPct val="150000"/>
              </a:lnSpc>
              <a:spcBef>
                <a:spcPts val="1030"/>
              </a:spcBef>
              <a:spcAft>
                <a:spcPts val="0"/>
              </a:spcAft>
            </a:pPr>
            <a:endParaRPr lang="en-US" sz="1800" spc="-5" dirty="0">
              <a:solidFill>
                <a:srgbClr val="292929"/>
              </a:solidFill>
              <a:latin typeface="Times New Roman" panose="02020603050405020304" pitchFamily="18" charset="0"/>
              <a:ea typeface="Times New Roman" panose="02020603050405020304" pitchFamily="18" charset="0"/>
            </a:endParaRPr>
          </a:p>
          <a:p>
            <a:pPr marL="0" indent="0" algn="just">
              <a:lnSpc>
                <a:spcPct val="150000"/>
              </a:lnSpc>
              <a:spcBef>
                <a:spcPts val="1030"/>
              </a:spcBef>
              <a:spcAft>
                <a:spcPts val="0"/>
              </a:spcAft>
              <a:buNone/>
            </a:pPr>
            <a:r>
              <a:rPr lang="en-US"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1800" dirty="0">
                <a:solidFill>
                  <a:srgbClr val="000000"/>
                </a:solidFill>
                <a:ea typeface="Times New Roman" panose="02020603050405020304" pitchFamily="18" charset="0"/>
                <a:cs typeface="Times New Roman" panose="02020603050405020304" pitchFamily="18" charset="0"/>
              </a:rPr>
              <a:t>LSTM gates</a:t>
            </a:r>
            <a:endParaRPr lang="en-US" sz="1800" dirty="0">
              <a:ea typeface="Times New Roman" panose="02020603050405020304" pitchFamily="18" charset="0"/>
              <a:cs typeface="Times New Roman" panose="02020603050405020304" pitchFamily="18" charset="0"/>
            </a:endParaRPr>
          </a:p>
          <a:p>
            <a:pPr marL="0" algn="just">
              <a:lnSpc>
                <a:spcPct val="150000"/>
              </a:lnSpc>
              <a:spcBef>
                <a:spcPts val="1030"/>
              </a:spcBef>
              <a:spcAft>
                <a:spcPts val="0"/>
              </a:spcAft>
            </a:pPr>
            <a:endParaRPr lang="en-US" sz="1800" dirty="0">
              <a:latin typeface="Times New Roman" panose="02020603050405020304" pitchFamily="18" charset="0"/>
              <a:ea typeface="Times New Roman" panose="02020603050405020304" pitchFamily="18" charset="0"/>
            </a:endParaRPr>
          </a:p>
          <a:p>
            <a:endParaRPr lang="en-US" dirty="0"/>
          </a:p>
        </p:txBody>
      </p:sp>
      <p:pic>
        <p:nvPicPr>
          <p:cNvPr id="4" name="Picture 3" descr="Image for post">
            <a:extLst>
              <a:ext uri="{FF2B5EF4-FFF2-40B4-BE49-F238E27FC236}">
                <a16:creationId xmlns:a16="http://schemas.microsoft.com/office/drawing/2014/main" id="{47B4C688-6157-4AA9-9467-F05169CB04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200400"/>
            <a:ext cx="5638800" cy="2362201"/>
          </a:xfrm>
          <a:prstGeom prst="rect">
            <a:avLst/>
          </a:prstGeom>
          <a:noFill/>
          <a:ln>
            <a:noFill/>
          </a:ln>
        </p:spPr>
      </p:pic>
    </p:spTree>
    <p:extLst>
      <p:ext uri="{BB962C8B-B14F-4D97-AF65-F5344CB8AC3E}">
        <p14:creationId xmlns:p14="http://schemas.microsoft.com/office/powerpoint/2010/main" val="1932585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2BFF53-5A6C-4F0E-A6F4-4A47666A1A60}"/>
              </a:ext>
            </a:extLst>
          </p:cNvPr>
          <p:cNvSpPr txBox="1"/>
          <p:nvPr/>
        </p:nvSpPr>
        <p:spPr>
          <a:xfrm>
            <a:off x="797170" y="132861"/>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dirty="0">
              <a:solidFill>
                <a:srgbClr val="FF0000"/>
              </a:solidFill>
              <a:latin typeface="Arial"/>
              <a:cs typeface="Calibri"/>
            </a:endParaRPr>
          </a:p>
          <a:p>
            <a:r>
              <a:rPr lang="en-GB" sz="2000" dirty="0">
                <a:solidFill>
                  <a:srgbClr val="FF0000"/>
                </a:solidFill>
                <a:latin typeface="Arial"/>
                <a:cs typeface="Calibri"/>
              </a:rPr>
              <a:t>Views:</a:t>
            </a:r>
          </a:p>
        </p:txBody>
      </p:sp>
      <p:sp>
        <p:nvSpPr>
          <p:cNvPr id="3" name="TextBox 2">
            <a:extLst>
              <a:ext uri="{FF2B5EF4-FFF2-40B4-BE49-F238E27FC236}">
                <a16:creationId xmlns:a16="http://schemas.microsoft.com/office/drawing/2014/main" id="{B7FE3E40-34EF-48F6-8472-75F438A277A7}"/>
              </a:ext>
            </a:extLst>
          </p:cNvPr>
          <p:cNvSpPr txBox="1"/>
          <p:nvPr/>
        </p:nvSpPr>
        <p:spPr>
          <a:xfrm>
            <a:off x="797170" y="916744"/>
            <a:ext cx="11261969" cy="70418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IN" sz="1900" b="0" dirty="0">
                <a:effectLst/>
                <a:latin typeface="Arial" panose="020B0604020202020204" pitchFamily="34" charset="0"/>
                <a:cs typeface="Arial" panose="020B0604020202020204" pitchFamily="34" charset="0"/>
              </a:rPr>
              <a:t>import warnings</a:t>
            </a:r>
          </a:p>
          <a:p>
            <a:pPr>
              <a:lnSpc>
                <a:spcPct val="150000"/>
              </a:lnSpc>
            </a:pPr>
            <a:r>
              <a:rPr lang="en-IN" sz="1900" b="0" dirty="0" err="1">
                <a:effectLst/>
                <a:latin typeface="Arial" panose="020B0604020202020204" pitchFamily="34" charset="0"/>
                <a:cs typeface="Arial" panose="020B0604020202020204" pitchFamily="34" charset="0"/>
              </a:rPr>
              <a:t>warnings.warn</a:t>
            </a:r>
            <a:r>
              <a:rPr lang="en-IN" sz="1900" b="0" dirty="0">
                <a:effectLst/>
                <a:latin typeface="Arial" panose="020B0604020202020204" pitchFamily="34" charset="0"/>
                <a:cs typeface="Arial" panose="020B0604020202020204" pitchFamily="34" charset="0"/>
              </a:rPr>
              <a:t> = warn</a:t>
            </a:r>
          </a:p>
          <a:p>
            <a:pPr>
              <a:lnSpc>
                <a:spcPct val="150000"/>
              </a:lnSpc>
            </a:pPr>
            <a:r>
              <a:rPr lang="en-IN" sz="1900" b="0" dirty="0">
                <a:effectLst/>
                <a:latin typeface="Arial" panose="020B0604020202020204" pitchFamily="34" charset="0"/>
                <a:cs typeface="Arial" panose="020B0604020202020204" pitchFamily="34" charset="0"/>
              </a:rPr>
              <a:t>import warnings</a:t>
            </a:r>
          </a:p>
          <a:p>
            <a:pPr>
              <a:lnSpc>
                <a:spcPct val="150000"/>
              </a:lnSpc>
            </a:pPr>
            <a:r>
              <a:rPr lang="en-IN" sz="1900" b="0" dirty="0">
                <a:effectLst/>
                <a:latin typeface="Arial" panose="020B0604020202020204" pitchFamily="34" charset="0"/>
                <a:cs typeface="Arial" panose="020B0604020202020204" pitchFamily="34" charset="0"/>
              </a:rPr>
              <a:t>import </a:t>
            </a:r>
            <a:r>
              <a:rPr lang="en-IN" sz="1900" b="0" dirty="0" err="1">
                <a:effectLst/>
                <a:latin typeface="Arial" panose="020B0604020202020204" pitchFamily="34" charset="0"/>
                <a:cs typeface="Arial" panose="020B0604020202020204" pitchFamily="34" charset="0"/>
              </a:rPr>
              <a:t>joblib</a:t>
            </a:r>
            <a:endParaRPr lang="en-IN" sz="1900" b="0" dirty="0">
              <a:effectLst/>
              <a:latin typeface="Arial" panose="020B0604020202020204" pitchFamily="34" charset="0"/>
              <a:cs typeface="Arial" panose="020B0604020202020204" pitchFamily="34" charset="0"/>
            </a:endParaRPr>
          </a:p>
          <a:p>
            <a:pPr>
              <a:lnSpc>
                <a:spcPct val="150000"/>
              </a:lnSpc>
            </a:pPr>
            <a:r>
              <a:rPr lang="en-IN" sz="1900" b="0" dirty="0">
                <a:effectLst/>
                <a:latin typeface="Arial" panose="020B0604020202020204" pitchFamily="34" charset="0"/>
                <a:cs typeface="Arial" panose="020B0604020202020204" pitchFamily="34" charset="0"/>
              </a:rPr>
              <a:t>from </a:t>
            </a:r>
            <a:r>
              <a:rPr lang="en-IN" sz="1900" b="0" dirty="0" err="1">
                <a:effectLst/>
                <a:latin typeface="Arial" panose="020B0604020202020204" pitchFamily="34" charset="0"/>
                <a:cs typeface="Arial" panose="020B0604020202020204" pitchFamily="34" charset="0"/>
              </a:rPr>
              <a:t>lxml</a:t>
            </a:r>
            <a:r>
              <a:rPr lang="en-IN" sz="1900" b="0" dirty="0">
                <a:effectLst/>
                <a:latin typeface="Arial" panose="020B0604020202020204" pitchFamily="34" charset="0"/>
                <a:cs typeface="Arial" panose="020B0604020202020204" pitchFamily="34" charset="0"/>
              </a:rPr>
              <a:t> import html</a:t>
            </a:r>
          </a:p>
          <a:p>
            <a:pPr>
              <a:lnSpc>
                <a:spcPct val="150000"/>
              </a:lnSpc>
            </a:pPr>
            <a:r>
              <a:rPr lang="en-IN" sz="1900" b="0" dirty="0">
                <a:effectLst/>
                <a:latin typeface="Arial" panose="020B0604020202020204" pitchFamily="34" charset="0"/>
                <a:cs typeface="Arial" panose="020B0604020202020204" pitchFamily="34" charset="0"/>
              </a:rPr>
              <a:t>from </a:t>
            </a:r>
            <a:r>
              <a:rPr lang="en-IN" sz="1900" b="0" dirty="0" err="1">
                <a:effectLst/>
                <a:latin typeface="Arial" panose="020B0604020202020204" pitchFamily="34" charset="0"/>
                <a:cs typeface="Arial" panose="020B0604020202020204" pitchFamily="34" charset="0"/>
              </a:rPr>
              <a:t>json</a:t>
            </a:r>
            <a:r>
              <a:rPr lang="en-IN" sz="1900" b="0" dirty="0">
                <a:effectLst/>
                <a:latin typeface="Arial" panose="020B0604020202020204" pitchFamily="34" charset="0"/>
                <a:cs typeface="Arial" panose="020B0604020202020204" pitchFamily="34" charset="0"/>
              </a:rPr>
              <a:t> import dump, loads</a:t>
            </a:r>
          </a:p>
          <a:p>
            <a:pPr>
              <a:lnSpc>
                <a:spcPct val="150000"/>
              </a:lnSpc>
            </a:pPr>
            <a:r>
              <a:rPr lang="en-IN" sz="1900" b="0" dirty="0">
                <a:effectLst/>
                <a:latin typeface="Arial" panose="020B0604020202020204" pitchFamily="34" charset="0"/>
                <a:cs typeface="Arial" panose="020B0604020202020204" pitchFamily="34" charset="0"/>
              </a:rPr>
              <a:t>from requests import get</a:t>
            </a:r>
          </a:p>
          <a:p>
            <a:pPr>
              <a:lnSpc>
                <a:spcPct val="150000"/>
              </a:lnSpc>
            </a:pPr>
            <a:r>
              <a:rPr lang="en-IN" sz="1900" b="0" dirty="0">
                <a:effectLst/>
                <a:latin typeface="Arial" panose="020B0604020202020204" pitchFamily="34" charset="0"/>
                <a:cs typeface="Arial" panose="020B0604020202020204" pitchFamily="34" charset="0"/>
              </a:rPr>
              <a:t>import </a:t>
            </a:r>
            <a:r>
              <a:rPr lang="en-IN" sz="1900" b="0" dirty="0" err="1">
                <a:effectLst/>
                <a:latin typeface="Arial" panose="020B0604020202020204" pitchFamily="34" charset="0"/>
                <a:cs typeface="Arial" panose="020B0604020202020204" pitchFamily="34" charset="0"/>
              </a:rPr>
              <a:t>json</a:t>
            </a:r>
            <a:endParaRPr lang="en-IN" sz="1900" b="0" dirty="0">
              <a:effectLst/>
              <a:latin typeface="Arial" panose="020B0604020202020204" pitchFamily="34" charset="0"/>
              <a:cs typeface="Arial" panose="020B0604020202020204" pitchFamily="34" charset="0"/>
            </a:endParaRPr>
          </a:p>
          <a:p>
            <a:pPr>
              <a:lnSpc>
                <a:spcPct val="150000"/>
              </a:lnSpc>
            </a:pPr>
            <a:r>
              <a:rPr lang="en-IN" sz="1900" b="0" dirty="0">
                <a:effectLst/>
                <a:latin typeface="Arial" panose="020B0604020202020204" pitchFamily="34" charset="0"/>
                <a:cs typeface="Arial" panose="020B0604020202020204" pitchFamily="34" charset="0"/>
              </a:rPr>
              <a:t>from re import sub</a:t>
            </a:r>
          </a:p>
          <a:p>
            <a:pPr>
              <a:lnSpc>
                <a:spcPct val="150000"/>
              </a:lnSpc>
            </a:pPr>
            <a:r>
              <a:rPr lang="en-IN" sz="1900" b="0" dirty="0">
                <a:effectLst/>
                <a:latin typeface="Arial" panose="020B0604020202020204" pitchFamily="34" charset="0"/>
                <a:cs typeface="Arial" panose="020B0604020202020204" pitchFamily="34" charset="0"/>
              </a:rPr>
              <a:t>from </a:t>
            </a:r>
            <a:r>
              <a:rPr lang="en-IN" sz="1900" b="0" dirty="0" err="1">
                <a:effectLst/>
                <a:latin typeface="Arial" panose="020B0604020202020204" pitchFamily="34" charset="0"/>
                <a:cs typeface="Arial" panose="020B0604020202020204" pitchFamily="34" charset="0"/>
              </a:rPr>
              <a:t>dateutil</a:t>
            </a:r>
            <a:r>
              <a:rPr lang="en-IN" sz="1900" b="0" dirty="0">
                <a:effectLst/>
                <a:latin typeface="Arial" panose="020B0604020202020204" pitchFamily="34" charset="0"/>
                <a:cs typeface="Arial" panose="020B0604020202020204" pitchFamily="34" charset="0"/>
              </a:rPr>
              <a:t> import parser as </a:t>
            </a:r>
            <a:r>
              <a:rPr lang="en-IN" sz="1900" b="0" dirty="0" err="1">
                <a:effectLst/>
                <a:latin typeface="Arial" panose="020B0604020202020204" pitchFamily="34" charset="0"/>
                <a:cs typeface="Arial" panose="020B0604020202020204" pitchFamily="34" charset="0"/>
              </a:rPr>
              <a:t>dateparser</a:t>
            </a:r>
            <a:endParaRPr lang="en-IN" sz="1900" b="0" dirty="0">
              <a:effectLst/>
              <a:latin typeface="Arial" panose="020B0604020202020204" pitchFamily="34" charset="0"/>
              <a:cs typeface="Arial" panose="020B0604020202020204" pitchFamily="34" charset="0"/>
            </a:endParaRPr>
          </a:p>
          <a:p>
            <a:pPr>
              <a:lnSpc>
                <a:spcPct val="150000"/>
              </a:lnSpc>
            </a:pPr>
            <a:r>
              <a:rPr lang="en-IN" sz="1900" b="0" dirty="0">
                <a:effectLst/>
                <a:latin typeface="Arial" panose="020B0604020202020204" pitchFamily="34" charset="0"/>
                <a:cs typeface="Arial" panose="020B0604020202020204" pitchFamily="34" charset="0"/>
              </a:rPr>
              <a:t>from time import sleep</a:t>
            </a:r>
          </a:p>
          <a:p>
            <a:pPr>
              <a:lnSpc>
                <a:spcPct val="150000"/>
              </a:lnSpc>
            </a:pPr>
            <a:r>
              <a:rPr lang="en-IN" sz="1900" b="0" dirty="0">
                <a:effectLst/>
                <a:latin typeface="Arial" panose="020B0604020202020204" pitchFamily="34" charset="0"/>
                <a:cs typeface="Arial" panose="020B0604020202020204" pitchFamily="34" charset="0"/>
              </a:rPr>
              <a:t>from </a:t>
            </a:r>
            <a:r>
              <a:rPr lang="en-IN" sz="1900" b="0" dirty="0" err="1">
                <a:effectLst/>
                <a:latin typeface="Arial" panose="020B0604020202020204" pitchFamily="34" charset="0"/>
                <a:cs typeface="Arial" panose="020B0604020202020204" pitchFamily="34" charset="0"/>
              </a:rPr>
              <a:t>django.http</a:t>
            </a:r>
            <a:r>
              <a:rPr lang="en-IN" sz="1900" b="0" dirty="0">
                <a:effectLst/>
                <a:latin typeface="Arial" panose="020B0604020202020204" pitchFamily="34" charset="0"/>
                <a:cs typeface="Arial" panose="020B0604020202020204" pitchFamily="34" charset="0"/>
              </a:rPr>
              <a:t> import </a:t>
            </a:r>
            <a:r>
              <a:rPr lang="en-IN" sz="1900" b="0" dirty="0" err="1">
                <a:effectLst/>
                <a:latin typeface="Arial" panose="020B0604020202020204" pitchFamily="34" charset="0"/>
                <a:cs typeface="Arial" panose="020B0604020202020204" pitchFamily="34" charset="0"/>
              </a:rPr>
              <a:t>HttpResponse</a:t>
            </a:r>
            <a:endParaRPr lang="en-IN" sz="1900" b="0" dirty="0">
              <a:effectLst/>
              <a:latin typeface="Arial" panose="020B0604020202020204" pitchFamily="34" charset="0"/>
              <a:cs typeface="Arial" panose="020B0604020202020204" pitchFamily="34" charset="0"/>
            </a:endParaRPr>
          </a:p>
          <a:p>
            <a:pPr>
              <a:lnSpc>
                <a:spcPct val="150000"/>
              </a:lnSpc>
            </a:pPr>
            <a:r>
              <a:rPr lang="en-IN" sz="1900" b="0" dirty="0">
                <a:effectLst/>
                <a:latin typeface="Arial" panose="020B0604020202020204" pitchFamily="34" charset="0"/>
                <a:cs typeface="Arial" panose="020B0604020202020204" pitchFamily="34" charset="0"/>
              </a:rPr>
              <a:t>from </a:t>
            </a:r>
            <a:r>
              <a:rPr lang="en-IN" sz="1900" b="0" dirty="0" err="1">
                <a:effectLst/>
                <a:latin typeface="Arial" panose="020B0604020202020204" pitchFamily="34" charset="0"/>
                <a:cs typeface="Arial" panose="020B0604020202020204" pitchFamily="34" charset="0"/>
              </a:rPr>
              <a:t>django.shortcuts</a:t>
            </a:r>
            <a:r>
              <a:rPr lang="en-IN" sz="1900" b="0" dirty="0">
                <a:effectLst/>
                <a:latin typeface="Arial" panose="020B0604020202020204" pitchFamily="34" charset="0"/>
                <a:cs typeface="Arial" panose="020B0604020202020204" pitchFamily="34" charset="0"/>
              </a:rPr>
              <a:t> import render</a:t>
            </a:r>
          </a:p>
          <a:p>
            <a:pPr>
              <a:lnSpc>
                <a:spcPct val="150000"/>
              </a:lnSpc>
            </a:pPr>
            <a:endParaRPr lang="en-IN" sz="2000" b="0" dirty="0">
              <a:effectLst/>
              <a:latin typeface="Arial" panose="020B0604020202020204" pitchFamily="34" charset="0"/>
              <a:cs typeface="Arial" panose="020B0604020202020204" pitchFamily="34" charset="0"/>
            </a:endParaRPr>
          </a:p>
          <a:p>
            <a:pPr>
              <a:lnSpc>
                <a:spcPct val="150000"/>
              </a:lnSpc>
            </a:pPr>
            <a:r>
              <a:rPr lang="en-IN" b="0" dirty="0">
                <a:effectLst/>
                <a:latin typeface="Arial" panose="020B0604020202020204" pitchFamily="34" charset="0"/>
                <a:cs typeface="Arial" panose="020B0604020202020204" pitchFamily="34" charset="0"/>
              </a:rPr>
              <a:t>    </a:t>
            </a:r>
          </a:p>
          <a:p>
            <a:pPr>
              <a:lnSpc>
                <a:spcPct val="150000"/>
              </a:lnSpc>
            </a:pPr>
            <a:r>
              <a:rPr lang="en-IN" b="0" dirty="0">
                <a:effectLst/>
                <a:latin typeface="Arial" panose="020B0604020202020204" pitchFamily="34" charset="0"/>
                <a:cs typeface="Arial" panose="020B0604020202020204" pitchFamily="34" charset="0"/>
              </a:rPr>
              <a:t>       </a:t>
            </a:r>
            <a:endParaRPr lang="en-US" dirty="0"/>
          </a:p>
        </p:txBody>
      </p:sp>
      <p:sp>
        <p:nvSpPr>
          <p:cNvPr id="4" name="TextBox 3">
            <a:extLst>
              <a:ext uri="{FF2B5EF4-FFF2-40B4-BE49-F238E27FC236}">
                <a16:creationId xmlns:a16="http://schemas.microsoft.com/office/drawing/2014/main" id="{B39DD137-E681-F297-7444-F6CDCD186604}"/>
              </a:ext>
            </a:extLst>
          </p:cNvPr>
          <p:cNvSpPr txBox="1"/>
          <p:nvPr/>
        </p:nvSpPr>
        <p:spPr>
          <a:xfrm>
            <a:off x="4730541" y="-26256"/>
            <a:ext cx="468163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dirty="0">
                <a:solidFill>
                  <a:srgbClr val="FF0000"/>
                </a:solidFill>
                <a:latin typeface="Arial"/>
                <a:cs typeface="Calibri"/>
              </a:rPr>
              <a:t>IMPLEMENTATION</a:t>
            </a:r>
          </a:p>
        </p:txBody>
      </p:sp>
    </p:spTree>
    <p:extLst>
      <p:ext uri="{BB962C8B-B14F-4D97-AF65-F5344CB8AC3E}">
        <p14:creationId xmlns:p14="http://schemas.microsoft.com/office/powerpoint/2010/main" val="2009719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A53B873-8BCD-4619-9A04-17C33A641169}"/>
              </a:ext>
            </a:extLst>
          </p:cNvPr>
          <p:cNvSpPr>
            <a:spLocks noGrp="1"/>
          </p:cNvSpPr>
          <p:nvPr/>
        </p:nvSpPr>
        <p:spPr>
          <a:xfrm>
            <a:off x="769513" y="1100070"/>
            <a:ext cx="8077200" cy="5440362"/>
          </a:xfrm>
          <a:prstGeom prst="rect">
            <a:avLst/>
          </a:prstGeom>
          <a:noFill/>
          <a:ln w="9525">
            <a:noFill/>
          </a:ln>
        </p:spPr>
        <p:txBody>
          <a:bodyPr>
            <a:no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lnSpc>
                <a:spcPct val="150000"/>
              </a:lnSpc>
            </a:pPr>
            <a:r>
              <a:rPr lang="en-US" sz="2000" dirty="0">
                <a:latin typeface="Arial" panose="020B0604020202020204" pitchFamily="34" charset="0"/>
                <a:cs typeface="Arial" panose="020B0604020202020204" pitchFamily="34" charset="0"/>
                <a:sym typeface="+mn-ea"/>
              </a:rPr>
              <a:t>I</a:t>
            </a:r>
            <a:r>
              <a:rPr lang="en-IN" altLang="en-US" sz="2000" dirty="0">
                <a:latin typeface="Arial" panose="020B0604020202020204" pitchFamily="34" charset="0"/>
                <a:cs typeface="Arial" panose="020B0604020202020204" pitchFamily="34" charset="0"/>
                <a:sym typeface="+mn-ea"/>
              </a:rPr>
              <a:t>ntroduction</a:t>
            </a:r>
            <a:endParaRPr lang="en-US" sz="2000" dirty="0">
              <a:latin typeface="Arial" panose="020B0604020202020204" pitchFamily="34" charset="0"/>
              <a:cs typeface="Arial" panose="020B0604020202020204" pitchFamily="34" charset="0"/>
            </a:endParaRPr>
          </a:p>
          <a:p>
            <a:pPr algn="just">
              <a:lnSpc>
                <a:spcPct val="150000"/>
              </a:lnSpc>
            </a:pPr>
            <a:r>
              <a:rPr lang="en-IN" altLang="en-US" sz="2000" dirty="0">
                <a:latin typeface="Arial" panose="020B0604020202020204" pitchFamily="34" charset="0"/>
                <a:cs typeface="Arial" panose="020B0604020202020204" pitchFamily="34" charset="0"/>
              </a:rPr>
              <a:t>Project Scope</a:t>
            </a:r>
          </a:p>
          <a:p>
            <a:pPr algn="just">
              <a:lnSpc>
                <a:spcPct val="150000"/>
              </a:lnSpc>
            </a:pPr>
            <a:r>
              <a:rPr lang="en-IN" altLang="en-US" sz="2000" dirty="0">
                <a:latin typeface="Arial" panose="020B0604020202020204" pitchFamily="34" charset="0"/>
                <a:cs typeface="Arial" panose="020B0604020202020204" pitchFamily="34" charset="0"/>
              </a:rPr>
              <a:t>Existing System</a:t>
            </a:r>
          </a:p>
          <a:p>
            <a:pPr algn="just">
              <a:lnSpc>
                <a:spcPct val="150000"/>
              </a:lnSpc>
            </a:pPr>
            <a:r>
              <a:rPr lang="en-IN" altLang="en-US" sz="2000" dirty="0">
                <a:latin typeface="Arial" panose="020B0604020202020204" pitchFamily="34" charset="0"/>
                <a:cs typeface="Arial" panose="020B0604020202020204" pitchFamily="34" charset="0"/>
              </a:rPr>
              <a:t>Proposed System</a:t>
            </a:r>
          </a:p>
          <a:p>
            <a:pPr algn="just">
              <a:lnSpc>
                <a:spcPct val="150000"/>
              </a:lnSpc>
            </a:pPr>
            <a:r>
              <a:rPr lang="en-IN" altLang="en-US" sz="2000" dirty="0">
                <a:latin typeface="Arial" panose="020B0604020202020204" pitchFamily="34" charset="0"/>
                <a:cs typeface="Arial" panose="020B0604020202020204" pitchFamily="34" charset="0"/>
              </a:rPr>
              <a:t>Functional Requirements</a:t>
            </a:r>
            <a:endParaRPr lang="en-US" sz="2000" dirty="0">
              <a:latin typeface="Arial" panose="020B0604020202020204" pitchFamily="34" charset="0"/>
              <a:cs typeface="Arial" panose="020B0604020202020204" pitchFamily="34" charset="0"/>
            </a:endParaRPr>
          </a:p>
          <a:p>
            <a:pPr algn="just">
              <a:lnSpc>
                <a:spcPct val="150000"/>
              </a:lnSpc>
            </a:pPr>
            <a:r>
              <a:rPr lang="en-IN" altLang="en-US" sz="2000" dirty="0">
                <a:latin typeface="Arial" panose="020B0604020202020204" pitchFamily="34" charset="0"/>
                <a:cs typeface="Arial" panose="020B0604020202020204" pitchFamily="34" charset="0"/>
              </a:rPr>
              <a:t>Non Functional Requirements</a:t>
            </a:r>
            <a:endParaRPr lang="en-US" sz="2000" dirty="0">
              <a:latin typeface="Arial" panose="020B0604020202020204" pitchFamily="34" charset="0"/>
              <a:cs typeface="Arial" panose="020B0604020202020204" pitchFamily="34" charset="0"/>
            </a:endParaRPr>
          </a:p>
          <a:p>
            <a:pPr algn="just">
              <a:lnSpc>
                <a:spcPct val="150000"/>
              </a:lnSpc>
            </a:pPr>
            <a:r>
              <a:rPr lang="en-IN" altLang="en-US" sz="2000" dirty="0">
                <a:latin typeface="Arial" panose="020B0604020202020204" pitchFamily="34" charset="0"/>
                <a:cs typeface="Arial" panose="020B0604020202020204" pitchFamily="34" charset="0"/>
                <a:sym typeface="+mn-ea"/>
              </a:rPr>
              <a:t>Computational Resources</a:t>
            </a:r>
          </a:p>
          <a:p>
            <a:pPr algn="just">
              <a:lnSpc>
                <a:spcPct val="150000"/>
              </a:lnSpc>
            </a:pPr>
            <a:r>
              <a:rPr lang="en-IN" sz="2000" dirty="0">
                <a:latin typeface="Arial" panose="020B0604020202020204" pitchFamily="34" charset="0"/>
                <a:cs typeface="Arial" panose="020B0604020202020204" pitchFamily="34" charset="0"/>
                <a:sym typeface="+mn-ea"/>
              </a:rPr>
              <a:t>Life Cycle Model</a:t>
            </a:r>
            <a:endParaRPr lang="en-US" sz="2000" dirty="0">
              <a:latin typeface="Arial" panose="020B0604020202020204" pitchFamily="34" charset="0"/>
              <a:cs typeface="Arial" panose="020B0604020202020204" pitchFamily="34" charset="0"/>
            </a:endParaRPr>
          </a:p>
          <a:p>
            <a:pPr algn="just">
              <a:lnSpc>
                <a:spcPct val="150000"/>
              </a:lnSpc>
            </a:pPr>
            <a:r>
              <a:rPr lang="en-IN" altLang="en-US" sz="2000" dirty="0">
                <a:latin typeface="Arial" panose="020B0604020202020204" pitchFamily="34" charset="0"/>
                <a:cs typeface="Arial" panose="020B0604020202020204" pitchFamily="34" charset="0"/>
              </a:rPr>
              <a:t>System and Technical Architecture</a:t>
            </a:r>
          </a:p>
          <a:p>
            <a:pPr algn="just">
              <a:lnSpc>
                <a:spcPct val="150000"/>
              </a:lnSpc>
            </a:pPr>
            <a:r>
              <a:rPr lang="en-IN" altLang="en-US" sz="2000" dirty="0">
                <a:latin typeface="Arial" panose="020B0604020202020204" pitchFamily="34" charset="0"/>
                <a:cs typeface="Arial" panose="020B0604020202020204" pitchFamily="34" charset="0"/>
              </a:rPr>
              <a:t>Modules</a:t>
            </a:r>
            <a:endParaRPr lang="en-US" altLang="en-US" sz="2000" dirty="0">
              <a:latin typeface="Arial" panose="020B0604020202020204" pitchFamily="34" charset="0"/>
              <a:cs typeface="Arial" panose="020B0604020202020204" pitchFamily="34" charset="0"/>
            </a:endParaRPr>
          </a:p>
          <a:p>
            <a:pPr algn="just">
              <a:lnSpc>
                <a:spcPct val="150000"/>
              </a:lnSpc>
            </a:pPr>
            <a:endParaRPr lang="en-US" sz="2000" dirty="0">
              <a:latin typeface="Arial" panose="020B0604020202020204" pitchFamily="34" charset="0"/>
              <a:cs typeface="Arial" panose="020B0604020202020204" pitchFamily="34" charset="0"/>
            </a:endParaRPr>
          </a:p>
          <a:p>
            <a:pPr algn="just"/>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348FB4D-8033-4A8A-A466-B7B505FA7073}"/>
              </a:ext>
            </a:extLst>
          </p:cNvPr>
          <p:cNvSpPr txBox="1"/>
          <p:nvPr/>
        </p:nvSpPr>
        <p:spPr>
          <a:xfrm>
            <a:off x="7772400" y="1225640"/>
            <a:ext cx="3054439" cy="2343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buChar char="•"/>
            </a:pPr>
            <a:r>
              <a:rPr lang="en-IN" sz="2000" dirty="0">
                <a:latin typeface="Arial"/>
                <a:cs typeface="Arial"/>
              </a:rPr>
              <a:t>Implementation</a:t>
            </a:r>
            <a:r>
              <a:rPr lang="en-US" sz="2000" dirty="0">
                <a:latin typeface="Arial"/>
                <a:cs typeface="Arial"/>
              </a:rPr>
              <a:t>​</a:t>
            </a:r>
            <a:endParaRPr lang="en-US" sz="2000" dirty="0">
              <a:cs typeface="Calibri"/>
            </a:endParaRPr>
          </a:p>
          <a:p>
            <a:pPr>
              <a:lnSpc>
                <a:spcPct val="150000"/>
              </a:lnSpc>
              <a:buChar char="•"/>
            </a:pPr>
            <a:r>
              <a:rPr lang="en-IN" sz="2000" dirty="0">
                <a:latin typeface="Arial"/>
                <a:cs typeface="Arial"/>
              </a:rPr>
              <a:t>Screenshots</a:t>
            </a:r>
            <a:r>
              <a:rPr lang="en-US" sz="2000" dirty="0">
                <a:latin typeface="Arial"/>
                <a:cs typeface="Arial"/>
              </a:rPr>
              <a:t>​</a:t>
            </a:r>
          </a:p>
          <a:p>
            <a:pPr>
              <a:lnSpc>
                <a:spcPct val="150000"/>
              </a:lnSpc>
              <a:buChar char="•"/>
            </a:pPr>
            <a:r>
              <a:rPr lang="en-IN" sz="2000" dirty="0">
                <a:latin typeface="Arial"/>
                <a:cs typeface="Arial"/>
              </a:rPr>
              <a:t>Conclusion</a:t>
            </a:r>
            <a:r>
              <a:rPr lang="en-US" sz="2000" dirty="0">
                <a:latin typeface="Arial"/>
                <a:cs typeface="Arial"/>
              </a:rPr>
              <a:t>​</a:t>
            </a:r>
          </a:p>
          <a:p>
            <a:pPr>
              <a:lnSpc>
                <a:spcPct val="150000"/>
              </a:lnSpc>
              <a:buChar char="•"/>
            </a:pPr>
            <a:r>
              <a:rPr lang="en-IN" sz="2000" dirty="0">
                <a:latin typeface="Arial"/>
                <a:cs typeface="Arial"/>
              </a:rPr>
              <a:t>Future Scope</a:t>
            </a:r>
            <a:r>
              <a:rPr lang="en-US" sz="2000" dirty="0">
                <a:latin typeface="Arial"/>
                <a:cs typeface="Arial"/>
              </a:rPr>
              <a:t>​</a:t>
            </a:r>
          </a:p>
          <a:p>
            <a:pPr>
              <a:lnSpc>
                <a:spcPct val="150000"/>
              </a:lnSpc>
              <a:buChar char="•"/>
            </a:pPr>
            <a:r>
              <a:rPr lang="en-IN" sz="2000" dirty="0">
                <a:latin typeface="Arial"/>
                <a:cs typeface="Arial"/>
              </a:rPr>
              <a:t>References</a:t>
            </a:r>
            <a:r>
              <a:rPr lang="en-US" sz="2000" dirty="0">
                <a:latin typeface="Arial"/>
                <a:cs typeface="Arial"/>
              </a:rPr>
              <a:t>​</a:t>
            </a:r>
          </a:p>
        </p:txBody>
      </p:sp>
      <p:sp>
        <p:nvSpPr>
          <p:cNvPr id="7" name="TextBox 6">
            <a:extLst>
              <a:ext uri="{FF2B5EF4-FFF2-40B4-BE49-F238E27FC236}">
                <a16:creationId xmlns:a16="http://schemas.microsoft.com/office/drawing/2014/main" id="{57A2E418-D92E-428B-AF3C-C79E38E050B9}"/>
              </a:ext>
            </a:extLst>
          </p:cNvPr>
          <p:cNvSpPr txBox="1"/>
          <p:nvPr/>
        </p:nvSpPr>
        <p:spPr>
          <a:xfrm>
            <a:off x="4670738" y="238259"/>
            <a:ext cx="41706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FF0000"/>
                </a:solidFill>
                <a:latin typeface="Arial"/>
              </a:rPr>
              <a:t>CONTENTS</a:t>
            </a:r>
            <a:r>
              <a:rPr lang="en-GB" sz="2800" dirty="0">
                <a:latin typeface="Arial"/>
                <a:cs typeface="Arial"/>
              </a:rPr>
              <a:t>​</a:t>
            </a:r>
            <a:endParaRPr lang="en-GB" sz="2800" dirty="0"/>
          </a:p>
        </p:txBody>
      </p:sp>
    </p:spTree>
    <p:extLst>
      <p:ext uri="{BB962C8B-B14F-4D97-AF65-F5344CB8AC3E}">
        <p14:creationId xmlns:p14="http://schemas.microsoft.com/office/powerpoint/2010/main" val="270158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C2407D-A4C5-462D-8B43-1A8AD157F569}"/>
              </a:ext>
            </a:extLst>
          </p:cNvPr>
          <p:cNvSpPr txBox="1"/>
          <p:nvPr/>
        </p:nvSpPr>
        <p:spPr>
          <a:xfrm>
            <a:off x="679940" y="113323"/>
            <a:ext cx="10587891" cy="6695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IN" sz="1800" b="0" dirty="0">
                <a:effectLst/>
                <a:latin typeface="Arial" panose="020B0604020202020204" pitchFamily="34" charset="0"/>
                <a:cs typeface="Arial" panose="020B0604020202020204" pitchFamily="34" charset="0"/>
              </a:rPr>
              <a:t>import </a:t>
            </a:r>
            <a:r>
              <a:rPr lang="en-IN" sz="1800" b="0" dirty="0" err="1">
                <a:effectLst/>
                <a:latin typeface="Arial" panose="020B0604020202020204" pitchFamily="34" charset="0"/>
                <a:cs typeface="Arial" panose="020B0604020202020204" pitchFamily="34" charset="0"/>
              </a:rPr>
              <a:t>os</a:t>
            </a:r>
            <a:endParaRPr lang="en-IN" sz="1800" b="0" dirty="0">
              <a:effectLst/>
              <a:latin typeface="Arial" panose="020B0604020202020204" pitchFamily="34" charset="0"/>
              <a:cs typeface="Arial" panose="020B0604020202020204" pitchFamily="34" charset="0"/>
            </a:endParaRPr>
          </a:p>
          <a:p>
            <a:pPr>
              <a:lnSpc>
                <a:spcPct val="150000"/>
              </a:lnSpc>
            </a:pPr>
            <a:r>
              <a:rPr lang="en-IN" sz="1800" b="0" dirty="0">
                <a:effectLst/>
                <a:latin typeface="Arial" panose="020B0604020202020204" pitchFamily="34" charset="0"/>
                <a:cs typeface="Arial" panose="020B0604020202020204" pitchFamily="34" charset="0"/>
              </a:rPr>
              <a:t>import pickle</a:t>
            </a:r>
          </a:p>
          <a:p>
            <a:pPr>
              <a:lnSpc>
                <a:spcPct val="150000"/>
              </a:lnSpc>
            </a:pPr>
            <a:r>
              <a:rPr lang="en-IN" sz="1800" b="0" dirty="0">
                <a:effectLst/>
                <a:latin typeface="Arial" panose="020B0604020202020204" pitchFamily="34" charset="0"/>
                <a:cs typeface="Arial" panose="020B0604020202020204" pitchFamily="34" charset="0"/>
              </a:rPr>
              <a:t>import </a:t>
            </a:r>
            <a:r>
              <a:rPr lang="en-IN" sz="1800" b="0" dirty="0" err="1">
                <a:effectLst/>
                <a:latin typeface="Arial" panose="020B0604020202020204" pitchFamily="34" charset="0"/>
                <a:cs typeface="Arial" panose="020B0604020202020204" pitchFamily="34" charset="0"/>
              </a:rPr>
              <a:t>joblib</a:t>
            </a:r>
            <a:endParaRPr lang="en-IN" sz="1800" b="0" dirty="0">
              <a:effectLst/>
              <a:latin typeface="Arial" panose="020B0604020202020204" pitchFamily="34" charset="0"/>
              <a:cs typeface="Arial" panose="020B0604020202020204" pitchFamily="34" charset="0"/>
            </a:endParaRPr>
          </a:p>
          <a:p>
            <a:pPr>
              <a:lnSpc>
                <a:spcPct val="150000"/>
              </a:lnSpc>
            </a:pPr>
            <a:br>
              <a:rPr lang="en-IN" sz="1800" b="0" dirty="0">
                <a:effectLst/>
                <a:latin typeface="Arial" panose="020B0604020202020204" pitchFamily="34" charset="0"/>
                <a:cs typeface="Arial" panose="020B0604020202020204" pitchFamily="34" charset="0"/>
              </a:rPr>
            </a:br>
            <a:r>
              <a:rPr lang="en-IN" sz="1800" b="0" dirty="0">
                <a:effectLst/>
                <a:latin typeface="Arial" panose="020B0604020202020204" pitchFamily="34" charset="0"/>
                <a:cs typeface="Arial" panose="020B0604020202020204" pitchFamily="34" charset="0"/>
              </a:rPr>
              <a:t>import </a:t>
            </a:r>
            <a:r>
              <a:rPr lang="en-IN" sz="1800" b="0" dirty="0" err="1">
                <a:effectLst/>
                <a:latin typeface="Arial" panose="020B0604020202020204" pitchFamily="34" charset="0"/>
                <a:cs typeface="Arial" panose="020B0604020202020204" pitchFamily="34" charset="0"/>
              </a:rPr>
              <a:t>whois</a:t>
            </a:r>
            <a:endParaRPr lang="en-IN" sz="1800" b="0" dirty="0">
              <a:effectLst/>
              <a:latin typeface="Arial" panose="020B0604020202020204" pitchFamily="34" charset="0"/>
              <a:cs typeface="Arial" panose="020B0604020202020204" pitchFamily="34" charset="0"/>
            </a:endParaRPr>
          </a:p>
          <a:p>
            <a:pPr>
              <a:lnSpc>
                <a:spcPct val="150000"/>
              </a:lnSpc>
            </a:pPr>
            <a:r>
              <a:rPr lang="en-IN" sz="1800" b="0" dirty="0">
                <a:effectLst/>
                <a:latin typeface="Arial" panose="020B0604020202020204" pitchFamily="34" charset="0"/>
                <a:cs typeface="Arial" panose="020B0604020202020204" pitchFamily="34" charset="0"/>
              </a:rPr>
              <a:t>import datetime</a:t>
            </a:r>
          </a:p>
          <a:p>
            <a:pPr>
              <a:lnSpc>
                <a:spcPct val="150000"/>
              </a:lnSpc>
            </a:pPr>
            <a:r>
              <a:rPr lang="en-IN" b="0" dirty="0">
                <a:effectLst/>
                <a:latin typeface="Arial" panose="020B0604020202020204" pitchFamily="34" charset="0"/>
                <a:cs typeface="Arial" panose="020B0604020202020204" pitchFamily="34" charset="0"/>
              </a:rPr>
              <a:t>def result(request):</a:t>
            </a:r>
            <a:endParaRPr lang="en-IN" sz="1800" b="0" dirty="0">
              <a:effectLst/>
              <a:latin typeface="Arial" panose="020B0604020202020204" pitchFamily="34" charset="0"/>
              <a:cs typeface="Arial" panose="020B0604020202020204" pitchFamily="34" charset="0"/>
            </a:endParaRPr>
          </a:p>
          <a:p>
            <a:pPr>
              <a:lnSpc>
                <a:spcPct val="150000"/>
              </a:lnSpc>
            </a:pPr>
            <a:r>
              <a:rPr lang="en-IN" sz="1800" b="0" dirty="0">
                <a:effectLst/>
                <a:latin typeface="Arial" panose="020B0604020202020204" pitchFamily="34" charset="0"/>
                <a:cs typeface="Arial" panose="020B0604020202020204" pitchFamily="34" charset="0"/>
              </a:rPr>
              <a:t>        #nm=request.GET['url'] </a:t>
            </a:r>
            <a:r>
              <a:rPr lang="en-IN" b="0" dirty="0">
                <a:effectLst/>
                <a:latin typeface="Arial" panose="020B0604020202020204" pitchFamily="34" charset="0"/>
                <a:cs typeface="Arial" panose="020B0604020202020204" pitchFamily="34" charset="0"/>
              </a:rPr>
              <a:t>text=</a:t>
            </a:r>
            <a:r>
              <a:rPr lang="en-IN" b="0" dirty="0" err="1">
                <a:effectLst/>
                <a:latin typeface="Arial" panose="020B0604020202020204" pitchFamily="34" charset="0"/>
                <a:cs typeface="Arial" panose="020B0604020202020204" pitchFamily="34" charset="0"/>
              </a:rPr>
              <a:t>request.GET</a:t>
            </a:r>
            <a:r>
              <a:rPr lang="en-IN" b="0" dirty="0">
                <a:effectLst/>
                <a:latin typeface="Arial" panose="020B0604020202020204" pitchFamily="34" charset="0"/>
                <a:cs typeface="Arial" panose="020B0604020202020204" pitchFamily="34" charset="0"/>
              </a:rPr>
              <a:t>['</a:t>
            </a:r>
            <a:r>
              <a:rPr lang="en-IN" b="0" dirty="0" err="1">
                <a:effectLst/>
                <a:latin typeface="Arial" panose="020B0604020202020204" pitchFamily="34" charset="0"/>
                <a:cs typeface="Arial" panose="020B0604020202020204" pitchFamily="34" charset="0"/>
              </a:rPr>
              <a:t>url</a:t>
            </a:r>
            <a:r>
              <a:rPr lang="en-IN" b="0" dirty="0">
                <a:effectLst/>
                <a:latin typeface="Arial" panose="020B0604020202020204" pitchFamily="34" charset="0"/>
                <a:cs typeface="Arial" panose="020B0604020202020204" pitchFamily="34" charset="0"/>
              </a:rPr>
              <a:t>']</a:t>
            </a:r>
          </a:p>
          <a:p>
            <a:pPr>
              <a:lnSpc>
                <a:spcPct val="150000"/>
              </a:lnSpc>
            </a:pPr>
            <a:r>
              <a:rPr lang="en-IN" b="0" dirty="0">
                <a:effectLst/>
                <a:latin typeface="Arial" panose="020B0604020202020204" pitchFamily="34" charset="0"/>
                <a:cs typeface="Arial" panose="020B0604020202020204" pitchFamily="34" charset="0"/>
              </a:rPr>
              <a:t>        if not </a:t>
            </a:r>
            <a:r>
              <a:rPr lang="en-IN" b="0" dirty="0" err="1">
                <a:effectLst/>
                <a:latin typeface="Arial" panose="020B0604020202020204" pitchFamily="34" charset="0"/>
                <a:cs typeface="Arial" panose="020B0604020202020204" pitchFamily="34" charset="0"/>
              </a:rPr>
              <a:t>text.startswith</a:t>
            </a:r>
            <a:r>
              <a:rPr lang="en-IN" b="0" dirty="0">
                <a:effectLst/>
                <a:latin typeface="Arial" panose="020B0604020202020204" pitchFamily="34" charset="0"/>
                <a:cs typeface="Arial" panose="020B0604020202020204" pitchFamily="34" charset="0"/>
              </a:rPr>
              <a:t>('http'):</a:t>
            </a:r>
          </a:p>
          <a:p>
            <a:pPr>
              <a:lnSpc>
                <a:spcPct val="150000"/>
              </a:lnSpc>
            </a:pPr>
            <a:r>
              <a:rPr lang="en-IN" b="0" dirty="0">
                <a:effectLst/>
                <a:latin typeface="Arial" panose="020B0604020202020204" pitchFamily="34" charset="0"/>
                <a:cs typeface="Arial" panose="020B0604020202020204" pitchFamily="34" charset="0"/>
              </a:rPr>
              <a:t>            return render(request,"404.html")</a:t>
            </a:r>
          </a:p>
          <a:p>
            <a:pPr>
              <a:lnSpc>
                <a:spcPct val="150000"/>
              </a:lnSpc>
            </a:pPr>
            <a:r>
              <a:rPr lang="en-IN" b="0" dirty="0">
                <a:effectLst/>
                <a:latin typeface="Arial" panose="020B0604020202020204" pitchFamily="34" charset="0"/>
                <a:cs typeface="Arial" panose="020B0604020202020204" pitchFamily="34" charset="0"/>
              </a:rPr>
              <a:t>        if </a:t>
            </a:r>
            <a:r>
              <a:rPr lang="en-IN" b="0" dirty="0" err="1">
                <a:effectLst/>
                <a:latin typeface="Arial" panose="020B0604020202020204" pitchFamily="34" charset="0"/>
                <a:cs typeface="Arial" panose="020B0604020202020204" pitchFamily="34" charset="0"/>
              </a:rPr>
              <a:t>text.startswith</a:t>
            </a:r>
            <a:r>
              <a:rPr lang="en-IN" b="0" dirty="0">
                <a:effectLst/>
                <a:latin typeface="Arial" panose="020B0604020202020204" pitchFamily="34" charset="0"/>
                <a:cs typeface="Arial" panose="020B0604020202020204" pitchFamily="34" charset="0"/>
              </a:rPr>
              <a:t>('https://malicious-url-detectorv5.herokuapp.com/')  :</a:t>
            </a:r>
          </a:p>
          <a:p>
            <a:pPr>
              <a:lnSpc>
                <a:spcPct val="150000"/>
              </a:lnSpc>
            </a:pPr>
            <a:r>
              <a:rPr lang="en-IN" b="0" dirty="0">
                <a:effectLst/>
                <a:latin typeface="Arial" panose="020B0604020202020204" pitchFamily="34" charset="0"/>
                <a:cs typeface="Arial" panose="020B0604020202020204" pitchFamily="34" charset="0"/>
              </a:rPr>
              <a:t>            return render(request,'result.html',{'</a:t>
            </a:r>
            <a:r>
              <a:rPr lang="en-IN" b="0" dirty="0" err="1">
                <a:effectLst/>
                <a:latin typeface="Arial" panose="020B0604020202020204" pitchFamily="34" charset="0"/>
                <a:cs typeface="Arial" panose="020B0604020202020204" pitchFamily="34" charset="0"/>
              </a:rPr>
              <a:t>result':'Real-time</a:t>
            </a:r>
            <a:r>
              <a:rPr lang="en-IN" b="0" dirty="0">
                <a:effectLst/>
                <a:latin typeface="Arial" panose="020B0604020202020204" pitchFamily="34" charset="0"/>
                <a:cs typeface="Arial" panose="020B0604020202020204" pitchFamily="34" charset="0"/>
              </a:rPr>
              <a:t> analysis successfull','f2':'Legtimate','mal': </a:t>
            </a:r>
            <a:r>
              <a:rPr lang="en-IN" b="0" dirty="0" err="1">
                <a:effectLst/>
                <a:latin typeface="Arial" panose="020B0604020202020204" pitchFamily="34" charset="0"/>
                <a:cs typeface="Arial" panose="020B0604020202020204" pitchFamily="34" charset="0"/>
              </a:rPr>
              <a:t>True,'text':text,'name':"The</a:t>
            </a:r>
            <a:r>
              <a:rPr lang="en-IN" b="0" dirty="0">
                <a:effectLst/>
                <a:latin typeface="Arial" panose="020B0604020202020204" pitchFamily="34" charset="0"/>
                <a:cs typeface="Arial" panose="020B0604020202020204" pitchFamily="34" charset="0"/>
              </a:rPr>
              <a:t> Legions",</a:t>
            </a:r>
          </a:p>
          <a:p>
            <a:pPr>
              <a:lnSpc>
                <a:spcPct val="150000"/>
              </a:lnSpc>
            </a:pPr>
            <a:r>
              <a:rPr lang="en-IN" b="0" dirty="0">
                <a:effectLst/>
                <a:latin typeface="Arial" panose="020B0604020202020204" pitchFamily="34" charset="0"/>
                <a:cs typeface="Arial" panose="020B0604020202020204" pitchFamily="34" charset="0"/>
              </a:rPr>
              <a:t>                        '</a:t>
            </a:r>
            <a:r>
              <a:rPr lang="en-IN" b="0" dirty="0" err="1">
                <a:effectLst/>
                <a:latin typeface="Arial" panose="020B0604020202020204" pitchFamily="34" charset="0"/>
                <a:cs typeface="Arial" panose="020B0604020202020204" pitchFamily="34" charset="0"/>
              </a:rPr>
              <a:t>org':"The</a:t>
            </a:r>
            <a:r>
              <a:rPr lang="en-IN" b="0" dirty="0">
                <a:effectLst/>
                <a:latin typeface="Arial" panose="020B0604020202020204" pitchFamily="34" charset="0"/>
                <a:cs typeface="Arial" panose="020B0604020202020204" pitchFamily="34" charset="0"/>
              </a:rPr>
              <a:t> Legions",</a:t>
            </a:r>
          </a:p>
          <a:p>
            <a:pPr>
              <a:lnSpc>
                <a:spcPct val="150000"/>
              </a:lnSpc>
            </a:pPr>
            <a:r>
              <a:rPr lang="en-IN" b="0" dirty="0">
                <a:effectLst/>
                <a:latin typeface="Arial" panose="020B0604020202020204" pitchFamily="34" charset="0"/>
                <a:cs typeface="Arial" panose="020B0604020202020204" pitchFamily="34" charset="0"/>
              </a:rPr>
              <a:t>                        '</a:t>
            </a:r>
            <a:r>
              <a:rPr lang="en-IN" b="0" dirty="0" err="1">
                <a:effectLst/>
                <a:latin typeface="Arial" panose="020B0604020202020204" pitchFamily="34" charset="0"/>
                <a:cs typeface="Arial" panose="020B0604020202020204" pitchFamily="34" charset="0"/>
              </a:rPr>
              <a:t>add':"New</a:t>
            </a:r>
            <a:r>
              <a:rPr lang="en-IN" b="0" dirty="0">
                <a:effectLst/>
                <a:latin typeface="Arial" panose="020B0604020202020204" pitchFamily="34" charset="0"/>
                <a:cs typeface="Arial" panose="020B0604020202020204" pitchFamily="34" charset="0"/>
              </a:rPr>
              <a:t> Delhi",</a:t>
            </a:r>
          </a:p>
          <a:p>
            <a:pPr>
              <a:lnSpc>
                <a:spcPct val="150000"/>
              </a:lnSpc>
            </a:pPr>
            <a:r>
              <a:rPr lang="en-IN" b="0" dirty="0">
                <a:effectLst/>
                <a:latin typeface="Arial" panose="020B0604020202020204" pitchFamily="34" charset="0"/>
                <a:cs typeface="Arial" panose="020B0604020202020204" pitchFamily="34" charset="0"/>
              </a:rPr>
              <a:t>                       </a:t>
            </a:r>
            <a:endParaRPr lang="en-US" dirty="0">
              <a:cs typeface="Segoe UI"/>
            </a:endParaRPr>
          </a:p>
        </p:txBody>
      </p:sp>
    </p:spTree>
    <p:extLst>
      <p:ext uri="{BB962C8B-B14F-4D97-AF65-F5344CB8AC3E}">
        <p14:creationId xmlns:p14="http://schemas.microsoft.com/office/powerpoint/2010/main" val="29053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2ECC23-610A-E236-67B2-F3971AE75B5B}"/>
              </a:ext>
            </a:extLst>
          </p:cNvPr>
          <p:cNvSpPr txBox="1"/>
          <p:nvPr/>
        </p:nvSpPr>
        <p:spPr>
          <a:xfrm>
            <a:off x="599440" y="0"/>
            <a:ext cx="10464800" cy="6689011"/>
          </a:xfrm>
          <a:prstGeom prst="rect">
            <a:avLst/>
          </a:prstGeom>
          <a:noFill/>
        </p:spPr>
        <p:txBody>
          <a:bodyPr wrap="square" rtlCol="0">
            <a:spAutoFit/>
          </a:bodyPr>
          <a:lstStyle/>
          <a:p>
            <a:pPr>
              <a:lnSpc>
                <a:spcPct val="150000"/>
              </a:lnSpc>
            </a:pPr>
            <a:r>
              <a:rPr lang="en-IN" b="0" dirty="0">
                <a:effectLst/>
                <a:latin typeface="Arial" panose="020B0604020202020204" pitchFamily="34" charset="0"/>
                <a:cs typeface="Arial" panose="020B0604020202020204" pitchFamily="34" charset="0"/>
              </a:rPr>
              <a:t>                        '</a:t>
            </a:r>
            <a:r>
              <a:rPr lang="en-IN" b="0" dirty="0" err="1">
                <a:effectLst/>
                <a:latin typeface="Arial" panose="020B0604020202020204" pitchFamily="34" charset="0"/>
                <a:cs typeface="Arial" panose="020B0604020202020204" pitchFamily="34" charset="0"/>
              </a:rPr>
              <a:t>city':"New</a:t>
            </a:r>
            <a:r>
              <a:rPr lang="en-IN" b="0" dirty="0">
                <a:effectLst/>
                <a:latin typeface="Arial" panose="020B0604020202020204" pitchFamily="34" charset="0"/>
                <a:cs typeface="Arial" panose="020B0604020202020204" pitchFamily="34" charset="0"/>
              </a:rPr>
              <a:t> Delhi",</a:t>
            </a:r>
          </a:p>
          <a:p>
            <a:pPr>
              <a:lnSpc>
                <a:spcPct val="150000"/>
              </a:lnSpc>
            </a:pPr>
            <a:r>
              <a:rPr lang="en-IN" b="0" dirty="0">
                <a:effectLst/>
                <a:latin typeface="Arial" panose="020B0604020202020204" pitchFamily="34" charset="0"/>
                <a:cs typeface="Arial" panose="020B0604020202020204" pitchFamily="34" charset="0"/>
              </a:rPr>
              <a:t>                        '</a:t>
            </a:r>
            <a:r>
              <a:rPr lang="en-IN" b="0" dirty="0" err="1">
                <a:effectLst/>
                <a:latin typeface="Arial" panose="020B0604020202020204" pitchFamily="34" charset="0"/>
                <a:cs typeface="Arial" panose="020B0604020202020204" pitchFamily="34" charset="0"/>
              </a:rPr>
              <a:t>state':"New</a:t>
            </a:r>
            <a:r>
              <a:rPr lang="en-IN" b="0" dirty="0">
                <a:effectLst/>
                <a:latin typeface="Arial" panose="020B0604020202020204" pitchFamily="34" charset="0"/>
                <a:cs typeface="Arial" panose="020B0604020202020204" pitchFamily="34" charset="0"/>
              </a:rPr>
              <a:t> Delhi",</a:t>
            </a:r>
          </a:p>
          <a:p>
            <a:pPr>
              <a:lnSpc>
                <a:spcPct val="150000"/>
              </a:lnSpc>
            </a:pPr>
            <a:r>
              <a:rPr lang="en-IN" b="0" dirty="0">
                <a:effectLst/>
                <a:latin typeface="Arial" panose="020B0604020202020204" pitchFamily="34" charset="0"/>
                <a:cs typeface="Arial" panose="020B0604020202020204" pitchFamily="34" charset="0"/>
              </a:rPr>
              <a:t>                        'ziip':"201301",</a:t>
            </a:r>
          </a:p>
          <a:p>
            <a:pPr>
              <a:lnSpc>
                <a:spcPct val="150000"/>
              </a:lnSpc>
            </a:pPr>
            <a:r>
              <a:rPr lang="en-IN" b="0" dirty="0">
                <a:effectLst/>
                <a:latin typeface="Arial" panose="020B0604020202020204" pitchFamily="34" charset="0"/>
                <a:cs typeface="Arial" panose="020B0604020202020204" pitchFamily="34" charset="0"/>
              </a:rPr>
              <a:t>                        '</a:t>
            </a:r>
            <a:r>
              <a:rPr lang="en-IN" b="0" dirty="0" err="1">
                <a:effectLst/>
                <a:latin typeface="Arial" panose="020B0604020202020204" pitchFamily="34" charset="0"/>
                <a:cs typeface="Arial" panose="020B0604020202020204" pitchFamily="34" charset="0"/>
              </a:rPr>
              <a:t>country':"India",'emails':"thelegions@gmail.com</a:t>
            </a:r>
            <a:r>
              <a:rPr lang="en-IN" b="0" dirty="0">
                <a:effectLst/>
                <a:latin typeface="Arial" panose="020B0604020202020204" pitchFamily="34" charset="0"/>
                <a:cs typeface="Arial" panose="020B0604020202020204" pitchFamily="34" charset="0"/>
              </a:rPr>
              <a:t>",</a:t>
            </a:r>
          </a:p>
          <a:p>
            <a:pPr>
              <a:lnSpc>
                <a:spcPct val="150000"/>
              </a:lnSpc>
            </a:pPr>
            <a:r>
              <a:rPr lang="en-IN" b="0" dirty="0">
                <a:effectLst/>
                <a:latin typeface="Arial" panose="020B0604020202020204" pitchFamily="34" charset="0"/>
                <a:cs typeface="Arial" panose="020B0604020202020204" pitchFamily="34" charset="0"/>
              </a:rPr>
              <a:t>                        '</a:t>
            </a:r>
            <a:r>
              <a:rPr lang="en-IN" b="0" dirty="0" err="1">
                <a:effectLst/>
                <a:latin typeface="Arial" panose="020B0604020202020204" pitchFamily="34" charset="0"/>
                <a:cs typeface="Arial" panose="020B0604020202020204" pitchFamily="34" charset="0"/>
              </a:rPr>
              <a:t>dom</a:t>
            </a:r>
            <a:r>
              <a:rPr lang="en-IN" b="0" dirty="0">
                <a:effectLst/>
                <a:latin typeface="Arial" panose="020B0604020202020204" pitchFamily="34" charset="0"/>
                <a:cs typeface="Arial" panose="020B0604020202020204" pitchFamily="34" charset="0"/>
              </a:rPr>
              <a:t>':"Hidden For </a:t>
            </a:r>
            <a:r>
              <a:rPr lang="en-IN" b="0" dirty="0" err="1">
                <a:effectLst/>
                <a:latin typeface="Arial" panose="020B0604020202020204" pitchFamily="34" charset="0"/>
                <a:cs typeface="Arial" panose="020B0604020202020204" pitchFamily="34" charset="0"/>
              </a:rPr>
              <a:t>Privacy",'rank':"Hidden</a:t>
            </a:r>
            <a:r>
              <a:rPr lang="en-IN" b="0" dirty="0">
                <a:effectLst/>
                <a:latin typeface="Arial" panose="020B0604020202020204" pitchFamily="34" charset="0"/>
                <a:cs typeface="Arial" panose="020B0604020202020204" pitchFamily="34" charset="0"/>
              </a:rPr>
              <a:t> For </a:t>
            </a:r>
            <a:r>
              <a:rPr lang="en-IN" b="0" dirty="0" err="1">
                <a:effectLst/>
                <a:latin typeface="Arial" panose="020B0604020202020204" pitchFamily="34" charset="0"/>
                <a:cs typeface="Arial" panose="020B0604020202020204" pitchFamily="34" charset="0"/>
              </a:rPr>
              <a:t>Privacy","tags":"Hidden</a:t>
            </a:r>
            <a:r>
              <a:rPr lang="en-IN" b="0" dirty="0">
                <a:effectLst/>
                <a:latin typeface="Arial" panose="020B0604020202020204" pitchFamily="34" charset="0"/>
                <a:cs typeface="Arial" panose="020B0604020202020204" pitchFamily="34" charset="0"/>
              </a:rPr>
              <a:t> For </a:t>
            </a:r>
            <a:r>
              <a:rPr lang="en-IN" b="0" dirty="0" err="1">
                <a:effectLst/>
                <a:latin typeface="Arial" panose="020B0604020202020204" pitchFamily="34" charset="0"/>
                <a:cs typeface="Arial" panose="020B0604020202020204" pitchFamily="34" charset="0"/>
              </a:rPr>
              <a:t>Privacy","registrar":"Hidden</a:t>
            </a:r>
            <a:r>
              <a:rPr lang="en-IN" b="0" dirty="0">
                <a:effectLst/>
                <a:latin typeface="Arial" panose="020B0604020202020204" pitchFamily="34" charset="0"/>
                <a:cs typeface="Arial" panose="020B0604020202020204" pitchFamily="34" charset="0"/>
              </a:rPr>
              <a:t> For Privacy","var13":"NA","varab":"NA","var11":"NA","var10":"NA","var5":"NA","var4":"NA","var3":"NA"})</a:t>
            </a:r>
          </a:p>
          <a:p>
            <a:pPr>
              <a:lnSpc>
                <a:spcPct val="150000"/>
              </a:lnSpc>
            </a:pPr>
            <a:br>
              <a:rPr lang="en-IN" b="0" dirty="0">
                <a:effectLst/>
                <a:latin typeface="Arial" panose="020B0604020202020204" pitchFamily="34" charset="0"/>
                <a:cs typeface="Arial" panose="020B0604020202020204" pitchFamily="34" charset="0"/>
              </a:rPr>
            </a:br>
            <a:br>
              <a:rPr lang="en-IN" b="0" dirty="0">
                <a:effectLst/>
                <a:latin typeface="Arial" panose="020B0604020202020204" pitchFamily="34" charset="0"/>
                <a:cs typeface="Arial" panose="020B0604020202020204" pitchFamily="34" charset="0"/>
              </a:rPr>
            </a:br>
            <a:r>
              <a:rPr lang="en-IN" b="0" dirty="0">
                <a:effectLst/>
                <a:latin typeface="Arial" panose="020B0604020202020204" pitchFamily="34" charset="0"/>
                <a:cs typeface="Arial" panose="020B0604020202020204" pitchFamily="34" charset="0"/>
              </a:rPr>
              <a:t>        </a:t>
            </a:r>
            <a:r>
              <a:rPr lang="en-IN" b="0" dirty="0" err="1">
                <a:effectLst/>
                <a:latin typeface="Arial" panose="020B0604020202020204" pitchFamily="34" charset="0"/>
                <a:cs typeface="Arial" panose="020B0604020202020204" pitchFamily="34" charset="0"/>
              </a:rPr>
              <a:t>elif</a:t>
            </a:r>
            <a:r>
              <a:rPr lang="en-IN" b="0" dirty="0">
                <a:effectLst/>
                <a:latin typeface="Arial" panose="020B0604020202020204" pitchFamily="34" charset="0"/>
                <a:cs typeface="Arial" panose="020B0604020202020204" pitchFamily="34" charset="0"/>
              </a:rPr>
              <a:t> </a:t>
            </a:r>
            <a:r>
              <a:rPr lang="en-IN" b="0" dirty="0" err="1">
                <a:effectLst/>
                <a:latin typeface="Arial" panose="020B0604020202020204" pitchFamily="34" charset="0"/>
                <a:cs typeface="Arial" panose="020B0604020202020204" pitchFamily="34" charset="0"/>
              </a:rPr>
              <a:t>text.startswith</a:t>
            </a:r>
            <a:r>
              <a:rPr lang="en-IN" b="0" dirty="0">
                <a:effectLst/>
                <a:latin typeface="Arial" panose="020B0604020202020204" pitchFamily="34" charset="0"/>
                <a:cs typeface="Arial" panose="020B0604020202020204" pitchFamily="34" charset="0"/>
              </a:rPr>
              <a:t>('https://www.google.com/search?q='):</a:t>
            </a:r>
          </a:p>
          <a:p>
            <a:pPr>
              <a:lnSpc>
                <a:spcPct val="150000"/>
              </a:lnSpc>
            </a:pPr>
            <a:r>
              <a:rPr lang="en-IN" b="0" dirty="0">
                <a:effectLst/>
                <a:latin typeface="Arial" panose="020B0604020202020204" pitchFamily="34" charset="0"/>
                <a:cs typeface="Arial" panose="020B0604020202020204" pitchFamily="34" charset="0"/>
              </a:rPr>
              <a:t>                return render(request,'result.html',{'</a:t>
            </a:r>
            <a:r>
              <a:rPr lang="en-IN" b="0" dirty="0" err="1">
                <a:effectLst/>
                <a:latin typeface="Arial" panose="020B0604020202020204" pitchFamily="34" charset="0"/>
                <a:cs typeface="Arial" panose="020B0604020202020204" pitchFamily="34" charset="0"/>
              </a:rPr>
              <a:t>result':'Real-time</a:t>
            </a:r>
            <a:r>
              <a:rPr lang="en-IN" b="0" dirty="0">
                <a:effectLst/>
                <a:latin typeface="Arial" panose="020B0604020202020204" pitchFamily="34" charset="0"/>
                <a:cs typeface="Arial" panose="020B0604020202020204" pitchFamily="34" charset="0"/>
              </a:rPr>
              <a:t> analysis successfull','f2':'Legtimate','mal': </a:t>
            </a:r>
            <a:r>
              <a:rPr lang="en-IN" b="0" dirty="0" err="1">
                <a:effectLst/>
                <a:latin typeface="Arial" panose="020B0604020202020204" pitchFamily="34" charset="0"/>
                <a:cs typeface="Arial" panose="020B0604020202020204" pitchFamily="34" charset="0"/>
              </a:rPr>
              <a:t>True,'text':text,'name':"NA</a:t>
            </a:r>
            <a:r>
              <a:rPr lang="en-IN" b="0" dirty="0">
                <a:effectLst/>
                <a:latin typeface="Arial" panose="020B0604020202020204" pitchFamily="34" charset="0"/>
                <a:cs typeface="Arial" panose="020B0604020202020204" pitchFamily="34" charset="0"/>
              </a:rPr>
              <a:t> for google search",</a:t>
            </a:r>
          </a:p>
          <a:p>
            <a:pPr>
              <a:lnSpc>
                <a:spcPct val="150000"/>
              </a:lnSpc>
            </a:pPr>
            <a:r>
              <a:rPr lang="en-IN" b="0" dirty="0">
                <a:effectLst/>
                <a:latin typeface="Arial" panose="020B0604020202020204" pitchFamily="34" charset="0"/>
                <a:cs typeface="Arial" panose="020B0604020202020204" pitchFamily="34" charset="0"/>
              </a:rPr>
              <a:t>                        '</a:t>
            </a:r>
            <a:r>
              <a:rPr lang="en-IN" b="0" dirty="0" err="1">
                <a:effectLst/>
                <a:latin typeface="Arial" panose="020B0604020202020204" pitchFamily="34" charset="0"/>
                <a:cs typeface="Arial" panose="020B0604020202020204" pitchFamily="34" charset="0"/>
              </a:rPr>
              <a:t>org':"NA</a:t>
            </a:r>
            <a:r>
              <a:rPr lang="en-IN" b="0" dirty="0">
                <a:effectLst/>
                <a:latin typeface="Arial" panose="020B0604020202020204" pitchFamily="34" charset="0"/>
                <a:cs typeface="Arial" panose="020B0604020202020204" pitchFamily="34" charset="0"/>
              </a:rPr>
              <a:t> for google search",</a:t>
            </a:r>
          </a:p>
          <a:p>
            <a:pPr>
              <a:lnSpc>
                <a:spcPct val="150000"/>
              </a:lnSpc>
            </a:pPr>
            <a:r>
              <a:rPr lang="en-IN" b="0" dirty="0">
                <a:effectLst/>
                <a:latin typeface="Arial" panose="020B0604020202020204" pitchFamily="34" charset="0"/>
                <a:cs typeface="Arial" panose="020B0604020202020204" pitchFamily="34" charset="0"/>
              </a:rPr>
              <a:t>                        '</a:t>
            </a:r>
            <a:r>
              <a:rPr lang="en-IN" b="0" dirty="0" err="1">
                <a:effectLst/>
                <a:latin typeface="Arial" panose="020B0604020202020204" pitchFamily="34" charset="0"/>
                <a:cs typeface="Arial" panose="020B0604020202020204" pitchFamily="34" charset="0"/>
              </a:rPr>
              <a:t>add':"NA</a:t>
            </a:r>
            <a:r>
              <a:rPr lang="en-IN" b="0" dirty="0">
                <a:effectLst/>
                <a:latin typeface="Arial" panose="020B0604020202020204" pitchFamily="34" charset="0"/>
                <a:cs typeface="Arial" panose="020B0604020202020204" pitchFamily="34" charset="0"/>
              </a:rPr>
              <a:t> for google search",</a:t>
            </a:r>
          </a:p>
          <a:p>
            <a:pPr>
              <a:lnSpc>
                <a:spcPct val="150000"/>
              </a:lnSpc>
            </a:pPr>
            <a:r>
              <a:rPr lang="en-IN" b="0" dirty="0">
                <a:effectLst/>
                <a:latin typeface="Arial" panose="020B0604020202020204" pitchFamily="34" charset="0"/>
                <a:cs typeface="Arial" panose="020B0604020202020204" pitchFamily="34" charset="0"/>
              </a:rPr>
              <a:t>                        '</a:t>
            </a:r>
            <a:r>
              <a:rPr lang="en-IN" b="0" dirty="0" err="1">
                <a:effectLst/>
                <a:latin typeface="Arial" panose="020B0604020202020204" pitchFamily="34" charset="0"/>
                <a:cs typeface="Arial" panose="020B0604020202020204" pitchFamily="34" charset="0"/>
              </a:rPr>
              <a:t>city':"NA</a:t>
            </a:r>
            <a:r>
              <a:rPr lang="en-IN" b="0" dirty="0">
                <a:effectLst/>
                <a:latin typeface="Arial" panose="020B0604020202020204" pitchFamily="34" charset="0"/>
                <a:cs typeface="Arial" panose="020B0604020202020204" pitchFamily="34" charset="0"/>
              </a:rPr>
              <a:t> for google search",</a:t>
            </a:r>
          </a:p>
          <a:p>
            <a:pPr>
              <a:lnSpc>
                <a:spcPct val="150000"/>
              </a:lnSpc>
            </a:pPr>
            <a:r>
              <a:rPr lang="en-IN" b="0" dirty="0">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28602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6FE7F1-D5E1-64C4-C40C-57514287E1F6}"/>
              </a:ext>
            </a:extLst>
          </p:cNvPr>
          <p:cNvSpPr txBox="1"/>
          <p:nvPr/>
        </p:nvSpPr>
        <p:spPr>
          <a:xfrm>
            <a:off x="629920" y="1066800"/>
            <a:ext cx="9865360" cy="2949525"/>
          </a:xfrm>
          <a:prstGeom prst="rect">
            <a:avLst/>
          </a:prstGeom>
          <a:noFill/>
        </p:spPr>
        <p:txBody>
          <a:bodyPr wrap="square" rtlCol="0">
            <a:spAutoFit/>
          </a:bodyPr>
          <a:lstStyle/>
          <a:p>
            <a:pPr>
              <a:lnSpc>
                <a:spcPct val="150000"/>
              </a:lnSpc>
            </a:pPr>
            <a:r>
              <a:rPr lang="en-IN" b="0" dirty="0">
                <a:effectLst/>
                <a:latin typeface="Arial" panose="020B0604020202020204" pitchFamily="34" charset="0"/>
                <a:cs typeface="Arial" panose="020B0604020202020204" pitchFamily="34" charset="0"/>
              </a:rPr>
              <a:t>                        '</a:t>
            </a:r>
            <a:r>
              <a:rPr lang="en-IN" b="0" dirty="0" err="1">
                <a:effectLst/>
                <a:latin typeface="Arial" panose="020B0604020202020204" pitchFamily="34" charset="0"/>
                <a:cs typeface="Arial" panose="020B0604020202020204" pitchFamily="34" charset="0"/>
              </a:rPr>
              <a:t>state':"NA</a:t>
            </a:r>
            <a:r>
              <a:rPr lang="en-IN" b="0" dirty="0">
                <a:effectLst/>
                <a:latin typeface="Arial" panose="020B0604020202020204" pitchFamily="34" charset="0"/>
                <a:cs typeface="Arial" panose="020B0604020202020204" pitchFamily="34" charset="0"/>
              </a:rPr>
              <a:t> for google search",</a:t>
            </a:r>
          </a:p>
          <a:p>
            <a:pPr>
              <a:lnSpc>
                <a:spcPct val="150000"/>
              </a:lnSpc>
            </a:pPr>
            <a:r>
              <a:rPr lang="en-IN" b="0" dirty="0">
                <a:effectLst/>
                <a:latin typeface="Arial" panose="020B0604020202020204" pitchFamily="34" charset="0"/>
                <a:cs typeface="Arial" panose="020B0604020202020204" pitchFamily="34" charset="0"/>
              </a:rPr>
              <a:t>                        '</a:t>
            </a:r>
            <a:r>
              <a:rPr lang="en-IN" b="0" dirty="0" err="1">
                <a:effectLst/>
                <a:latin typeface="Arial" panose="020B0604020202020204" pitchFamily="34" charset="0"/>
                <a:cs typeface="Arial" panose="020B0604020202020204" pitchFamily="34" charset="0"/>
              </a:rPr>
              <a:t>ziip</a:t>
            </a:r>
            <a:r>
              <a:rPr lang="en-IN" b="0" dirty="0">
                <a:effectLst/>
                <a:latin typeface="Arial" panose="020B0604020202020204" pitchFamily="34" charset="0"/>
                <a:cs typeface="Arial" panose="020B0604020202020204" pitchFamily="34" charset="0"/>
              </a:rPr>
              <a:t>':"NA for google search",</a:t>
            </a:r>
          </a:p>
          <a:p>
            <a:pPr>
              <a:lnSpc>
                <a:spcPct val="150000"/>
              </a:lnSpc>
            </a:pPr>
            <a:r>
              <a:rPr lang="en-IN" b="0" dirty="0">
                <a:effectLst/>
                <a:latin typeface="Arial" panose="020B0604020202020204" pitchFamily="34" charset="0"/>
                <a:cs typeface="Arial" panose="020B0604020202020204" pitchFamily="34" charset="0"/>
              </a:rPr>
              <a:t>                        '</a:t>
            </a:r>
            <a:r>
              <a:rPr lang="en-IN" b="0" dirty="0" err="1">
                <a:effectLst/>
                <a:latin typeface="Arial" panose="020B0604020202020204" pitchFamily="34" charset="0"/>
                <a:cs typeface="Arial" panose="020B0604020202020204" pitchFamily="34" charset="0"/>
              </a:rPr>
              <a:t>country':"NA</a:t>
            </a:r>
            <a:r>
              <a:rPr lang="en-IN" b="0" dirty="0">
                <a:effectLst/>
                <a:latin typeface="Arial" panose="020B0604020202020204" pitchFamily="34" charset="0"/>
                <a:cs typeface="Arial" panose="020B0604020202020204" pitchFamily="34" charset="0"/>
              </a:rPr>
              <a:t> for google </a:t>
            </a:r>
            <a:r>
              <a:rPr lang="en-IN" b="0" dirty="0" err="1">
                <a:effectLst/>
                <a:latin typeface="Arial" panose="020B0604020202020204" pitchFamily="34" charset="0"/>
                <a:cs typeface="Arial" panose="020B0604020202020204" pitchFamily="34" charset="0"/>
              </a:rPr>
              <a:t>search",'emails':"NA</a:t>
            </a:r>
            <a:r>
              <a:rPr lang="en-IN" b="0" dirty="0">
                <a:effectLst/>
                <a:latin typeface="Arial" panose="020B0604020202020204" pitchFamily="34" charset="0"/>
                <a:cs typeface="Arial" panose="020B0604020202020204" pitchFamily="34" charset="0"/>
              </a:rPr>
              <a:t> for google search",</a:t>
            </a:r>
          </a:p>
          <a:p>
            <a:pPr>
              <a:lnSpc>
                <a:spcPct val="150000"/>
              </a:lnSpc>
            </a:pPr>
            <a:r>
              <a:rPr lang="en-IN" b="0" dirty="0">
                <a:effectLst/>
                <a:latin typeface="Arial" panose="020B0604020202020204" pitchFamily="34" charset="0"/>
                <a:cs typeface="Arial" panose="020B0604020202020204" pitchFamily="34" charset="0"/>
              </a:rPr>
              <a:t>                        '</a:t>
            </a:r>
            <a:r>
              <a:rPr lang="en-IN" b="0" dirty="0" err="1">
                <a:effectLst/>
                <a:latin typeface="Arial" panose="020B0604020202020204" pitchFamily="34" charset="0"/>
                <a:cs typeface="Arial" panose="020B0604020202020204" pitchFamily="34" charset="0"/>
              </a:rPr>
              <a:t>dom</a:t>
            </a:r>
            <a:r>
              <a:rPr lang="en-IN" b="0" dirty="0">
                <a:effectLst/>
                <a:latin typeface="Arial" panose="020B0604020202020204" pitchFamily="34" charset="0"/>
                <a:cs typeface="Arial" panose="020B0604020202020204" pitchFamily="34" charset="0"/>
              </a:rPr>
              <a:t>':"NA for google </a:t>
            </a:r>
            <a:r>
              <a:rPr lang="en-IN" b="0" dirty="0" err="1">
                <a:effectLst/>
                <a:latin typeface="Arial" panose="020B0604020202020204" pitchFamily="34" charset="0"/>
                <a:cs typeface="Arial" panose="020B0604020202020204" pitchFamily="34" charset="0"/>
              </a:rPr>
              <a:t>search",'rank':"NA</a:t>
            </a:r>
            <a:r>
              <a:rPr lang="en-IN" b="0" dirty="0">
                <a:effectLst/>
                <a:latin typeface="Arial" panose="020B0604020202020204" pitchFamily="34" charset="0"/>
                <a:cs typeface="Arial" panose="020B0604020202020204" pitchFamily="34" charset="0"/>
              </a:rPr>
              <a:t> for google </a:t>
            </a:r>
            <a:r>
              <a:rPr lang="en-IN" b="0" dirty="0" err="1">
                <a:effectLst/>
                <a:latin typeface="Arial" panose="020B0604020202020204" pitchFamily="34" charset="0"/>
                <a:cs typeface="Arial" panose="020B0604020202020204" pitchFamily="34" charset="0"/>
              </a:rPr>
              <a:t>search","tags":"NA</a:t>
            </a:r>
            <a:r>
              <a:rPr lang="en-IN" b="0" dirty="0">
                <a:effectLst/>
                <a:latin typeface="Arial" panose="020B0604020202020204" pitchFamily="34" charset="0"/>
                <a:cs typeface="Arial" panose="020B0604020202020204" pitchFamily="34" charset="0"/>
              </a:rPr>
              <a:t> for google </a:t>
            </a:r>
            <a:r>
              <a:rPr lang="en-IN" b="0" dirty="0" err="1">
                <a:effectLst/>
                <a:latin typeface="Arial" panose="020B0604020202020204" pitchFamily="34" charset="0"/>
                <a:cs typeface="Arial" panose="020B0604020202020204" pitchFamily="34" charset="0"/>
              </a:rPr>
              <a:t>search","registrar":"Hidden</a:t>
            </a:r>
            <a:r>
              <a:rPr lang="en-IN" b="0" dirty="0">
                <a:effectLst/>
                <a:latin typeface="Arial" panose="020B0604020202020204" pitchFamily="34" charset="0"/>
                <a:cs typeface="Arial" panose="020B0604020202020204" pitchFamily="34" charset="0"/>
              </a:rPr>
              <a:t> For Privacy","var13":"NA for google search","</a:t>
            </a:r>
            <a:r>
              <a:rPr lang="en-IN" b="0" dirty="0" err="1">
                <a:effectLst/>
                <a:latin typeface="Arial" panose="020B0604020202020204" pitchFamily="34" charset="0"/>
                <a:cs typeface="Arial" panose="020B0604020202020204" pitchFamily="34" charset="0"/>
              </a:rPr>
              <a:t>varab</a:t>
            </a:r>
            <a:r>
              <a:rPr lang="en-IN" b="0" dirty="0">
                <a:effectLst/>
                <a:latin typeface="Arial" panose="020B0604020202020204" pitchFamily="34" charset="0"/>
                <a:cs typeface="Arial" panose="020B0604020202020204" pitchFamily="34" charset="0"/>
              </a:rPr>
              <a:t>":"NA for google search","var11":"NA for google search","var10":"NA for google search","var5":"NA for google search","var4":"NA for google search","var3":"NA for google search"})</a:t>
            </a:r>
          </a:p>
        </p:txBody>
      </p:sp>
    </p:spTree>
    <p:extLst>
      <p:ext uri="{BB962C8B-B14F-4D97-AF65-F5344CB8AC3E}">
        <p14:creationId xmlns:p14="http://schemas.microsoft.com/office/powerpoint/2010/main" val="421368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0E4F5C-AF2E-47C1-ACF2-97FD22D3C006}"/>
              </a:ext>
            </a:extLst>
          </p:cNvPr>
          <p:cNvSpPr txBox="1"/>
          <p:nvPr/>
        </p:nvSpPr>
        <p:spPr>
          <a:xfrm>
            <a:off x="777630" y="152400"/>
            <a:ext cx="10763736" cy="72019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100" dirty="0">
                <a:solidFill>
                  <a:srgbClr val="FF0000"/>
                </a:solidFill>
                <a:latin typeface="Arial" panose="020B0604020202020204" pitchFamily="34" charset="0"/>
                <a:cs typeface="Arial" panose="020B0604020202020204" pitchFamily="34" charset="0"/>
              </a:rPr>
              <a:t>Model </a:t>
            </a:r>
            <a:r>
              <a:rPr lang="en-IN" sz="2100" dirty="0">
                <a:solidFill>
                  <a:srgbClr val="FF0000"/>
                </a:solidFill>
                <a:latin typeface="Arial" panose="020B0604020202020204" pitchFamily="34" charset="0"/>
                <a:cs typeface="Arial" panose="020B0604020202020204" pitchFamily="34" charset="0"/>
              </a:rPr>
              <a:t>Classification:</a:t>
            </a:r>
          </a:p>
          <a:p>
            <a:endParaRPr lang="en-IN" sz="2100" dirty="0">
              <a:solidFill>
                <a:srgbClr val="FF0000"/>
              </a:solidFill>
              <a:latin typeface="Arial" panose="020B0604020202020204" pitchFamily="34" charset="0"/>
              <a:cs typeface="Arial" panose="020B0604020202020204" pitchFamily="34" charset="0"/>
            </a:endParaRPr>
          </a:p>
          <a:p>
            <a:pPr>
              <a:lnSpc>
                <a:spcPct val="150000"/>
              </a:lnSpc>
            </a:pPr>
            <a:r>
              <a:rPr lang="en-IN" sz="2000" b="0" dirty="0">
                <a:effectLst/>
                <a:latin typeface="Arial" panose="020B0604020202020204" pitchFamily="34" charset="0"/>
                <a:cs typeface="Arial" panose="020B0604020202020204" pitchFamily="34" charset="0"/>
              </a:rPr>
              <a:t>from </a:t>
            </a:r>
            <a:r>
              <a:rPr lang="en-IN" sz="2000" b="0" dirty="0" err="1">
                <a:effectLst/>
                <a:latin typeface="Arial" panose="020B0604020202020204" pitchFamily="34" charset="0"/>
                <a:cs typeface="Arial" panose="020B0604020202020204" pitchFamily="34" charset="0"/>
              </a:rPr>
              <a:t>django.db</a:t>
            </a:r>
            <a:r>
              <a:rPr lang="en-IN" sz="2000" b="0" dirty="0">
                <a:effectLst/>
                <a:latin typeface="Arial" panose="020B0604020202020204" pitchFamily="34" charset="0"/>
                <a:cs typeface="Arial" panose="020B0604020202020204" pitchFamily="34" charset="0"/>
              </a:rPr>
              <a:t> import models</a:t>
            </a:r>
          </a:p>
          <a:p>
            <a:pPr>
              <a:lnSpc>
                <a:spcPct val="150000"/>
              </a:lnSpc>
            </a:pPr>
            <a:br>
              <a:rPr lang="en-IN" sz="2000" b="0" dirty="0">
                <a:effectLst/>
                <a:latin typeface="Arial" panose="020B0604020202020204" pitchFamily="34" charset="0"/>
                <a:cs typeface="Arial" panose="020B0604020202020204" pitchFamily="34" charset="0"/>
              </a:rPr>
            </a:br>
            <a:r>
              <a:rPr lang="en-IN" sz="2000" b="0" dirty="0">
                <a:effectLst/>
                <a:latin typeface="Arial" panose="020B0604020202020204" pitchFamily="34" charset="0"/>
                <a:cs typeface="Arial" panose="020B0604020202020204" pitchFamily="34" charset="0"/>
              </a:rPr>
              <a:t># Create your models here.</a:t>
            </a:r>
          </a:p>
          <a:p>
            <a:pPr>
              <a:lnSpc>
                <a:spcPct val="150000"/>
              </a:lnSpc>
            </a:pPr>
            <a:r>
              <a:rPr lang="en-IN" sz="2000" b="0" dirty="0">
                <a:effectLst/>
                <a:latin typeface="Arial" panose="020B0604020202020204" pitchFamily="34" charset="0"/>
                <a:cs typeface="Arial" panose="020B0604020202020204" pitchFamily="34" charset="0"/>
              </a:rPr>
              <a:t>class </a:t>
            </a:r>
            <a:r>
              <a:rPr lang="en-IN" sz="2000" b="0" dirty="0" err="1">
                <a:effectLst/>
                <a:latin typeface="Arial" panose="020B0604020202020204" pitchFamily="34" charset="0"/>
                <a:cs typeface="Arial" panose="020B0604020202020204" pitchFamily="34" charset="0"/>
              </a:rPr>
              <a:t>Url</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models.Model</a:t>
            </a:r>
            <a:r>
              <a:rPr lang="en-IN" sz="2000" b="0" dirty="0">
                <a:effectLst/>
                <a:latin typeface="Arial" panose="020B0604020202020204" pitchFamily="34" charset="0"/>
                <a:cs typeface="Arial" panose="020B0604020202020204" pitchFamily="34" charset="0"/>
              </a:rPr>
              <a:t>):</a:t>
            </a:r>
          </a:p>
          <a:p>
            <a:pPr>
              <a:lnSpc>
                <a:spcPct val="150000"/>
              </a:lnSpc>
            </a:pPr>
            <a:r>
              <a:rPr lang="en-IN" sz="2000" b="0" dirty="0">
                <a:effectLst/>
                <a:latin typeface="Arial" panose="020B0604020202020204" pitchFamily="34" charset="0"/>
                <a:cs typeface="Arial" panose="020B0604020202020204" pitchFamily="34" charset="0"/>
              </a:rPr>
              <a:t>    </a:t>
            </a:r>
            <a:r>
              <a:rPr lang="en-IN" sz="2000" b="0" dirty="0" err="1">
                <a:effectLst/>
                <a:latin typeface="Arial" panose="020B0604020202020204" pitchFamily="34" charset="0"/>
                <a:cs typeface="Arial" panose="020B0604020202020204" pitchFamily="34" charset="0"/>
              </a:rPr>
              <a:t>urlid</a:t>
            </a:r>
            <a:r>
              <a:rPr lang="en-IN" sz="2000" b="0" dirty="0">
                <a:effectLst/>
                <a:latin typeface="Arial" panose="020B0604020202020204" pitchFamily="34" charset="0"/>
                <a:cs typeface="Arial" panose="020B0604020202020204" pitchFamily="34" charset="0"/>
              </a:rPr>
              <a:t> = </a:t>
            </a:r>
            <a:r>
              <a:rPr lang="en-IN" sz="2000" b="0" dirty="0" err="1">
                <a:effectLst/>
                <a:latin typeface="Arial" panose="020B0604020202020204" pitchFamily="34" charset="0"/>
                <a:cs typeface="Arial" panose="020B0604020202020204" pitchFamily="34" charset="0"/>
              </a:rPr>
              <a:t>models.AutoField</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primary_key</a:t>
            </a:r>
            <a:r>
              <a:rPr lang="en-IN" sz="2000" b="0" dirty="0">
                <a:effectLst/>
                <a:latin typeface="Arial" panose="020B0604020202020204" pitchFamily="34" charset="0"/>
                <a:cs typeface="Arial" panose="020B0604020202020204" pitchFamily="34" charset="0"/>
              </a:rPr>
              <a:t>=True)</a:t>
            </a:r>
          </a:p>
          <a:p>
            <a:pPr>
              <a:lnSpc>
                <a:spcPct val="150000"/>
              </a:lnSpc>
            </a:pPr>
            <a:r>
              <a:rPr lang="en-IN" sz="2000" b="0" dirty="0">
                <a:effectLst/>
                <a:latin typeface="Arial" panose="020B0604020202020204" pitchFamily="34" charset="0"/>
                <a:cs typeface="Arial" panose="020B0604020202020204" pitchFamily="34" charset="0"/>
              </a:rPr>
              <a:t>    link = </a:t>
            </a:r>
            <a:r>
              <a:rPr lang="en-IN" sz="2000" b="0" dirty="0" err="1">
                <a:effectLst/>
                <a:latin typeface="Arial" panose="020B0604020202020204" pitchFamily="34" charset="0"/>
                <a:cs typeface="Arial" panose="020B0604020202020204" pitchFamily="34" charset="0"/>
              </a:rPr>
              <a:t>models.CharField</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max_length</a:t>
            </a:r>
            <a:r>
              <a:rPr lang="en-IN" sz="2000" b="0" dirty="0">
                <a:effectLst/>
                <a:latin typeface="Arial" panose="020B0604020202020204" pitchFamily="34" charset="0"/>
                <a:cs typeface="Arial" panose="020B0604020202020204" pitchFamily="34" charset="0"/>
              </a:rPr>
              <a:t>=1000,null=</a:t>
            </a:r>
            <a:r>
              <a:rPr lang="en-IN" sz="2000" b="0" dirty="0" err="1">
                <a:effectLst/>
                <a:latin typeface="Arial" panose="020B0604020202020204" pitchFamily="34" charset="0"/>
                <a:cs typeface="Arial" panose="020B0604020202020204" pitchFamily="34" charset="0"/>
              </a:rPr>
              <a:t>True,default</a:t>
            </a:r>
            <a:r>
              <a:rPr lang="en-IN" sz="2000" b="0" dirty="0">
                <a:effectLst/>
                <a:latin typeface="Arial" panose="020B0604020202020204" pitchFamily="34" charset="0"/>
                <a:cs typeface="Arial" panose="020B0604020202020204" pitchFamily="34" charset="0"/>
              </a:rPr>
              <a:t>="Not Found")</a:t>
            </a:r>
          </a:p>
          <a:p>
            <a:pPr>
              <a:lnSpc>
                <a:spcPct val="150000"/>
              </a:lnSpc>
            </a:pPr>
            <a:r>
              <a:rPr lang="en-IN" sz="2000" b="0" dirty="0">
                <a:effectLst/>
                <a:latin typeface="Arial" panose="020B0604020202020204" pitchFamily="34" charset="0"/>
                <a:cs typeface="Arial" panose="020B0604020202020204" pitchFamily="34" charset="0"/>
              </a:rPr>
              <a:t>    result = </a:t>
            </a:r>
            <a:r>
              <a:rPr lang="en-IN" sz="2000" b="0" dirty="0" err="1">
                <a:effectLst/>
                <a:latin typeface="Arial" panose="020B0604020202020204" pitchFamily="34" charset="0"/>
                <a:cs typeface="Arial" panose="020B0604020202020204" pitchFamily="34" charset="0"/>
              </a:rPr>
              <a:t>models.CharField</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max_length</a:t>
            </a:r>
            <a:r>
              <a:rPr lang="en-IN" sz="2000" b="0" dirty="0">
                <a:effectLst/>
                <a:latin typeface="Arial" panose="020B0604020202020204" pitchFamily="34" charset="0"/>
                <a:cs typeface="Arial" panose="020B0604020202020204" pitchFamily="34" charset="0"/>
              </a:rPr>
              <a:t>=100,null=</a:t>
            </a:r>
            <a:r>
              <a:rPr lang="en-IN" sz="2000" b="0" dirty="0" err="1">
                <a:effectLst/>
                <a:latin typeface="Arial" panose="020B0604020202020204" pitchFamily="34" charset="0"/>
                <a:cs typeface="Arial" panose="020B0604020202020204" pitchFamily="34" charset="0"/>
              </a:rPr>
              <a:t>True,default</a:t>
            </a:r>
            <a:r>
              <a:rPr lang="en-IN" sz="2000" b="0" dirty="0">
                <a:effectLst/>
                <a:latin typeface="Arial" panose="020B0604020202020204" pitchFamily="34" charset="0"/>
                <a:cs typeface="Arial" panose="020B0604020202020204" pitchFamily="34" charset="0"/>
              </a:rPr>
              <a:t>="Not Found")</a:t>
            </a:r>
          </a:p>
          <a:p>
            <a:pPr>
              <a:lnSpc>
                <a:spcPct val="150000"/>
              </a:lnSpc>
            </a:pPr>
            <a:r>
              <a:rPr lang="en-IN" sz="2000" b="0" dirty="0">
                <a:effectLst/>
                <a:latin typeface="Arial" panose="020B0604020202020204" pitchFamily="34" charset="0"/>
                <a:cs typeface="Arial" panose="020B0604020202020204" pitchFamily="34" charset="0"/>
              </a:rPr>
              <a:t>    add = </a:t>
            </a:r>
            <a:r>
              <a:rPr lang="en-IN" sz="2000" b="0" dirty="0" err="1">
                <a:effectLst/>
                <a:latin typeface="Arial" panose="020B0604020202020204" pitchFamily="34" charset="0"/>
                <a:cs typeface="Arial" panose="020B0604020202020204" pitchFamily="34" charset="0"/>
              </a:rPr>
              <a:t>models.CharField</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max_length</a:t>
            </a:r>
            <a:r>
              <a:rPr lang="en-IN" sz="2000" b="0" dirty="0">
                <a:effectLst/>
                <a:latin typeface="Arial" panose="020B0604020202020204" pitchFamily="34" charset="0"/>
                <a:cs typeface="Arial" panose="020B0604020202020204" pitchFamily="34" charset="0"/>
              </a:rPr>
              <a:t>=1000,null=</a:t>
            </a:r>
            <a:r>
              <a:rPr lang="en-IN" sz="2000" b="0" dirty="0" err="1">
                <a:effectLst/>
                <a:latin typeface="Arial" panose="020B0604020202020204" pitchFamily="34" charset="0"/>
                <a:cs typeface="Arial" panose="020B0604020202020204" pitchFamily="34" charset="0"/>
              </a:rPr>
              <a:t>True,default</a:t>
            </a:r>
            <a:r>
              <a:rPr lang="en-IN" sz="2000" b="0" dirty="0">
                <a:effectLst/>
                <a:latin typeface="Arial" panose="020B0604020202020204" pitchFamily="34" charset="0"/>
                <a:cs typeface="Arial" panose="020B0604020202020204" pitchFamily="34" charset="0"/>
              </a:rPr>
              <a:t>="Not Found")</a:t>
            </a:r>
          </a:p>
          <a:p>
            <a:pPr>
              <a:lnSpc>
                <a:spcPct val="150000"/>
              </a:lnSpc>
            </a:pPr>
            <a:r>
              <a:rPr lang="en-IN" sz="2000" b="0" dirty="0">
                <a:effectLst/>
                <a:latin typeface="Arial" panose="020B0604020202020204" pitchFamily="34" charset="0"/>
                <a:cs typeface="Arial" panose="020B0604020202020204" pitchFamily="34" charset="0"/>
              </a:rPr>
              <a:t>    org = </a:t>
            </a:r>
            <a:r>
              <a:rPr lang="en-IN" sz="2000" b="0" dirty="0" err="1">
                <a:effectLst/>
                <a:latin typeface="Arial" panose="020B0604020202020204" pitchFamily="34" charset="0"/>
                <a:cs typeface="Arial" panose="020B0604020202020204" pitchFamily="34" charset="0"/>
              </a:rPr>
              <a:t>models.CharField</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max_length</a:t>
            </a:r>
            <a:r>
              <a:rPr lang="en-IN" sz="2000" b="0" dirty="0">
                <a:effectLst/>
                <a:latin typeface="Arial" panose="020B0604020202020204" pitchFamily="34" charset="0"/>
                <a:cs typeface="Arial" panose="020B0604020202020204" pitchFamily="34" charset="0"/>
              </a:rPr>
              <a:t>=100,null=</a:t>
            </a:r>
            <a:r>
              <a:rPr lang="en-IN" sz="2000" b="0" dirty="0" err="1">
                <a:effectLst/>
                <a:latin typeface="Arial" panose="020B0604020202020204" pitchFamily="34" charset="0"/>
                <a:cs typeface="Arial" panose="020B0604020202020204" pitchFamily="34" charset="0"/>
              </a:rPr>
              <a:t>True,default</a:t>
            </a:r>
            <a:r>
              <a:rPr lang="en-IN" sz="2000" b="0" dirty="0">
                <a:effectLst/>
                <a:latin typeface="Arial" panose="020B0604020202020204" pitchFamily="34" charset="0"/>
                <a:cs typeface="Arial" panose="020B0604020202020204" pitchFamily="34" charset="0"/>
              </a:rPr>
              <a:t>="Not Found")</a:t>
            </a:r>
          </a:p>
          <a:p>
            <a:pPr>
              <a:lnSpc>
                <a:spcPct val="150000"/>
              </a:lnSpc>
            </a:pPr>
            <a:r>
              <a:rPr lang="en-IN" sz="2000" b="0" dirty="0">
                <a:effectLst/>
                <a:latin typeface="Arial" panose="020B0604020202020204" pitchFamily="34" charset="0"/>
                <a:cs typeface="Arial" panose="020B0604020202020204" pitchFamily="34" charset="0"/>
              </a:rPr>
              <a:t>    city = </a:t>
            </a:r>
            <a:r>
              <a:rPr lang="en-IN" sz="2000" b="0" dirty="0" err="1">
                <a:effectLst/>
                <a:latin typeface="Arial" panose="020B0604020202020204" pitchFamily="34" charset="0"/>
                <a:cs typeface="Arial" panose="020B0604020202020204" pitchFamily="34" charset="0"/>
              </a:rPr>
              <a:t>models.CharField</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max_length</a:t>
            </a:r>
            <a:r>
              <a:rPr lang="en-IN" sz="2000" b="0" dirty="0">
                <a:effectLst/>
                <a:latin typeface="Arial" panose="020B0604020202020204" pitchFamily="34" charset="0"/>
                <a:cs typeface="Arial" panose="020B0604020202020204" pitchFamily="34" charset="0"/>
              </a:rPr>
              <a:t>=100,null=</a:t>
            </a:r>
            <a:r>
              <a:rPr lang="en-IN" sz="2000" b="0" dirty="0" err="1">
                <a:effectLst/>
                <a:latin typeface="Arial" panose="020B0604020202020204" pitchFamily="34" charset="0"/>
                <a:cs typeface="Arial" panose="020B0604020202020204" pitchFamily="34" charset="0"/>
              </a:rPr>
              <a:t>True,default</a:t>
            </a:r>
            <a:r>
              <a:rPr lang="en-IN" sz="2000" b="0" dirty="0">
                <a:effectLst/>
                <a:latin typeface="Arial" panose="020B0604020202020204" pitchFamily="34" charset="0"/>
                <a:cs typeface="Arial" panose="020B0604020202020204" pitchFamily="34" charset="0"/>
              </a:rPr>
              <a:t>="Not Found")</a:t>
            </a:r>
          </a:p>
          <a:p>
            <a:pPr>
              <a:lnSpc>
                <a:spcPct val="150000"/>
              </a:lnSpc>
            </a:pPr>
            <a:r>
              <a:rPr lang="en-IN" sz="2000" b="0" dirty="0">
                <a:effectLst/>
                <a:latin typeface="Arial" panose="020B0604020202020204" pitchFamily="34" charset="0"/>
                <a:cs typeface="Arial" panose="020B0604020202020204" pitchFamily="34" charset="0"/>
              </a:rPr>
              <a:t>    state = </a:t>
            </a:r>
            <a:r>
              <a:rPr lang="en-IN" sz="2000" b="0" dirty="0" err="1">
                <a:effectLst/>
                <a:latin typeface="Arial" panose="020B0604020202020204" pitchFamily="34" charset="0"/>
                <a:cs typeface="Arial" panose="020B0604020202020204" pitchFamily="34" charset="0"/>
              </a:rPr>
              <a:t>models.CharField</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max_length</a:t>
            </a:r>
            <a:r>
              <a:rPr lang="en-IN" sz="2000" b="0" dirty="0">
                <a:effectLst/>
                <a:latin typeface="Arial" panose="020B0604020202020204" pitchFamily="34" charset="0"/>
                <a:cs typeface="Arial" panose="020B0604020202020204" pitchFamily="34" charset="0"/>
              </a:rPr>
              <a:t>=100,null=</a:t>
            </a:r>
            <a:r>
              <a:rPr lang="en-IN" sz="2000" b="0" dirty="0" err="1">
                <a:effectLst/>
                <a:latin typeface="Arial" panose="020B0604020202020204" pitchFamily="34" charset="0"/>
                <a:cs typeface="Arial" panose="020B0604020202020204" pitchFamily="34" charset="0"/>
              </a:rPr>
              <a:t>True,default</a:t>
            </a:r>
            <a:r>
              <a:rPr lang="en-IN" sz="2000" b="0" dirty="0">
                <a:effectLst/>
                <a:latin typeface="Arial" panose="020B0604020202020204" pitchFamily="34" charset="0"/>
                <a:cs typeface="Arial" panose="020B0604020202020204" pitchFamily="34" charset="0"/>
              </a:rPr>
              <a:t>="Not Found")</a:t>
            </a:r>
          </a:p>
          <a:p>
            <a:pPr>
              <a:lnSpc>
                <a:spcPct val="150000"/>
              </a:lnSpc>
            </a:pPr>
            <a:endParaRPr lang="en-IN" sz="2000" b="0" dirty="0">
              <a:effectLst/>
              <a:latin typeface="Arial" panose="020B0604020202020204" pitchFamily="34" charset="0"/>
              <a:cs typeface="Arial" panose="020B0604020202020204" pitchFamily="34" charset="0"/>
            </a:endParaRPr>
          </a:p>
          <a:p>
            <a:br>
              <a:rPr lang="en-IN" sz="2000" b="0" dirty="0">
                <a:effectLst/>
                <a:latin typeface="Arial" panose="020B0604020202020204" pitchFamily="34" charset="0"/>
                <a:cs typeface="Arial" panose="020B0604020202020204" pitchFamily="34" charset="0"/>
              </a:rPr>
            </a:br>
            <a:endParaRPr lang="en-IN" sz="2000" dirty="0">
              <a:latin typeface="Calibri"/>
              <a:cs typeface="Calibri"/>
            </a:endParaRPr>
          </a:p>
          <a:p>
            <a:r>
              <a:rPr lang="en-GB" sz="2000" dirty="0">
                <a:latin typeface="Calibri"/>
                <a:cs typeface="Calibri"/>
              </a:rPr>
              <a:t>                        </a:t>
            </a:r>
          </a:p>
        </p:txBody>
      </p:sp>
    </p:spTree>
    <p:extLst>
      <p:ext uri="{BB962C8B-B14F-4D97-AF65-F5344CB8AC3E}">
        <p14:creationId xmlns:p14="http://schemas.microsoft.com/office/powerpoint/2010/main" val="3639399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FDFDB6-844B-4B93-A69D-7DECEDB3E7B4}"/>
              </a:ext>
            </a:extLst>
          </p:cNvPr>
          <p:cNvSpPr txBox="1"/>
          <p:nvPr/>
        </p:nvSpPr>
        <p:spPr>
          <a:xfrm>
            <a:off x="544342" y="164753"/>
            <a:ext cx="10920045"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000" dirty="0">
                <a:latin typeface="Arial" panose="020B0604020202020204" pitchFamily="34" charset="0"/>
                <a:cs typeface="Arial" panose="020B0604020202020204" pitchFamily="34" charset="0"/>
              </a:rPr>
              <a:t>   </a:t>
            </a:r>
            <a:endParaRPr lang="en-IN" sz="2000" b="0" dirty="0">
              <a:effectLst/>
              <a:latin typeface="Arial" panose="020B0604020202020204" pitchFamily="34" charset="0"/>
              <a:cs typeface="Arial" panose="020B0604020202020204" pitchFamily="34" charset="0"/>
            </a:endParaRPr>
          </a:p>
          <a:p>
            <a:pPr>
              <a:lnSpc>
                <a:spcPct val="150000"/>
              </a:lnSpc>
            </a:pPr>
            <a:r>
              <a:rPr lang="en-IN" sz="2000" b="0" dirty="0">
                <a:effectLst/>
                <a:latin typeface="Arial" panose="020B0604020202020204" pitchFamily="34" charset="0"/>
                <a:cs typeface="Arial" panose="020B0604020202020204" pitchFamily="34" charset="0"/>
              </a:rPr>
              <a:t>    country = </a:t>
            </a:r>
            <a:r>
              <a:rPr lang="en-IN" sz="2000" b="0" dirty="0" err="1">
                <a:effectLst/>
                <a:latin typeface="Arial" panose="020B0604020202020204" pitchFamily="34" charset="0"/>
                <a:cs typeface="Arial" panose="020B0604020202020204" pitchFamily="34" charset="0"/>
              </a:rPr>
              <a:t>models.CharField</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max_length</a:t>
            </a:r>
            <a:r>
              <a:rPr lang="en-IN" sz="2000" b="0" dirty="0">
                <a:effectLst/>
                <a:latin typeface="Arial" panose="020B0604020202020204" pitchFamily="34" charset="0"/>
                <a:cs typeface="Arial" panose="020B0604020202020204" pitchFamily="34" charset="0"/>
              </a:rPr>
              <a:t>=100,null=</a:t>
            </a:r>
            <a:r>
              <a:rPr lang="en-IN" sz="2000" b="0" dirty="0" err="1">
                <a:effectLst/>
                <a:latin typeface="Arial" panose="020B0604020202020204" pitchFamily="34" charset="0"/>
                <a:cs typeface="Arial" panose="020B0604020202020204" pitchFamily="34" charset="0"/>
              </a:rPr>
              <a:t>True,default</a:t>
            </a:r>
            <a:r>
              <a:rPr lang="en-IN" sz="2000" b="0" dirty="0">
                <a:effectLst/>
                <a:latin typeface="Arial" panose="020B0604020202020204" pitchFamily="34" charset="0"/>
                <a:cs typeface="Arial" panose="020B0604020202020204" pitchFamily="34" charset="0"/>
              </a:rPr>
              <a:t>="Not Found")</a:t>
            </a:r>
          </a:p>
          <a:p>
            <a:pPr>
              <a:lnSpc>
                <a:spcPct val="150000"/>
              </a:lnSpc>
            </a:pPr>
            <a:r>
              <a:rPr lang="en-IN" sz="2000" b="0" dirty="0">
                <a:effectLst/>
                <a:latin typeface="Arial" panose="020B0604020202020204" pitchFamily="34" charset="0"/>
                <a:cs typeface="Arial" panose="020B0604020202020204" pitchFamily="34" charset="0"/>
              </a:rPr>
              <a:t>    </a:t>
            </a:r>
            <a:r>
              <a:rPr lang="en-IN" sz="2000" b="0" dirty="0" err="1">
                <a:effectLst/>
                <a:latin typeface="Arial" panose="020B0604020202020204" pitchFamily="34" charset="0"/>
                <a:cs typeface="Arial" panose="020B0604020202020204" pitchFamily="34" charset="0"/>
              </a:rPr>
              <a:t>dom</a:t>
            </a:r>
            <a:r>
              <a:rPr lang="en-IN" sz="2000" b="0" dirty="0">
                <a:effectLst/>
                <a:latin typeface="Arial" panose="020B0604020202020204" pitchFamily="34" charset="0"/>
                <a:cs typeface="Arial" panose="020B0604020202020204" pitchFamily="34" charset="0"/>
              </a:rPr>
              <a:t> = </a:t>
            </a:r>
            <a:r>
              <a:rPr lang="en-IN" sz="2000" b="0" dirty="0" err="1">
                <a:effectLst/>
                <a:latin typeface="Arial" panose="020B0604020202020204" pitchFamily="34" charset="0"/>
                <a:cs typeface="Arial" panose="020B0604020202020204" pitchFamily="34" charset="0"/>
              </a:rPr>
              <a:t>models.CharField</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max_length</a:t>
            </a:r>
            <a:r>
              <a:rPr lang="en-IN" sz="2000" b="0" dirty="0">
                <a:effectLst/>
                <a:latin typeface="Arial" panose="020B0604020202020204" pitchFamily="34" charset="0"/>
                <a:cs typeface="Arial" panose="020B0604020202020204" pitchFamily="34" charset="0"/>
              </a:rPr>
              <a:t>=100,null=</a:t>
            </a:r>
            <a:r>
              <a:rPr lang="en-IN" sz="2000" b="0" dirty="0" err="1">
                <a:effectLst/>
                <a:latin typeface="Arial" panose="020B0604020202020204" pitchFamily="34" charset="0"/>
                <a:cs typeface="Arial" panose="020B0604020202020204" pitchFamily="34" charset="0"/>
              </a:rPr>
              <a:t>True,default</a:t>
            </a:r>
            <a:r>
              <a:rPr lang="en-IN" sz="2000" b="0" dirty="0">
                <a:effectLst/>
                <a:latin typeface="Arial" panose="020B0604020202020204" pitchFamily="34" charset="0"/>
                <a:cs typeface="Arial" panose="020B0604020202020204" pitchFamily="34" charset="0"/>
              </a:rPr>
              <a:t>="Not Found")</a:t>
            </a:r>
          </a:p>
          <a:p>
            <a:pPr>
              <a:lnSpc>
                <a:spcPct val="150000"/>
              </a:lnSpc>
            </a:pPr>
            <a:r>
              <a:rPr lang="en-IN" sz="2000" b="0" dirty="0">
                <a:effectLst/>
                <a:latin typeface="Arial" panose="020B0604020202020204" pitchFamily="34" charset="0"/>
                <a:cs typeface="Arial" panose="020B0604020202020204" pitchFamily="34" charset="0"/>
              </a:rPr>
              <a:t>    emails = </a:t>
            </a:r>
            <a:r>
              <a:rPr lang="en-IN" sz="2000" b="0" dirty="0" err="1">
                <a:effectLst/>
                <a:latin typeface="Arial" panose="020B0604020202020204" pitchFamily="34" charset="0"/>
                <a:cs typeface="Arial" panose="020B0604020202020204" pitchFamily="34" charset="0"/>
              </a:rPr>
              <a:t>models.CharField</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max_length</a:t>
            </a:r>
            <a:r>
              <a:rPr lang="en-IN" sz="2000" b="0" dirty="0">
                <a:effectLst/>
                <a:latin typeface="Arial" panose="020B0604020202020204" pitchFamily="34" charset="0"/>
                <a:cs typeface="Arial" panose="020B0604020202020204" pitchFamily="34" charset="0"/>
              </a:rPr>
              <a:t>=100,null=</a:t>
            </a:r>
            <a:r>
              <a:rPr lang="en-IN" sz="2000" b="0" dirty="0" err="1">
                <a:effectLst/>
                <a:latin typeface="Arial" panose="020B0604020202020204" pitchFamily="34" charset="0"/>
                <a:cs typeface="Arial" panose="020B0604020202020204" pitchFamily="34" charset="0"/>
              </a:rPr>
              <a:t>True,default</a:t>
            </a:r>
            <a:r>
              <a:rPr lang="en-IN" sz="2000" b="0" dirty="0">
                <a:effectLst/>
                <a:latin typeface="Arial" panose="020B0604020202020204" pitchFamily="34" charset="0"/>
                <a:cs typeface="Arial" panose="020B0604020202020204" pitchFamily="34" charset="0"/>
              </a:rPr>
              <a:t>="Not Found")    </a:t>
            </a:r>
          </a:p>
          <a:p>
            <a:pPr>
              <a:lnSpc>
                <a:spcPct val="150000"/>
              </a:lnSpc>
            </a:pPr>
            <a:r>
              <a:rPr lang="en-IN" sz="2000" b="0" dirty="0">
                <a:effectLst/>
                <a:latin typeface="Arial" panose="020B0604020202020204" pitchFamily="34" charset="0"/>
                <a:cs typeface="Arial" panose="020B0604020202020204" pitchFamily="34" charset="0"/>
              </a:rPr>
              <a:t>    rank = </a:t>
            </a:r>
            <a:r>
              <a:rPr lang="en-IN" sz="2000" b="0" dirty="0" err="1">
                <a:effectLst/>
                <a:latin typeface="Arial" panose="020B0604020202020204" pitchFamily="34" charset="0"/>
                <a:cs typeface="Arial" panose="020B0604020202020204" pitchFamily="34" charset="0"/>
              </a:rPr>
              <a:t>models.IntegerField</a:t>
            </a:r>
            <a:r>
              <a:rPr lang="en-IN" sz="2000" b="0" dirty="0">
                <a:effectLst/>
                <a:latin typeface="Arial" panose="020B0604020202020204" pitchFamily="34" charset="0"/>
                <a:cs typeface="Arial" panose="020B0604020202020204" pitchFamily="34" charset="0"/>
              </a:rPr>
              <a:t>(null=</a:t>
            </a:r>
            <a:r>
              <a:rPr lang="en-IN" sz="2000" b="0" dirty="0" err="1">
                <a:effectLst/>
                <a:latin typeface="Arial" panose="020B0604020202020204" pitchFamily="34" charset="0"/>
                <a:cs typeface="Arial" panose="020B0604020202020204" pitchFamily="34" charset="0"/>
              </a:rPr>
              <a:t>True,default</a:t>
            </a:r>
            <a:r>
              <a:rPr lang="en-IN" sz="2000" b="0" dirty="0">
                <a:effectLst/>
                <a:latin typeface="Arial" panose="020B0604020202020204" pitchFamily="34" charset="0"/>
                <a:cs typeface="Arial" panose="020B0604020202020204" pitchFamily="34" charset="0"/>
              </a:rPr>
              <a:t>=0,blank=True)</a:t>
            </a:r>
          </a:p>
          <a:p>
            <a:pPr>
              <a:lnSpc>
                <a:spcPct val="150000"/>
              </a:lnSpc>
            </a:pPr>
            <a:r>
              <a:rPr lang="en-IN" sz="2000" b="0" dirty="0">
                <a:effectLst/>
                <a:latin typeface="Arial" panose="020B0604020202020204" pitchFamily="34" charset="0"/>
                <a:cs typeface="Arial" panose="020B0604020202020204" pitchFamily="34" charset="0"/>
              </a:rPr>
              <a:t>    registrar = </a:t>
            </a:r>
            <a:r>
              <a:rPr lang="en-IN" sz="2000" b="0" dirty="0" err="1">
                <a:effectLst/>
                <a:latin typeface="Arial" panose="020B0604020202020204" pitchFamily="34" charset="0"/>
                <a:cs typeface="Arial" panose="020B0604020202020204" pitchFamily="34" charset="0"/>
              </a:rPr>
              <a:t>models.CharField</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max_length</a:t>
            </a:r>
            <a:r>
              <a:rPr lang="en-IN" sz="2000" b="0" dirty="0">
                <a:effectLst/>
                <a:latin typeface="Arial" panose="020B0604020202020204" pitchFamily="34" charset="0"/>
                <a:cs typeface="Arial" panose="020B0604020202020204" pitchFamily="34" charset="0"/>
              </a:rPr>
              <a:t>=100,null=</a:t>
            </a:r>
            <a:r>
              <a:rPr lang="en-IN" sz="2000" b="0" dirty="0" err="1">
                <a:effectLst/>
                <a:latin typeface="Arial" panose="020B0604020202020204" pitchFamily="34" charset="0"/>
                <a:cs typeface="Arial" panose="020B0604020202020204" pitchFamily="34" charset="0"/>
              </a:rPr>
              <a:t>True,default</a:t>
            </a:r>
            <a:r>
              <a:rPr lang="en-IN" sz="2000" b="0" dirty="0">
                <a:effectLst/>
                <a:latin typeface="Arial" panose="020B0604020202020204" pitchFamily="34" charset="0"/>
                <a:cs typeface="Arial" panose="020B0604020202020204" pitchFamily="34" charset="0"/>
              </a:rPr>
              <a:t>="Not Found")</a:t>
            </a:r>
          </a:p>
          <a:p>
            <a:pPr>
              <a:lnSpc>
                <a:spcPct val="150000"/>
              </a:lnSpc>
            </a:pPr>
            <a:r>
              <a:rPr lang="en-IN" sz="2000" b="0" dirty="0">
                <a:effectLst/>
                <a:latin typeface="Arial" panose="020B0604020202020204" pitchFamily="34" charset="0"/>
                <a:cs typeface="Arial" panose="020B0604020202020204" pitchFamily="34" charset="0"/>
              </a:rPr>
              <a:t>    #rank = </a:t>
            </a:r>
            <a:r>
              <a:rPr lang="en-IN" sz="2000" b="0" dirty="0" err="1">
                <a:effectLst/>
                <a:latin typeface="Arial" panose="020B0604020202020204" pitchFamily="34" charset="0"/>
                <a:cs typeface="Arial" panose="020B0604020202020204" pitchFamily="34" charset="0"/>
              </a:rPr>
              <a:t>models.CharField</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max_length</a:t>
            </a:r>
            <a:r>
              <a:rPr lang="en-IN" sz="2000" b="0" dirty="0">
                <a:effectLst/>
                <a:latin typeface="Arial" panose="020B0604020202020204" pitchFamily="34" charset="0"/>
                <a:cs typeface="Arial" panose="020B0604020202020204" pitchFamily="34" charset="0"/>
              </a:rPr>
              <a:t>=100,null=</a:t>
            </a:r>
            <a:r>
              <a:rPr lang="en-IN" sz="2000" b="0" dirty="0" err="1">
                <a:effectLst/>
                <a:latin typeface="Arial" panose="020B0604020202020204" pitchFamily="34" charset="0"/>
                <a:cs typeface="Arial" panose="020B0604020202020204" pitchFamily="34" charset="0"/>
              </a:rPr>
              <a:t>True,default</a:t>
            </a:r>
            <a:r>
              <a:rPr lang="en-IN" sz="2000" b="0" dirty="0">
                <a:effectLst/>
                <a:latin typeface="Arial" panose="020B0604020202020204" pitchFamily="34" charset="0"/>
                <a:cs typeface="Arial" panose="020B0604020202020204" pitchFamily="34" charset="0"/>
              </a:rPr>
              <a:t>="N </a:t>
            </a:r>
            <a:r>
              <a:rPr lang="en-IN" sz="2000" b="0" dirty="0" err="1">
                <a:effectLst/>
                <a:latin typeface="Arial" panose="020B0604020202020204" pitchFamily="34" charset="0"/>
                <a:cs typeface="Arial" panose="020B0604020202020204" pitchFamily="34" charset="0"/>
              </a:rPr>
              <a:t>A",blank</a:t>
            </a:r>
            <a:r>
              <a:rPr lang="en-IN" sz="2000" b="0" dirty="0">
                <a:effectLst/>
                <a:latin typeface="Arial" panose="020B0604020202020204" pitchFamily="34" charset="0"/>
                <a:cs typeface="Arial" panose="020B0604020202020204" pitchFamily="34" charset="0"/>
              </a:rPr>
              <a:t>=True)</a:t>
            </a:r>
          </a:p>
          <a:p>
            <a:pPr>
              <a:lnSpc>
                <a:spcPct val="150000"/>
              </a:lnSpc>
            </a:pPr>
            <a:r>
              <a:rPr lang="en-IN" sz="2000" b="0" dirty="0">
                <a:effectLst/>
                <a:latin typeface="Arial" panose="020B0604020202020204" pitchFamily="34" charset="0"/>
                <a:cs typeface="Arial" panose="020B0604020202020204" pitchFamily="34" charset="0"/>
              </a:rPr>
              <a:t>    </a:t>
            </a:r>
            <a:r>
              <a:rPr lang="en-IN" sz="2000" b="0" dirty="0" err="1">
                <a:effectLst/>
                <a:latin typeface="Arial" panose="020B0604020202020204" pitchFamily="34" charset="0"/>
                <a:cs typeface="Arial" panose="020B0604020202020204" pitchFamily="34" charset="0"/>
              </a:rPr>
              <a:t>created_at</a:t>
            </a:r>
            <a:r>
              <a:rPr lang="en-IN" sz="2000" b="0" dirty="0">
                <a:effectLst/>
                <a:latin typeface="Arial" panose="020B0604020202020204" pitchFamily="34" charset="0"/>
                <a:cs typeface="Arial" panose="020B0604020202020204" pitchFamily="34" charset="0"/>
              </a:rPr>
              <a:t> = </a:t>
            </a:r>
            <a:r>
              <a:rPr lang="en-IN" sz="2000" b="0" dirty="0" err="1">
                <a:effectLst/>
                <a:latin typeface="Arial" panose="020B0604020202020204" pitchFamily="34" charset="0"/>
                <a:cs typeface="Arial" panose="020B0604020202020204" pitchFamily="34" charset="0"/>
              </a:rPr>
              <a:t>models.DateTimeField</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auto_now_add</a:t>
            </a:r>
            <a:r>
              <a:rPr lang="en-IN" sz="2000" b="0" dirty="0">
                <a:effectLst/>
                <a:latin typeface="Arial" panose="020B0604020202020204" pitchFamily="34" charset="0"/>
                <a:cs typeface="Arial" panose="020B0604020202020204" pitchFamily="34" charset="0"/>
              </a:rPr>
              <a:t>=True)</a:t>
            </a:r>
          </a:p>
          <a:p>
            <a:endParaRPr lang="en-US" dirty="0">
              <a:latin typeface="Arial"/>
              <a:cs typeface="Segoe UI"/>
            </a:endParaRPr>
          </a:p>
        </p:txBody>
      </p:sp>
    </p:spTree>
    <p:extLst>
      <p:ext uri="{BB962C8B-B14F-4D97-AF65-F5344CB8AC3E}">
        <p14:creationId xmlns:p14="http://schemas.microsoft.com/office/powerpoint/2010/main" val="3637722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B35B86-D371-4086-96B4-69BE6D61F640}"/>
              </a:ext>
            </a:extLst>
          </p:cNvPr>
          <p:cNvSpPr txBox="1"/>
          <p:nvPr/>
        </p:nvSpPr>
        <p:spPr>
          <a:xfrm>
            <a:off x="756140" y="345303"/>
            <a:ext cx="10938020" cy="61673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Arial" panose="020B0604020202020204" pitchFamily="34" charset="0"/>
                <a:cs typeface="Arial" panose="020B0604020202020204" pitchFamily="34" charset="0"/>
              </a:rPr>
              <a:t>URL Patterns:</a:t>
            </a:r>
          </a:p>
          <a:p>
            <a:endParaRPr lang="en-US" dirty="0"/>
          </a:p>
          <a:p>
            <a:pPr>
              <a:lnSpc>
                <a:spcPct val="150000"/>
              </a:lnSpc>
            </a:pPr>
            <a:r>
              <a:rPr lang="en-IN" sz="2000" b="0" dirty="0">
                <a:effectLst/>
                <a:latin typeface="Arial" panose="020B0604020202020204" pitchFamily="34" charset="0"/>
                <a:cs typeface="Arial" panose="020B0604020202020204" pitchFamily="34" charset="0"/>
              </a:rPr>
              <a:t>from </a:t>
            </a:r>
            <a:r>
              <a:rPr lang="en-IN" sz="2000" b="0" dirty="0" err="1">
                <a:effectLst/>
                <a:latin typeface="Arial" panose="020B0604020202020204" pitchFamily="34" charset="0"/>
                <a:cs typeface="Arial" panose="020B0604020202020204" pitchFamily="34" charset="0"/>
              </a:rPr>
              <a:t>django.urls</a:t>
            </a:r>
            <a:r>
              <a:rPr lang="en-IN" sz="2000" b="0" dirty="0">
                <a:effectLst/>
                <a:latin typeface="Arial" panose="020B0604020202020204" pitchFamily="34" charset="0"/>
                <a:cs typeface="Arial" panose="020B0604020202020204" pitchFamily="34" charset="0"/>
              </a:rPr>
              <a:t> import path</a:t>
            </a:r>
          </a:p>
          <a:p>
            <a:pPr>
              <a:lnSpc>
                <a:spcPct val="150000"/>
              </a:lnSpc>
            </a:pPr>
            <a:r>
              <a:rPr lang="en-IN" sz="2000" b="0" dirty="0">
                <a:effectLst/>
                <a:latin typeface="Arial" panose="020B0604020202020204" pitchFamily="34" charset="0"/>
                <a:cs typeface="Arial" panose="020B0604020202020204" pitchFamily="34" charset="0"/>
              </a:rPr>
              <a:t>from . import views</a:t>
            </a:r>
          </a:p>
          <a:p>
            <a:pPr>
              <a:lnSpc>
                <a:spcPct val="150000"/>
              </a:lnSpc>
            </a:pPr>
            <a:br>
              <a:rPr lang="en-IN" sz="2000" b="0" dirty="0">
                <a:effectLst/>
                <a:latin typeface="Arial" panose="020B0604020202020204" pitchFamily="34" charset="0"/>
                <a:cs typeface="Arial" panose="020B0604020202020204" pitchFamily="34" charset="0"/>
              </a:rPr>
            </a:br>
            <a:r>
              <a:rPr lang="en-IN" sz="2000" b="0" dirty="0" err="1">
                <a:effectLst/>
                <a:latin typeface="Arial" panose="020B0604020202020204" pitchFamily="34" charset="0"/>
                <a:cs typeface="Arial" panose="020B0604020202020204" pitchFamily="34" charset="0"/>
              </a:rPr>
              <a:t>urlpatterns</a:t>
            </a:r>
            <a:r>
              <a:rPr lang="en-IN" sz="2000" b="0" dirty="0">
                <a:effectLst/>
                <a:latin typeface="Arial" panose="020B0604020202020204" pitchFamily="34" charset="0"/>
                <a:cs typeface="Arial" panose="020B0604020202020204" pitchFamily="34" charset="0"/>
              </a:rPr>
              <a:t> = [</a:t>
            </a:r>
          </a:p>
          <a:p>
            <a:pPr>
              <a:lnSpc>
                <a:spcPct val="150000"/>
              </a:lnSpc>
            </a:pPr>
            <a:r>
              <a:rPr lang="en-IN" sz="2000" b="0" dirty="0">
                <a:effectLst/>
                <a:latin typeface="Arial" panose="020B0604020202020204" pitchFamily="34" charset="0"/>
                <a:cs typeface="Arial" panose="020B0604020202020204" pitchFamily="34" charset="0"/>
              </a:rPr>
              <a:t>    path('',</a:t>
            </a:r>
            <a:r>
              <a:rPr lang="en-IN" sz="2000" b="0" dirty="0" err="1">
                <a:effectLst/>
                <a:latin typeface="Arial" panose="020B0604020202020204" pitchFamily="34" charset="0"/>
                <a:cs typeface="Arial" panose="020B0604020202020204" pitchFamily="34" charset="0"/>
              </a:rPr>
              <a:t>views.index,name</a:t>
            </a:r>
            <a:r>
              <a:rPr lang="en-IN" sz="2000" b="0" dirty="0">
                <a:effectLst/>
                <a:latin typeface="Arial" panose="020B0604020202020204" pitchFamily="34" charset="0"/>
                <a:cs typeface="Arial" panose="020B0604020202020204" pitchFamily="34" charset="0"/>
              </a:rPr>
              <a:t>='index'),</a:t>
            </a:r>
          </a:p>
          <a:p>
            <a:pPr>
              <a:lnSpc>
                <a:spcPct val="150000"/>
              </a:lnSpc>
            </a:pPr>
            <a:r>
              <a:rPr lang="en-IN" sz="2000" b="0" dirty="0">
                <a:effectLst/>
                <a:latin typeface="Arial" panose="020B0604020202020204" pitchFamily="34" charset="0"/>
                <a:cs typeface="Arial" panose="020B0604020202020204" pitchFamily="34" charset="0"/>
              </a:rPr>
              <a:t>    path('</a:t>
            </a:r>
            <a:r>
              <a:rPr lang="en-IN" sz="2000" b="0" dirty="0" err="1">
                <a:effectLst/>
                <a:latin typeface="Arial" panose="020B0604020202020204" pitchFamily="34" charset="0"/>
                <a:cs typeface="Arial" panose="020B0604020202020204" pitchFamily="34" charset="0"/>
              </a:rPr>
              <a:t>getuserfeedbackform</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views.getuserfeedbackform,name</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getuserfeedbackform</a:t>
            </a:r>
            <a:r>
              <a:rPr lang="en-IN" sz="2000" b="0" dirty="0">
                <a:effectLst/>
                <a:latin typeface="Arial" panose="020B0604020202020204" pitchFamily="34" charset="0"/>
                <a:cs typeface="Arial" panose="020B0604020202020204" pitchFamily="34" charset="0"/>
              </a:rPr>
              <a:t>"),</a:t>
            </a:r>
          </a:p>
          <a:p>
            <a:pPr>
              <a:lnSpc>
                <a:spcPct val="150000"/>
              </a:lnSpc>
            </a:pPr>
            <a:r>
              <a:rPr lang="en-IN" sz="2000" b="0" dirty="0">
                <a:effectLst/>
                <a:latin typeface="Arial" panose="020B0604020202020204" pitchFamily="34" charset="0"/>
                <a:cs typeface="Arial" panose="020B0604020202020204" pitchFamily="34" charset="0"/>
              </a:rPr>
              <a:t>    path('</a:t>
            </a:r>
            <a:r>
              <a:rPr lang="en-IN" sz="2000" b="0" dirty="0" err="1">
                <a:effectLst/>
                <a:latin typeface="Arial" panose="020B0604020202020204" pitchFamily="34" charset="0"/>
                <a:cs typeface="Arial" panose="020B0604020202020204" pitchFamily="34" charset="0"/>
              </a:rPr>
              <a:t>saveuserfeedbackform</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views.saveuserfeedbackform,name</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saveuserfeedbackform</a:t>
            </a:r>
            <a:r>
              <a:rPr lang="en-IN" sz="2000" b="0" dirty="0">
                <a:effectLst/>
                <a:latin typeface="Arial" panose="020B0604020202020204" pitchFamily="34" charset="0"/>
                <a:cs typeface="Arial" panose="020B0604020202020204" pitchFamily="34" charset="0"/>
              </a:rPr>
              <a:t>"),</a:t>
            </a:r>
          </a:p>
          <a:p>
            <a:pPr>
              <a:lnSpc>
                <a:spcPct val="150000"/>
              </a:lnSpc>
            </a:pPr>
            <a:r>
              <a:rPr lang="en-IN" sz="2000" b="0" dirty="0">
                <a:effectLst/>
                <a:latin typeface="Arial" panose="020B0604020202020204" pitchFamily="34" charset="0"/>
                <a:cs typeface="Arial" panose="020B0604020202020204" pitchFamily="34" charset="0"/>
              </a:rPr>
              <a:t>    path('</a:t>
            </a:r>
            <a:r>
              <a:rPr lang="en-IN" sz="2000" b="0" dirty="0" err="1">
                <a:effectLst/>
                <a:latin typeface="Arial" panose="020B0604020202020204" pitchFamily="34" charset="0"/>
                <a:cs typeface="Arial" panose="020B0604020202020204" pitchFamily="34" charset="0"/>
              </a:rPr>
              <a:t>api</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views.api,name</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api</a:t>
            </a:r>
            <a:r>
              <a:rPr lang="en-IN" sz="2000" b="0" dirty="0">
                <a:effectLst/>
                <a:latin typeface="Arial" panose="020B0604020202020204" pitchFamily="34" charset="0"/>
                <a:cs typeface="Arial" panose="020B0604020202020204" pitchFamily="34" charset="0"/>
              </a:rPr>
              <a:t>'),</a:t>
            </a:r>
          </a:p>
          <a:p>
            <a:pPr>
              <a:lnSpc>
                <a:spcPct val="150000"/>
              </a:lnSpc>
            </a:pPr>
            <a:r>
              <a:rPr lang="en-IN" sz="2000" b="0" dirty="0">
                <a:effectLst/>
                <a:latin typeface="Arial" panose="020B0604020202020204" pitchFamily="34" charset="0"/>
                <a:cs typeface="Arial" panose="020B0604020202020204" pitchFamily="34" charset="0"/>
              </a:rPr>
              <a:t>    path('search',</a:t>
            </a:r>
            <a:r>
              <a:rPr lang="en-IN" sz="2000" b="0" dirty="0" err="1">
                <a:effectLst/>
                <a:latin typeface="Arial" panose="020B0604020202020204" pitchFamily="34" charset="0"/>
                <a:cs typeface="Arial" panose="020B0604020202020204" pitchFamily="34" charset="0"/>
              </a:rPr>
              <a:t>views.search,name</a:t>
            </a:r>
            <a:r>
              <a:rPr lang="en-IN" sz="2000" b="0" dirty="0">
                <a:effectLst/>
                <a:latin typeface="Arial" panose="020B0604020202020204" pitchFamily="34" charset="0"/>
                <a:cs typeface="Arial" panose="020B0604020202020204" pitchFamily="34" charset="0"/>
              </a:rPr>
              <a:t>="search"),</a:t>
            </a:r>
          </a:p>
          <a:p>
            <a:pPr>
              <a:lnSpc>
                <a:spcPct val="150000"/>
              </a:lnSpc>
            </a:pPr>
            <a:r>
              <a:rPr lang="en-IN" sz="2000" b="0" dirty="0">
                <a:effectLst/>
                <a:latin typeface="Arial" panose="020B0604020202020204" pitchFamily="34" charset="0"/>
                <a:cs typeface="Arial" panose="020B0604020202020204" pitchFamily="34" charset="0"/>
              </a:rPr>
              <a:t>    path('result',</a:t>
            </a:r>
            <a:r>
              <a:rPr lang="en-IN" sz="2000" b="0" dirty="0" err="1">
                <a:effectLst/>
                <a:latin typeface="Arial" panose="020B0604020202020204" pitchFamily="34" charset="0"/>
                <a:cs typeface="Arial" panose="020B0604020202020204" pitchFamily="34" charset="0"/>
              </a:rPr>
              <a:t>views.result,name</a:t>
            </a:r>
            <a:r>
              <a:rPr lang="en-IN" sz="2000" b="0" dirty="0">
                <a:effectLst/>
                <a:latin typeface="Arial" panose="020B0604020202020204" pitchFamily="34" charset="0"/>
                <a:cs typeface="Arial" panose="020B0604020202020204" pitchFamily="34" charset="0"/>
              </a:rPr>
              <a:t>='result'),</a:t>
            </a:r>
          </a:p>
          <a:p>
            <a:pPr>
              <a:lnSpc>
                <a:spcPct val="150000"/>
              </a:lnSpc>
            </a:pPr>
            <a:r>
              <a:rPr lang="en-IN" sz="2000" b="0" dirty="0">
                <a:effectLst/>
                <a:latin typeface="Arial" panose="020B0604020202020204" pitchFamily="34" charset="0"/>
                <a:cs typeface="Arial" panose="020B0604020202020204" pitchFamily="34" charset="0"/>
              </a:rPr>
              <a:t>    path('about',</a:t>
            </a:r>
            <a:r>
              <a:rPr lang="en-IN" sz="2000" b="0" dirty="0" err="1">
                <a:effectLst/>
                <a:latin typeface="Arial" panose="020B0604020202020204" pitchFamily="34" charset="0"/>
                <a:cs typeface="Arial" panose="020B0604020202020204" pitchFamily="34" charset="0"/>
              </a:rPr>
              <a:t>views.about,name</a:t>
            </a:r>
            <a:r>
              <a:rPr lang="en-IN" sz="2000" b="0" dirty="0">
                <a:effectLst/>
                <a:latin typeface="Arial" panose="020B0604020202020204" pitchFamily="34" charset="0"/>
                <a:cs typeface="Arial" panose="020B0604020202020204" pitchFamily="34" charset="0"/>
              </a:rPr>
              <a:t>='about'),</a:t>
            </a:r>
          </a:p>
          <a:p>
            <a:pPr>
              <a:lnSpc>
                <a:spcPct val="150000"/>
              </a:lnSpc>
            </a:pPr>
            <a:r>
              <a:rPr lang="en-IN" sz="2000" b="0" dirty="0">
                <a:effectLst/>
                <a:latin typeface="Arial" panose="020B060402020202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454308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34F0AC-8340-4541-BFE8-E3360F59E3B2}"/>
              </a:ext>
            </a:extLst>
          </p:cNvPr>
          <p:cNvSpPr txBox="1"/>
          <p:nvPr/>
        </p:nvSpPr>
        <p:spPr>
          <a:xfrm>
            <a:off x="693616" y="740117"/>
            <a:ext cx="11056814" cy="38442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IN" sz="1800" b="0" dirty="0">
                <a:effectLst/>
                <a:latin typeface="Arial" panose="020B0604020202020204" pitchFamily="34" charset="0"/>
                <a:cs typeface="Arial" panose="020B0604020202020204" pitchFamily="34" charset="0"/>
              </a:rPr>
              <a:t>    path('</a:t>
            </a:r>
            <a:r>
              <a:rPr lang="en-IN" sz="1800" b="0" dirty="0" err="1">
                <a:effectLst/>
                <a:latin typeface="Arial" panose="020B0604020202020204" pitchFamily="34" charset="0"/>
                <a:cs typeface="Arial" panose="020B0604020202020204" pitchFamily="34" charset="0"/>
              </a:rPr>
              <a:t>geturlhistory</a:t>
            </a:r>
            <a:r>
              <a:rPr lang="en-IN" sz="1800" b="0" dirty="0">
                <a:effectLst/>
                <a:latin typeface="Arial" panose="020B0604020202020204" pitchFamily="34" charset="0"/>
                <a:cs typeface="Arial" panose="020B0604020202020204" pitchFamily="34" charset="0"/>
              </a:rPr>
              <a:t>',</a:t>
            </a:r>
            <a:r>
              <a:rPr lang="en-IN" sz="1800" b="0" dirty="0" err="1">
                <a:effectLst/>
                <a:latin typeface="Arial" panose="020B0604020202020204" pitchFamily="34" charset="0"/>
                <a:cs typeface="Arial" panose="020B0604020202020204" pitchFamily="34" charset="0"/>
              </a:rPr>
              <a:t>views.geturlhistory,name</a:t>
            </a:r>
            <a:r>
              <a:rPr lang="en-IN" sz="1800" b="0" dirty="0">
                <a:effectLst/>
                <a:latin typeface="Arial" panose="020B0604020202020204" pitchFamily="34" charset="0"/>
                <a:cs typeface="Arial" panose="020B0604020202020204" pitchFamily="34" charset="0"/>
              </a:rPr>
              <a:t>="</a:t>
            </a:r>
            <a:r>
              <a:rPr lang="en-IN" sz="1800" b="0" dirty="0" err="1">
                <a:effectLst/>
                <a:latin typeface="Arial" panose="020B0604020202020204" pitchFamily="34" charset="0"/>
                <a:cs typeface="Arial" panose="020B0604020202020204" pitchFamily="34" charset="0"/>
              </a:rPr>
              <a:t>geturlhistory</a:t>
            </a:r>
            <a:r>
              <a:rPr lang="en-IN" sz="1800" b="0" dirty="0">
                <a:effectLst/>
                <a:latin typeface="Arial" panose="020B0604020202020204" pitchFamily="34" charset="0"/>
                <a:cs typeface="Arial" panose="020B0604020202020204" pitchFamily="34" charset="0"/>
              </a:rPr>
              <a:t>"),</a:t>
            </a:r>
          </a:p>
          <a:p>
            <a:pPr>
              <a:lnSpc>
                <a:spcPct val="150000"/>
              </a:lnSpc>
            </a:pPr>
            <a:r>
              <a:rPr lang="en-IN" sz="1800" b="0" dirty="0">
                <a:effectLst/>
                <a:latin typeface="Arial" panose="020B0604020202020204" pitchFamily="34" charset="0"/>
                <a:cs typeface="Arial" panose="020B0604020202020204" pitchFamily="34" charset="0"/>
              </a:rPr>
              <a:t>    path('discuss',</a:t>
            </a:r>
            <a:r>
              <a:rPr lang="en-IN" sz="1800" b="0" dirty="0" err="1">
                <a:effectLst/>
                <a:latin typeface="Arial" panose="020B0604020202020204" pitchFamily="34" charset="0"/>
                <a:cs typeface="Arial" panose="020B0604020202020204" pitchFamily="34" charset="0"/>
              </a:rPr>
              <a:t>views.discuss,name</a:t>
            </a:r>
            <a:r>
              <a:rPr lang="en-IN" sz="1800" b="0" dirty="0">
                <a:effectLst/>
                <a:latin typeface="Arial" panose="020B0604020202020204" pitchFamily="34" charset="0"/>
                <a:cs typeface="Arial" panose="020B0604020202020204" pitchFamily="34" charset="0"/>
              </a:rPr>
              <a:t>="discuss"),</a:t>
            </a:r>
          </a:p>
          <a:p>
            <a:pPr>
              <a:lnSpc>
                <a:spcPct val="150000"/>
              </a:lnSpc>
            </a:pPr>
            <a:r>
              <a:rPr lang="en-IN" sz="1800" b="0" dirty="0">
                <a:effectLst/>
                <a:latin typeface="Arial" panose="020B0604020202020204" pitchFamily="34" charset="0"/>
                <a:cs typeface="Arial" panose="020B0604020202020204" pitchFamily="34" charset="0"/>
              </a:rPr>
              <a:t>    path('reply/&lt;</a:t>
            </a:r>
            <a:r>
              <a:rPr lang="en-IN" sz="1800" b="0" dirty="0" err="1">
                <a:effectLst/>
                <a:latin typeface="Arial" panose="020B0604020202020204" pitchFamily="34" charset="0"/>
                <a:cs typeface="Arial" panose="020B0604020202020204" pitchFamily="34" charset="0"/>
              </a:rPr>
              <a:t>int:replyid</a:t>
            </a:r>
            <a:r>
              <a:rPr lang="en-IN" sz="1800" b="0" dirty="0">
                <a:effectLst/>
                <a:latin typeface="Arial" panose="020B0604020202020204" pitchFamily="34" charset="0"/>
                <a:cs typeface="Arial" panose="020B0604020202020204" pitchFamily="34" charset="0"/>
              </a:rPr>
              <a:t>&gt;',</a:t>
            </a:r>
            <a:r>
              <a:rPr lang="en-IN" sz="1800" b="0" dirty="0" err="1">
                <a:effectLst/>
                <a:latin typeface="Arial" panose="020B0604020202020204" pitchFamily="34" charset="0"/>
                <a:cs typeface="Arial" panose="020B0604020202020204" pitchFamily="34" charset="0"/>
              </a:rPr>
              <a:t>views.replyform,name</a:t>
            </a:r>
            <a:r>
              <a:rPr lang="en-IN" sz="1800" b="0" dirty="0">
                <a:effectLst/>
                <a:latin typeface="Arial" panose="020B0604020202020204" pitchFamily="34" charset="0"/>
                <a:cs typeface="Arial" panose="020B0604020202020204" pitchFamily="34" charset="0"/>
              </a:rPr>
              <a:t>="reply"),</a:t>
            </a:r>
          </a:p>
          <a:p>
            <a:pPr>
              <a:lnSpc>
                <a:spcPct val="150000"/>
              </a:lnSpc>
            </a:pPr>
            <a:r>
              <a:rPr lang="en-IN" sz="1800" b="0" dirty="0">
                <a:effectLst/>
                <a:latin typeface="Arial" panose="020B0604020202020204" pitchFamily="34" charset="0"/>
                <a:cs typeface="Arial" panose="020B0604020202020204" pitchFamily="34" charset="0"/>
              </a:rPr>
              <a:t>    path('</a:t>
            </a:r>
            <a:r>
              <a:rPr lang="en-IN" sz="1800" b="0" dirty="0" err="1">
                <a:effectLst/>
                <a:latin typeface="Arial" panose="020B0604020202020204" pitchFamily="34" charset="0"/>
                <a:cs typeface="Arial" panose="020B0604020202020204" pitchFamily="34" charset="0"/>
              </a:rPr>
              <a:t>savereply</a:t>
            </a:r>
            <a:r>
              <a:rPr lang="en-IN" sz="1800" b="0" dirty="0">
                <a:effectLst/>
                <a:latin typeface="Arial" panose="020B0604020202020204" pitchFamily="34" charset="0"/>
                <a:cs typeface="Arial" panose="020B0604020202020204" pitchFamily="34" charset="0"/>
              </a:rPr>
              <a:t>',</a:t>
            </a:r>
            <a:r>
              <a:rPr lang="en-IN" sz="1800" b="0" dirty="0" err="1">
                <a:effectLst/>
                <a:latin typeface="Arial" panose="020B0604020202020204" pitchFamily="34" charset="0"/>
                <a:cs typeface="Arial" panose="020B0604020202020204" pitchFamily="34" charset="0"/>
              </a:rPr>
              <a:t>views.savereply,name</a:t>
            </a:r>
            <a:r>
              <a:rPr lang="en-IN" sz="1800" b="0" dirty="0">
                <a:effectLst/>
                <a:latin typeface="Arial" panose="020B0604020202020204" pitchFamily="34" charset="0"/>
                <a:cs typeface="Arial" panose="020B0604020202020204" pitchFamily="34" charset="0"/>
              </a:rPr>
              <a:t>="reply"),</a:t>
            </a:r>
          </a:p>
          <a:p>
            <a:pPr>
              <a:lnSpc>
                <a:spcPct val="150000"/>
              </a:lnSpc>
            </a:pPr>
            <a:r>
              <a:rPr lang="en-IN" sz="1800" b="0" dirty="0">
                <a:effectLst/>
                <a:latin typeface="Arial" panose="020B0604020202020204" pitchFamily="34" charset="0"/>
                <a:cs typeface="Arial" panose="020B0604020202020204" pitchFamily="34" charset="0"/>
              </a:rPr>
              <a:t>    path('</a:t>
            </a:r>
            <a:r>
              <a:rPr lang="en-IN" sz="1800" b="0" dirty="0" err="1">
                <a:effectLst/>
                <a:latin typeface="Arial" panose="020B0604020202020204" pitchFamily="34" charset="0"/>
                <a:cs typeface="Arial" panose="020B0604020202020204" pitchFamily="34" charset="0"/>
              </a:rPr>
              <a:t>searchdiscuss</a:t>
            </a:r>
            <a:r>
              <a:rPr lang="en-IN" sz="1800" b="0" dirty="0">
                <a:effectLst/>
                <a:latin typeface="Arial" panose="020B0604020202020204" pitchFamily="34" charset="0"/>
                <a:cs typeface="Arial" panose="020B0604020202020204" pitchFamily="34" charset="0"/>
              </a:rPr>
              <a:t>',</a:t>
            </a:r>
            <a:r>
              <a:rPr lang="en-IN" sz="1800" b="0" dirty="0" err="1">
                <a:effectLst/>
                <a:latin typeface="Arial" panose="020B0604020202020204" pitchFamily="34" charset="0"/>
                <a:cs typeface="Arial" panose="020B0604020202020204" pitchFamily="34" charset="0"/>
              </a:rPr>
              <a:t>views.searchdiscuss,name</a:t>
            </a:r>
            <a:r>
              <a:rPr lang="en-IN" sz="1800" b="0" dirty="0">
                <a:effectLst/>
                <a:latin typeface="Arial" panose="020B0604020202020204" pitchFamily="34" charset="0"/>
                <a:cs typeface="Arial" panose="020B0604020202020204" pitchFamily="34" charset="0"/>
              </a:rPr>
              <a:t>="</a:t>
            </a:r>
            <a:r>
              <a:rPr lang="en-IN" sz="1800" b="0" dirty="0" err="1">
                <a:effectLst/>
                <a:latin typeface="Arial" panose="020B0604020202020204" pitchFamily="34" charset="0"/>
                <a:cs typeface="Arial" panose="020B0604020202020204" pitchFamily="34" charset="0"/>
              </a:rPr>
              <a:t>searchdiscuss</a:t>
            </a:r>
            <a:r>
              <a:rPr lang="en-IN" sz="1800" b="0" dirty="0">
                <a:effectLst/>
                <a:latin typeface="Arial" panose="020B0604020202020204" pitchFamily="34" charset="0"/>
                <a:cs typeface="Arial" panose="020B0604020202020204" pitchFamily="34" charset="0"/>
              </a:rPr>
              <a:t>"),</a:t>
            </a:r>
          </a:p>
          <a:p>
            <a:pPr>
              <a:lnSpc>
                <a:spcPct val="150000"/>
              </a:lnSpc>
            </a:pPr>
            <a:r>
              <a:rPr lang="en-IN" sz="1800" b="0" dirty="0">
                <a:effectLst/>
                <a:latin typeface="Arial" panose="020B0604020202020204" pitchFamily="34" charset="0"/>
                <a:cs typeface="Arial" panose="020B0604020202020204" pitchFamily="34" charset="0"/>
              </a:rPr>
              <a:t>    path('</a:t>
            </a:r>
            <a:r>
              <a:rPr lang="en-IN" sz="1800" b="0" dirty="0" err="1">
                <a:effectLst/>
                <a:latin typeface="Arial" panose="020B0604020202020204" pitchFamily="34" charset="0"/>
                <a:cs typeface="Arial" panose="020B0604020202020204" pitchFamily="34" charset="0"/>
              </a:rPr>
              <a:t>getdataset</a:t>
            </a:r>
            <a:r>
              <a:rPr lang="en-IN" sz="1800" b="0" dirty="0">
                <a:effectLst/>
                <a:latin typeface="Arial" panose="020B0604020202020204" pitchFamily="34" charset="0"/>
                <a:cs typeface="Arial" panose="020B0604020202020204" pitchFamily="34" charset="0"/>
              </a:rPr>
              <a:t>',</a:t>
            </a:r>
            <a:r>
              <a:rPr lang="en-IN" sz="1800" b="0" dirty="0" err="1">
                <a:effectLst/>
                <a:latin typeface="Arial" panose="020B0604020202020204" pitchFamily="34" charset="0"/>
                <a:cs typeface="Arial" panose="020B0604020202020204" pitchFamily="34" charset="0"/>
              </a:rPr>
              <a:t>views.getdataset,name</a:t>
            </a:r>
            <a:r>
              <a:rPr lang="en-IN" sz="1800" b="0" dirty="0">
                <a:effectLst/>
                <a:latin typeface="Arial" panose="020B0604020202020204" pitchFamily="34" charset="0"/>
                <a:cs typeface="Arial" panose="020B0604020202020204" pitchFamily="34" charset="0"/>
              </a:rPr>
              <a:t>='</a:t>
            </a:r>
            <a:r>
              <a:rPr lang="en-IN" sz="1800" b="0" dirty="0" err="1">
                <a:effectLst/>
                <a:latin typeface="Arial" panose="020B0604020202020204" pitchFamily="34" charset="0"/>
                <a:cs typeface="Arial" panose="020B0604020202020204" pitchFamily="34" charset="0"/>
              </a:rPr>
              <a:t>getdataset</a:t>
            </a:r>
            <a:r>
              <a:rPr lang="en-IN" sz="1800" b="0" dirty="0">
                <a:effectLst/>
                <a:latin typeface="Arial" panose="020B0604020202020204" pitchFamily="34" charset="0"/>
                <a:cs typeface="Arial" panose="020B0604020202020204" pitchFamily="34" charset="0"/>
              </a:rPr>
              <a:t>'),</a:t>
            </a:r>
          </a:p>
          <a:p>
            <a:pPr>
              <a:lnSpc>
                <a:spcPct val="150000"/>
              </a:lnSpc>
            </a:pPr>
            <a:r>
              <a:rPr lang="en-IN" sz="1800" b="0" dirty="0">
                <a:effectLst/>
                <a:latin typeface="Arial" panose="020B0604020202020204" pitchFamily="34" charset="0"/>
                <a:cs typeface="Arial" panose="020B0604020202020204" pitchFamily="34" charset="0"/>
              </a:rPr>
              <a:t>    path('</a:t>
            </a:r>
            <a:r>
              <a:rPr lang="en-IN" sz="1800" b="0" dirty="0" err="1">
                <a:effectLst/>
                <a:latin typeface="Arial" panose="020B0604020202020204" pitchFamily="34" charset="0"/>
                <a:cs typeface="Arial" panose="020B0604020202020204" pitchFamily="34" charset="0"/>
              </a:rPr>
              <a:t>getdocs</a:t>
            </a:r>
            <a:r>
              <a:rPr lang="en-IN" sz="1800" b="0" dirty="0">
                <a:effectLst/>
                <a:latin typeface="Arial" panose="020B0604020202020204" pitchFamily="34" charset="0"/>
                <a:cs typeface="Arial" panose="020B0604020202020204" pitchFamily="34" charset="0"/>
              </a:rPr>
              <a:t>',</a:t>
            </a:r>
            <a:r>
              <a:rPr lang="en-IN" sz="1800" b="0" dirty="0" err="1">
                <a:effectLst/>
                <a:latin typeface="Arial" panose="020B0604020202020204" pitchFamily="34" charset="0"/>
                <a:cs typeface="Arial" panose="020B0604020202020204" pitchFamily="34" charset="0"/>
              </a:rPr>
              <a:t>views.getdoc,name</a:t>
            </a:r>
            <a:r>
              <a:rPr lang="en-IN" sz="1800" b="0" dirty="0">
                <a:effectLst/>
                <a:latin typeface="Arial" panose="020B0604020202020204" pitchFamily="34" charset="0"/>
                <a:cs typeface="Arial" panose="020B0604020202020204" pitchFamily="34" charset="0"/>
              </a:rPr>
              <a:t>='</a:t>
            </a:r>
            <a:r>
              <a:rPr lang="en-IN" sz="1800" b="0" dirty="0" err="1">
                <a:effectLst/>
                <a:latin typeface="Arial" panose="020B0604020202020204" pitchFamily="34" charset="0"/>
                <a:cs typeface="Arial" panose="020B0604020202020204" pitchFamily="34" charset="0"/>
              </a:rPr>
              <a:t>namedoc</a:t>
            </a:r>
            <a:r>
              <a:rPr lang="en-IN" sz="1800" b="0" dirty="0">
                <a:effectLst/>
                <a:latin typeface="Arial" panose="020B0604020202020204" pitchFamily="34" charset="0"/>
                <a:cs typeface="Arial" panose="020B0604020202020204" pitchFamily="34" charset="0"/>
              </a:rPr>
              <a:t>')</a:t>
            </a:r>
          </a:p>
          <a:p>
            <a:br>
              <a:rPr lang="en-IN" sz="1800" b="0" dirty="0">
                <a:effectLst/>
                <a:latin typeface="Arial" panose="020B0604020202020204" pitchFamily="34" charset="0"/>
                <a:cs typeface="Arial" panose="020B0604020202020204" pitchFamily="34" charset="0"/>
              </a:rPr>
            </a:br>
            <a:r>
              <a:rPr lang="en-IN" sz="1800" b="0" dirty="0">
                <a:effectLst/>
                <a:latin typeface="Arial" panose="020B0604020202020204" pitchFamily="34" charset="0"/>
                <a:cs typeface="Arial" panose="020B0604020202020204" pitchFamily="34" charset="0"/>
              </a:rPr>
              <a:t>]</a:t>
            </a:r>
          </a:p>
          <a:p>
            <a:pPr>
              <a:lnSpc>
                <a:spcPct val="110000"/>
              </a:lnSpc>
            </a:pPr>
            <a:endParaRPr lang="en-US" dirty="0">
              <a:cs typeface="Segoe UI"/>
            </a:endParaRPr>
          </a:p>
        </p:txBody>
      </p:sp>
    </p:spTree>
    <p:extLst>
      <p:ext uri="{BB962C8B-B14F-4D97-AF65-F5344CB8AC3E}">
        <p14:creationId xmlns:p14="http://schemas.microsoft.com/office/powerpoint/2010/main" val="629520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841F9F-CED2-454A-88F5-8DFA5AE0BB51}"/>
              </a:ext>
            </a:extLst>
          </p:cNvPr>
          <p:cNvSpPr txBox="1"/>
          <p:nvPr/>
        </p:nvSpPr>
        <p:spPr>
          <a:xfrm>
            <a:off x="741524" y="403146"/>
            <a:ext cx="10343658" cy="88254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2100" dirty="0">
                <a:solidFill>
                  <a:srgbClr val="FF0000"/>
                </a:solidFill>
                <a:latin typeface="Arial" panose="020B0604020202020204" pitchFamily="34" charset="0"/>
                <a:cs typeface="Arial" panose="020B0604020202020204" pitchFamily="34" charset="0"/>
              </a:rPr>
              <a:t>App:</a:t>
            </a:r>
          </a:p>
          <a:p>
            <a:pPr>
              <a:lnSpc>
                <a:spcPct val="150000"/>
              </a:lnSpc>
            </a:pPr>
            <a:r>
              <a:rPr lang="en-IN" sz="2000" b="0" dirty="0">
                <a:effectLst/>
                <a:latin typeface="Arial" panose="020B0604020202020204" pitchFamily="34" charset="0"/>
                <a:cs typeface="Arial" panose="020B0604020202020204" pitchFamily="34" charset="0"/>
              </a:rPr>
              <a:t>from </a:t>
            </a:r>
            <a:r>
              <a:rPr lang="en-IN" sz="2000" b="0" dirty="0" err="1">
                <a:effectLst/>
                <a:latin typeface="Arial" panose="020B0604020202020204" pitchFamily="34" charset="0"/>
                <a:cs typeface="Arial" panose="020B0604020202020204" pitchFamily="34" charset="0"/>
              </a:rPr>
              <a:t>django.apps</a:t>
            </a:r>
            <a:r>
              <a:rPr lang="en-IN" sz="2000" b="0" dirty="0">
                <a:effectLst/>
                <a:latin typeface="Arial" panose="020B0604020202020204" pitchFamily="34" charset="0"/>
                <a:cs typeface="Arial" panose="020B0604020202020204" pitchFamily="34" charset="0"/>
              </a:rPr>
              <a:t> import </a:t>
            </a:r>
            <a:r>
              <a:rPr lang="en-IN" sz="2000" b="0" dirty="0" err="1">
                <a:effectLst/>
                <a:latin typeface="Arial" panose="020B0604020202020204" pitchFamily="34" charset="0"/>
                <a:cs typeface="Arial" panose="020B0604020202020204" pitchFamily="34" charset="0"/>
              </a:rPr>
              <a:t>AppConfig</a:t>
            </a:r>
            <a:endParaRPr lang="en-IN" sz="2000" b="0" dirty="0">
              <a:effectLst/>
              <a:latin typeface="Arial" panose="020B0604020202020204" pitchFamily="34" charset="0"/>
              <a:cs typeface="Arial" panose="020B0604020202020204" pitchFamily="34" charset="0"/>
            </a:endParaRPr>
          </a:p>
          <a:p>
            <a:pPr>
              <a:lnSpc>
                <a:spcPct val="150000"/>
              </a:lnSpc>
            </a:pPr>
            <a:br>
              <a:rPr lang="en-IN" sz="2000" b="0" dirty="0">
                <a:effectLst/>
                <a:latin typeface="Arial" panose="020B0604020202020204" pitchFamily="34" charset="0"/>
                <a:cs typeface="Arial" panose="020B0604020202020204" pitchFamily="34" charset="0"/>
              </a:rPr>
            </a:br>
            <a:r>
              <a:rPr lang="en-IN" sz="2000" b="0" dirty="0">
                <a:effectLst/>
                <a:latin typeface="Arial" panose="020B0604020202020204" pitchFamily="34" charset="0"/>
                <a:cs typeface="Arial" panose="020B0604020202020204" pitchFamily="34" charset="0"/>
              </a:rPr>
              <a:t>class </a:t>
            </a:r>
            <a:r>
              <a:rPr lang="en-IN" sz="2000" b="0" dirty="0" err="1">
                <a:effectLst/>
                <a:latin typeface="Arial" panose="020B0604020202020204" pitchFamily="34" charset="0"/>
                <a:cs typeface="Arial" panose="020B0604020202020204" pitchFamily="34" charset="0"/>
              </a:rPr>
              <a:t>MyappConfig</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AppConfig</a:t>
            </a:r>
            <a:r>
              <a:rPr lang="en-IN" sz="2000" b="0" dirty="0">
                <a:effectLst/>
                <a:latin typeface="Arial" panose="020B0604020202020204" pitchFamily="34" charset="0"/>
                <a:cs typeface="Arial" panose="020B0604020202020204" pitchFamily="34" charset="0"/>
              </a:rPr>
              <a:t>):</a:t>
            </a:r>
          </a:p>
          <a:p>
            <a:pPr>
              <a:lnSpc>
                <a:spcPct val="150000"/>
              </a:lnSpc>
            </a:pPr>
            <a:r>
              <a:rPr lang="en-IN" sz="2000" b="0" dirty="0">
                <a:effectLst/>
                <a:latin typeface="Arial" panose="020B0604020202020204" pitchFamily="34" charset="0"/>
                <a:cs typeface="Arial" panose="020B0604020202020204" pitchFamily="34" charset="0"/>
              </a:rPr>
              <a:t>    name = '</a:t>
            </a:r>
            <a:r>
              <a:rPr lang="en-IN" sz="2000" b="0" dirty="0" err="1">
                <a:effectLst/>
                <a:latin typeface="Arial" panose="020B0604020202020204" pitchFamily="34" charset="0"/>
                <a:cs typeface="Arial" panose="020B0604020202020204" pitchFamily="34" charset="0"/>
              </a:rPr>
              <a:t>myapp</a:t>
            </a:r>
            <a:r>
              <a:rPr lang="en-IN" sz="2000" b="0" dirty="0">
                <a:effectLst/>
                <a:latin typeface="Arial" panose="020B0604020202020204" pitchFamily="34" charset="0"/>
                <a:cs typeface="Arial" panose="020B0604020202020204" pitchFamily="34" charset="0"/>
              </a:rPr>
              <a:t>’</a:t>
            </a:r>
          </a:p>
          <a:p>
            <a:pPr>
              <a:lnSpc>
                <a:spcPct val="150000"/>
              </a:lnSpc>
            </a:pPr>
            <a:endParaRPr lang="en-IN" sz="2000" b="0" dirty="0">
              <a:effectLst/>
              <a:latin typeface="Arial" panose="020B0604020202020204" pitchFamily="34" charset="0"/>
              <a:cs typeface="Arial" panose="020B0604020202020204" pitchFamily="34" charset="0"/>
            </a:endParaRPr>
          </a:p>
          <a:p>
            <a:pPr>
              <a:lnSpc>
                <a:spcPct val="150000"/>
              </a:lnSpc>
            </a:pPr>
            <a:r>
              <a:rPr lang="en-IN" sz="2100" dirty="0">
                <a:solidFill>
                  <a:srgbClr val="FF0000"/>
                </a:solidFill>
                <a:latin typeface="Arial" panose="020B0604020202020204" pitchFamily="34" charset="0"/>
                <a:cs typeface="Arial" panose="020B0604020202020204" pitchFamily="34" charset="0"/>
              </a:rPr>
              <a:t>Admin:</a:t>
            </a:r>
          </a:p>
          <a:p>
            <a:pPr algn="just">
              <a:lnSpc>
                <a:spcPct val="150000"/>
              </a:lnSpc>
            </a:pPr>
            <a:r>
              <a:rPr lang="en-IN" sz="2000" b="0" dirty="0">
                <a:effectLst/>
                <a:latin typeface="Arial" panose="020B0604020202020204" pitchFamily="34" charset="0"/>
                <a:cs typeface="Arial" panose="020B0604020202020204" pitchFamily="34" charset="0"/>
              </a:rPr>
              <a:t>from </a:t>
            </a:r>
            <a:r>
              <a:rPr lang="en-IN" sz="2000" b="0" dirty="0" err="1">
                <a:effectLst/>
                <a:latin typeface="Arial" panose="020B0604020202020204" pitchFamily="34" charset="0"/>
                <a:cs typeface="Arial" panose="020B0604020202020204" pitchFamily="34" charset="0"/>
              </a:rPr>
              <a:t>django.contrib</a:t>
            </a:r>
            <a:r>
              <a:rPr lang="en-IN" sz="2000" b="0" dirty="0">
                <a:effectLst/>
                <a:latin typeface="Arial" panose="020B0604020202020204" pitchFamily="34" charset="0"/>
                <a:cs typeface="Arial" panose="020B0604020202020204" pitchFamily="34" charset="0"/>
              </a:rPr>
              <a:t> import admin</a:t>
            </a:r>
          </a:p>
          <a:p>
            <a:pPr algn="just">
              <a:lnSpc>
                <a:spcPct val="150000"/>
              </a:lnSpc>
            </a:pPr>
            <a:r>
              <a:rPr lang="en-IN" sz="2000" b="0" dirty="0">
                <a:effectLst/>
                <a:latin typeface="Arial" panose="020B0604020202020204" pitchFamily="34" charset="0"/>
                <a:cs typeface="Arial" panose="020B0604020202020204" pitchFamily="34" charset="0"/>
              </a:rPr>
              <a:t>from .models import *</a:t>
            </a:r>
          </a:p>
          <a:p>
            <a:pPr algn="just">
              <a:lnSpc>
                <a:spcPct val="150000"/>
              </a:lnSpc>
            </a:pPr>
            <a:br>
              <a:rPr lang="en-IN" sz="2000" b="0" dirty="0">
                <a:effectLst/>
                <a:latin typeface="Arial" panose="020B0604020202020204" pitchFamily="34" charset="0"/>
                <a:cs typeface="Arial" panose="020B0604020202020204" pitchFamily="34" charset="0"/>
              </a:rPr>
            </a:br>
            <a:r>
              <a:rPr lang="en-IN" sz="2000" b="0" dirty="0">
                <a:effectLst/>
                <a:latin typeface="Arial" panose="020B0604020202020204" pitchFamily="34" charset="0"/>
                <a:cs typeface="Arial" panose="020B0604020202020204" pitchFamily="34" charset="0"/>
              </a:rPr>
              <a:t># Register your models here.</a:t>
            </a:r>
          </a:p>
          <a:p>
            <a:pPr algn="just">
              <a:lnSpc>
                <a:spcPct val="150000"/>
              </a:lnSpc>
            </a:pPr>
            <a:r>
              <a:rPr lang="en-IN" sz="2000" b="0" dirty="0" err="1">
                <a:effectLst/>
                <a:latin typeface="Arial" panose="020B0604020202020204" pitchFamily="34" charset="0"/>
                <a:cs typeface="Arial" panose="020B0604020202020204" pitchFamily="34" charset="0"/>
              </a:rPr>
              <a:t>admin.site.register</a:t>
            </a:r>
            <a:r>
              <a:rPr lang="en-IN" sz="2000" b="0" dirty="0">
                <a:effectLst/>
                <a:latin typeface="Arial" panose="020B0604020202020204" pitchFamily="34" charset="0"/>
                <a:cs typeface="Arial" panose="020B0604020202020204" pitchFamily="34" charset="0"/>
              </a:rPr>
              <a:t>(</a:t>
            </a:r>
            <a:r>
              <a:rPr lang="en-IN" sz="2000" b="0" dirty="0" err="1">
                <a:effectLst/>
                <a:latin typeface="Arial" panose="020B0604020202020204" pitchFamily="34" charset="0"/>
                <a:cs typeface="Arial" panose="020B0604020202020204" pitchFamily="34" charset="0"/>
              </a:rPr>
              <a:t>Url</a:t>
            </a:r>
            <a:r>
              <a:rPr lang="en-IN" sz="2000" b="0" dirty="0">
                <a:effectLst/>
                <a:latin typeface="Arial" panose="020B0604020202020204" pitchFamily="34" charset="0"/>
                <a:cs typeface="Arial" panose="020B0604020202020204" pitchFamily="34" charset="0"/>
              </a:rPr>
              <a:t>)</a:t>
            </a:r>
          </a:p>
          <a:p>
            <a:pPr>
              <a:lnSpc>
                <a:spcPct val="150000"/>
              </a:lnSpc>
            </a:pPr>
            <a:endParaRPr lang="en-IN" sz="2100" b="0" dirty="0">
              <a:solidFill>
                <a:srgbClr val="FF0000"/>
              </a:solidFill>
              <a:effectLst/>
              <a:latin typeface="Arial" panose="020B0604020202020204" pitchFamily="34" charset="0"/>
              <a:cs typeface="Arial" panose="020B0604020202020204" pitchFamily="34" charset="0"/>
            </a:endParaRPr>
          </a:p>
          <a:p>
            <a:pPr>
              <a:lnSpc>
                <a:spcPct val="150000"/>
              </a:lnSpc>
            </a:pPr>
            <a:endParaRPr lang="en-IN" sz="2000" b="0" dirty="0">
              <a:effectLst/>
              <a:latin typeface="Arial" panose="020B0604020202020204" pitchFamily="34" charset="0"/>
              <a:cs typeface="Arial" panose="020B0604020202020204" pitchFamily="34" charset="0"/>
            </a:endParaRPr>
          </a:p>
          <a:p>
            <a:br>
              <a:rPr lang="en-IN" sz="2400" b="0" dirty="0">
                <a:solidFill>
                  <a:srgbClr val="D4D4D4"/>
                </a:solidFill>
                <a:effectLst/>
                <a:latin typeface="Consolas" panose="020B0609020204030204" pitchFamily="49" charset="0"/>
              </a:rPr>
            </a:br>
            <a:endParaRPr lang="en-IN" sz="2400" b="0" dirty="0">
              <a:solidFill>
                <a:srgbClr val="D4D4D4"/>
              </a:solidFill>
              <a:effectLst/>
              <a:latin typeface="Consolas" panose="020B0609020204030204" pitchFamily="49" charset="0"/>
            </a:endParaRPr>
          </a:p>
          <a:p>
            <a:endParaRPr lang="en-GB" sz="2100" dirty="0">
              <a:solidFill>
                <a:srgbClr val="FF0000"/>
              </a:solidFill>
              <a:latin typeface="Arial" panose="020B0604020202020204" pitchFamily="34" charset="0"/>
              <a:cs typeface="Arial" panose="020B0604020202020204" pitchFamily="34" charset="0"/>
            </a:endParaRPr>
          </a:p>
          <a:p>
            <a:endParaRPr lang="en-GB" dirty="0"/>
          </a:p>
          <a:p>
            <a:endParaRPr lang="en-IN" b="0" dirty="0">
              <a:solidFill>
                <a:srgbClr val="D4D4D4"/>
              </a:solidFill>
              <a:effectLst/>
              <a:latin typeface="Consolas" panose="020B0609020204030204" pitchFamily="49" charset="0"/>
            </a:endParaRPr>
          </a:p>
          <a:p>
            <a:endParaRPr lang="en-GB" dirty="0"/>
          </a:p>
          <a:p>
            <a:r>
              <a:rPr lang="en-GB" sz="2000" dirty="0">
                <a:ea typeface="+mn-lt"/>
                <a:cs typeface="+mn-lt"/>
              </a:rPr>
              <a:t>                                        </a:t>
            </a:r>
            <a:r>
              <a:rPr lang="en-GB" sz="2000" dirty="0">
                <a:latin typeface="Arial"/>
                <a:ea typeface="+mn-lt"/>
                <a:cs typeface="+mn-lt"/>
              </a:rPr>
              <a:t>  </a:t>
            </a:r>
            <a:endParaRPr lang="en-GB" sz="2000" dirty="0">
              <a:latin typeface="Arial"/>
              <a:cs typeface="Calibri"/>
            </a:endParaRPr>
          </a:p>
        </p:txBody>
      </p:sp>
    </p:spTree>
    <p:extLst>
      <p:ext uri="{BB962C8B-B14F-4D97-AF65-F5344CB8AC3E}">
        <p14:creationId xmlns:p14="http://schemas.microsoft.com/office/powerpoint/2010/main" val="3590834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369913-D15D-44D1-B5C2-E42181DE8C53}"/>
              </a:ext>
            </a:extLst>
          </p:cNvPr>
          <p:cNvSpPr txBox="1"/>
          <p:nvPr/>
        </p:nvSpPr>
        <p:spPr>
          <a:xfrm>
            <a:off x="4802554" y="1322"/>
            <a:ext cx="35931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solidFill>
                  <a:srgbClr val="FF0000"/>
                </a:solidFill>
                <a:latin typeface="Arial"/>
              </a:rPr>
              <a:t>SCREENSHOTS</a:t>
            </a:r>
            <a:endParaRPr lang="en-GB" sz="2800" dirty="0">
              <a:cs typeface="Calibri"/>
            </a:endParaRPr>
          </a:p>
        </p:txBody>
      </p:sp>
      <p:pic>
        <p:nvPicPr>
          <p:cNvPr id="10" name="Picture 9">
            <a:extLst>
              <a:ext uri="{FF2B5EF4-FFF2-40B4-BE49-F238E27FC236}">
                <a16:creationId xmlns:a16="http://schemas.microsoft.com/office/drawing/2014/main" id="{6AC78049-D9C4-AAC8-9609-F7E8A8D95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560" y="494062"/>
            <a:ext cx="9133840" cy="2904458"/>
          </a:xfrm>
          <a:prstGeom prst="rect">
            <a:avLst/>
          </a:prstGeom>
        </p:spPr>
      </p:pic>
      <p:pic>
        <p:nvPicPr>
          <p:cNvPr id="5" name="Picture 4">
            <a:extLst>
              <a:ext uri="{FF2B5EF4-FFF2-40B4-BE49-F238E27FC236}">
                <a16:creationId xmlns:a16="http://schemas.microsoft.com/office/drawing/2014/main" id="{0E619E6E-FF33-844B-873C-77C4174BC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6560" y="3525520"/>
            <a:ext cx="9133840" cy="3331158"/>
          </a:xfrm>
          <a:prstGeom prst="rect">
            <a:avLst/>
          </a:prstGeom>
        </p:spPr>
      </p:pic>
      <p:sp>
        <p:nvSpPr>
          <p:cNvPr id="2" name="TextBox 1">
            <a:extLst>
              <a:ext uri="{FF2B5EF4-FFF2-40B4-BE49-F238E27FC236}">
                <a16:creationId xmlns:a16="http://schemas.microsoft.com/office/drawing/2014/main" id="{A258ACA1-0FD8-4B66-F8C4-98AEBF2412BB}"/>
              </a:ext>
            </a:extLst>
          </p:cNvPr>
          <p:cNvSpPr txBox="1"/>
          <p:nvPr/>
        </p:nvSpPr>
        <p:spPr>
          <a:xfrm>
            <a:off x="711200" y="1520706"/>
            <a:ext cx="1686560"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Screenshot 1</a:t>
            </a:r>
          </a:p>
        </p:txBody>
      </p:sp>
      <p:sp>
        <p:nvSpPr>
          <p:cNvPr id="3" name="TextBox 2">
            <a:extLst>
              <a:ext uri="{FF2B5EF4-FFF2-40B4-BE49-F238E27FC236}">
                <a16:creationId xmlns:a16="http://schemas.microsoft.com/office/drawing/2014/main" id="{AF423FAC-29B1-7C0A-537A-3BAE33B53C76}"/>
              </a:ext>
            </a:extLst>
          </p:cNvPr>
          <p:cNvSpPr txBox="1"/>
          <p:nvPr/>
        </p:nvSpPr>
        <p:spPr>
          <a:xfrm>
            <a:off x="711200" y="4531360"/>
            <a:ext cx="1686560"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Screenshot 2</a:t>
            </a:r>
          </a:p>
        </p:txBody>
      </p:sp>
    </p:spTree>
    <p:extLst>
      <p:ext uri="{BB962C8B-B14F-4D97-AF65-F5344CB8AC3E}">
        <p14:creationId xmlns:p14="http://schemas.microsoft.com/office/powerpoint/2010/main" val="2437390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306ADF-22EF-403E-8486-EDA9EDEB643B}"/>
              </a:ext>
            </a:extLst>
          </p:cNvPr>
          <p:cNvSpPr txBox="1"/>
          <p:nvPr/>
        </p:nvSpPr>
        <p:spPr>
          <a:xfrm>
            <a:off x="101600" y="151239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Arial"/>
                <a:cs typeface="Calibri"/>
              </a:rPr>
              <a:t>Screenshot 3</a:t>
            </a:r>
          </a:p>
        </p:txBody>
      </p:sp>
      <p:pic>
        <p:nvPicPr>
          <p:cNvPr id="5" name="Picture 4">
            <a:extLst>
              <a:ext uri="{FF2B5EF4-FFF2-40B4-BE49-F238E27FC236}">
                <a16:creationId xmlns:a16="http://schemas.microsoft.com/office/drawing/2014/main" id="{EB8C313C-7BEC-63FB-463A-7D29DA961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360" y="46700"/>
            <a:ext cx="9733280" cy="3102900"/>
          </a:xfrm>
          <a:prstGeom prst="rect">
            <a:avLst/>
          </a:prstGeom>
        </p:spPr>
      </p:pic>
      <p:pic>
        <p:nvPicPr>
          <p:cNvPr id="4" name="Picture 3">
            <a:extLst>
              <a:ext uri="{FF2B5EF4-FFF2-40B4-BE49-F238E27FC236}">
                <a16:creationId xmlns:a16="http://schemas.microsoft.com/office/drawing/2014/main" id="{C25210D8-EF55-C5B2-B4C2-45C7DD97C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5360" y="3241040"/>
            <a:ext cx="9733280" cy="3570260"/>
          </a:xfrm>
          <a:prstGeom prst="rect">
            <a:avLst/>
          </a:prstGeom>
        </p:spPr>
      </p:pic>
      <p:sp>
        <p:nvSpPr>
          <p:cNvPr id="3" name="TextBox 2">
            <a:extLst>
              <a:ext uri="{FF2B5EF4-FFF2-40B4-BE49-F238E27FC236}">
                <a16:creationId xmlns:a16="http://schemas.microsoft.com/office/drawing/2014/main" id="{DEEE5996-4A1E-1308-C55F-71B69988375C}"/>
              </a:ext>
            </a:extLst>
          </p:cNvPr>
          <p:cNvSpPr txBox="1"/>
          <p:nvPr/>
        </p:nvSpPr>
        <p:spPr>
          <a:xfrm>
            <a:off x="101600" y="4378960"/>
            <a:ext cx="1747520"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Screenshot 4</a:t>
            </a:r>
          </a:p>
        </p:txBody>
      </p:sp>
    </p:spTree>
    <p:extLst>
      <p:ext uri="{BB962C8B-B14F-4D97-AF65-F5344CB8AC3E}">
        <p14:creationId xmlns:p14="http://schemas.microsoft.com/office/powerpoint/2010/main" val="428132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D2324E10-8152-A477-F318-A97DC658F185}"/>
              </a:ext>
            </a:extLst>
          </p:cNvPr>
          <p:cNvGraphicFramePr>
            <a:graphicFrameLocks noGrp="1"/>
          </p:cNvGraphicFramePr>
          <p:nvPr>
            <p:ph idx="1"/>
            <p:extLst>
              <p:ext uri="{D42A27DB-BD31-4B8C-83A1-F6EECF244321}">
                <p14:modId xmlns:p14="http://schemas.microsoft.com/office/powerpoint/2010/main" val="33083446"/>
              </p:ext>
            </p:extLst>
          </p:nvPr>
        </p:nvGraphicFramePr>
        <p:xfrm>
          <a:off x="1236979" y="1305540"/>
          <a:ext cx="9718039" cy="5210830"/>
        </p:xfrm>
        <a:graphic>
          <a:graphicData uri="http://schemas.openxmlformats.org/drawingml/2006/table">
            <a:tbl>
              <a:tblPr>
                <a:tableStyleId>{5C22544A-7EE6-4342-B048-85BDC9FD1C3A}</a:tableStyleId>
              </a:tblPr>
              <a:tblGrid>
                <a:gridCol w="9718039">
                  <a:extLst>
                    <a:ext uri="{9D8B030D-6E8A-4147-A177-3AD203B41FA5}">
                      <a16:colId xmlns:a16="http://schemas.microsoft.com/office/drawing/2014/main" val="2782237074"/>
                    </a:ext>
                  </a:extLst>
                </a:gridCol>
              </a:tblGrid>
              <a:tr h="5210830">
                <a:tc>
                  <a:txBody>
                    <a:bodyPr/>
                    <a:lstStyle/>
                    <a:p>
                      <a:pPr marL="342900" indent="-342900" algn="just">
                        <a:lnSpc>
                          <a:spcPct val="150000"/>
                        </a:lnSpc>
                        <a:buFont typeface="Arial" panose="020B0604020202020204" pitchFamily="34" charset="0"/>
                        <a:buChar char="•"/>
                      </a:pPr>
                      <a:r>
                        <a:rPr lang="en-US" sz="2000" dirty="0">
                          <a:effectLst/>
                          <a:latin typeface="Arial" panose="020B0604020202020204" pitchFamily="34" charset="0"/>
                          <a:cs typeface="Arial" panose="020B0604020202020204" pitchFamily="34" charset="0"/>
                        </a:rPr>
                        <a:t>Intrusion detection can identify unknown attacks from network traffics and has been an effective means of network security. Nowadays, existing methods for network anomaly detection are usually based on traditional machine learning models, such as KNN, SVM, etc.</a:t>
                      </a:r>
                    </a:p>
                    <a:p>
                      <a:pPr marL="342900" indent="-342900" algn="just">
                        <a:lnSpc>
                          <a:spcPct val="150000"/>
                        </a:lnSpc>
                        <a:buFont typeface="Arial" panose="020B0604020202020204" pitchFamily="34" charset="0"/>
                        <a:buChar char="•"/>
                      </a:pPr>
                      <a:r>
                        <a:rPr lang="en-US" sz="2000" dirty="0">
                          <a:effectLst/>
                          <a:latin typeface="Arial" panose="020B0604020202020204" pitchFamily="34" charset="0"/>
                          <a:cs typeface="Arial" panose="020B0604020202020204" pitchFamily="34" charset="0"/>
                        </a:rPr>
                        <a:t>To solve the problems of low accuracy and feature engineering in intrusion detection, a traffic anomaly detection model BAT is proposed. </a:t>
                      </a:r>
                    </a:p>
                    <a:p>
                      <a:pPr marL="342900" indent="-342900" algn="just">
                        <a:lnSpc>
                          <a:spcPct val="150000"/>
                        </a:lnSpc>
                        <a:buFont typeface="Arial" panose="020B0604020202020204" pitchFamily="34" charset="0"/>
                        <a:buChar char="•"/>
                      </a:pPr>
                      <a:r>
                        <a:rPr lang="en-US" sz="2000" dirty="0">
                          <a:effectLst/>
                          <a:latin typeface="Arial" panose="020B0604020202020204" pitchFamily="34" charset="0"/>
                          <a:cs typeface="Arial" panose="020B0604020202020204" pitchFamily="34" charset="0"/>
                        </a:rPr>
                        <a:t>The BAT model combines BLSTM (Bidirectional Long Short-term memory) and attention mechanism. </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oFill/>
                  </a:tcPr>
                </a:tc>
                <a:extLst>
                  <a:ext uri="{0D108BD9-81ED-4DB2-BD59-A6C34878D82A}">
                    <a16:rowId xmlns:a16="http://schemas.microsoft.com/office/drawing/2014/main" val="324291758"/>
                  </a:ext>
                </a:extLst>
              </a:tr>
            </a:tbl>
          </a:graphicData>
        </a:graphic>
      </p:graphicFrame>
      <p:sp>
        <p:nvSpPr>
          <p:cNvPr id="4" name="Rectangle 3">
            <a:extLst>
              <a:ext uri="{FF2B5EF4-FFF2-40B4-BE49-F238E27FC236}">
                <a16:creationId xmlns:a16="http://schemas.microsoft.com/office/drawing/2014/main" id="{51F07B00-DB70-456A-84FE-4C9F35510E80}"/>
              </a:ext>
            </a:extLst>
          </p:cNvPr>
          <p:cNvSpPr/>
          <p:nvPr/>
        </p:nvSpPr>
        <p:spPr>
          <a:xfrm>
            <a:off x="4626687" y="341630"/>
            <a:ext cx="2938625" cy="523220"/>
          </a:xfrm>
          <a:prstGeom prst="rect">
            <a:avLst/>
          </a:prstGeom>
          <a:noFill/>
        </p:spPr>
        <p:txBody>
          <a:bodyPr wrap="none" lIns="91440" tIns="45720" rIns="91440" bIns="45720">
            <a:spAutoFit/>
          </a:bodyPr>
          <a:lstStyle/>
          <a:p>
            <a:pPr algn="ctr"/>
            <a:r>
              <a:rPr lang="en-US" sz="2800" dirty="0">
                <a:ln w="0"/>
                <a:solidFill>
                  <a:srgbClr val="FF0000"/>
                </a:solidFill>
                <a:latin typeface="Arial" panose="020B0604020202020204" pitchFamily="34" charset="0"/>
                <a:cs typeface="Arial" panose="020B0604020202020204" pitchFamily="34" charset="0"/>
              </a:rPr>
              <a:t>INTRODUCTION</a:t>
            </a:r>
            <a:endParaRPr lang="en-US" sz="2800" b="0" cap="none" spc="0" dirty="0">
              <a:ln w="0"/>
              <a:solidFill>
                <a:srgbClr val="FF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6905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D7E52F-1B1C-496E-BE81-1192E3B9F141}"/>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cs typeface="Calibri"/>
            </a:endParaRPr>
          </a:p>
        </p:txBody>
      </p:sp>
      <p:pic>
        <p:nvPicPr>
          <p:cNvPr id="6" name="Picture 5">
            <a:extLst>
              <a:ext uri="{FF2B5EF4-FFF2-40B4-BE49-F238E27FC236}">
                <a16:creationId xmlns:a16="http://schemas.microsoft.com/office/drawing/2014/main" id="{4222C649-E818-5142-C727-055A58E19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0" y="81280"/>
            <a:ext cx="9540240" cy="3064113"/>
          </a:xfrm>
          <a:prstGeom prst="rect">
            <a:avLst/>
          </a:prstGeom>
        </p:spPr>
      </p:pic>
      <p:pic>
        <p:nvPicPr>
          <p:cNvPr id="7" name="Picture 6">
            <a:extLst>
              <a:ext uri="{FF2B5EF4-FFF2-40B4-BE49-F238E27FC236}">
                <a16:creationId xmlns:a16="http://schemas.microsoft.com/office/drawing/2014/main" id="{5BF86D7A-9E98-D767-AB82-3D033033D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760" y="3343275"/>
            <a:ext cx="9301480" cy="3514725"/>
          </a:xfrm>
          <a:prstGeom prst="rect">
            <a:avLst/>
          </a:prstGeom>
        </p:spPr>
      </p:pic>
      <p:sp>
        <p:nvSpPr>
          <p:cNvPr id="5" name="TextBox 4">
            <a:extLst>
              <a:ext uri="{FF2B5EF4-FFF2-40B4-BE49-F238E27FC236}">
                <a16:creationId xmlns:a16="http://schemas.microsoft.com/office/drawing/2014/main" id="{41053EEA-44FE-9750-A4A9-D7B2354253F4}"/>
              </a:ext>
            </a:extLst>
          </p:cNvPr>
          <p:cNvSpPr txBox="1"/>
          <p:nvPr/>
        </p:nvSpPr>
        <p:spPr>
          <a:xfrm>
            <a:off x="294640" y="1584960"/>
            <a:ext cx="1778000"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Screenshot 5</a:t>
            </a:r>
          </a:p>
        </p:txBody>
      </p:sp>
      <p:sp>
        <p:nvSpPr>
          <p:cNvPr id="8" name="TextBox 7">
            <a:extLst>
              <a:ext uri="{FF2B5EF4-FFF2-40B4-BE49-F238E27FC236}">
                <a16:creationId xmlns:a16="http://schemas.microsoft.com/office/drawing/2014/main" id="{4E1D7FE7-F1A9-6A86-546B-90E39C80B217}"/>
              </a:ext>
            </a:extLst>
          </p:cNvPr>
          <p:cNvSpPr txBox="1"/>
          <p:nvPr/>
        </p:nvSpPr>
        <p:spPr>
          <a:xfrm>
            <a:off x="294640" y="4700527"/>
            <a:ext cx="1778000"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Screenshot 6</a:t>
            </a:r>
          </a:p>
        </p:txBody>
      </p:sp>
    </p:spTree>
    <p:extLst>
      <p:ext uri="{BB962C8B-B14F-4D97-AF65-F5344CB8AC3E}">
        <p14:creationId xmlns:p14="http://schemas.microsoft.com/office/powerpoint/2010/main" val="744043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D9C465-FA4D-E8CC-C92E-9EB315924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040" y="0"/>
            <a:ext cx="9093200" cy="3261360"/>
          </a:xfrm>
          <a:prstGeom prst="rect">
            <a:avLst/>
          </a:prstGeom>
        </p:spPr>
      </p:pic>
      <p:pic>
        <p:nvPicPr>
          <p:cNvPr id="3" name="Picture 2">
            <a:extLst>
              <a:ext uri="{FF2B5EF4-FFF2-40B4-BE49-F238E27FC236}">
                <a16:creationId xmlns:a16="http://schemas.microsoft.com/office/drawing/2014/main" id="{80838CE1-9EA2-1002-606A-EE70EA0EA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040" y="3347720"/>
            <a:ext cx="9093200" cy="3510280"/>
          </a:xfrm>
          <a:prstGeom prst="rect">
            <a:avLst/>
          </a:prstGeom>
        </p:spPr>
      </p:pic>
      <p:sp>
        <p:nvSpPr>
          <p:cNvPr id="4" name="TextBox 3">
            <a:extLst>
              <a:ext uri="{FF2B5EF4-FFF2-40B4-BE49-F238E27FC236}">
                <a16:creationId xmlns:a16="http://schemas.microsoft.com/office/drawing/2014/main" id="{B943775E-F957-D495-AFF1-636CA0FA382E}"/>
              </a:ext>
            </a:extLst>
          </p:cNvPr>
          <p:cNvSpPr txBox="1"/>
          <p:nvPr/>
        </p:nvSpPr>
        <p:spPr>
          <a:xfrm>
            <a:off x="528320" y="1230570"/>
            <a:ext cx="1758815" cy="400110"/>
          </a:xfrm>
          <a:prstGeom prst="rect">
            <a:avLst/>
          </a:prstGeom>
          <a:noFill/>
        </p:spPr>
        <p:txBody>
          <a:bodyPr wrap="none" rtlCol="0">
            <a:spAutoFit/>
          </a:bodyPr>
          <a:lstStyle/>
          <a:p>
            <a:r>
              <a:rPr lang="en-IN" sz="2000" dirty="0">
                <a:latin typeface="Arial" panose="020B0604020202020204" pitchFamily="34" charset="0"/>
                <a:cs typeface="Arial" panose="020B0604020202020204" pitchFamily="34" charset="0"/>
              </a:rPr>
              <a:t>Screenshot 7</a:t>
            </a:r>
            <a:r>
              <a:rPr lang="en-IN"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87B79B2B-8BB0-D625-A4B6-FB20CB0478A0}"/>
              </a:ext>
            </a:extLst>
          </p:cNvPr>
          <p:cNvSpPr txBox="1"/>
          <p:nvPr/>
        </p:nvSpPr>
        <p:spPr>
          <a:xfrm>
            <a:off x="528320" y="4776410"/>
            <a:ext cx="1758815" cy="400110"/>
          </a:xfrm>
          <a:prstGeom prst="rect">
            <a:avLst/>
          </a:prstGeom>
          <a:noFill/>
        </p:spPr>
        <p:txBody>
          <a:bodyPr wrap="none" rtlCol="0">
            <a:spAutoFit/>
          </a:bodyPr>
          <a:lstStyle/>
          <a:p>
            <a:r>
              <a:rPr lang="en-IN" sz="2000" dirty="0">
                <a:latin typeface="Arial" panose="020B0604020202020204" pitchFamily="34" charset="0"/>
                <a:cs typeface="Arial" panose="020B0604020202020204" pitchFamily="34" charset="0"/>
              </a:rPr>
              <a:t>Screenshot 8</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033202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4C6A28-BFA4-B81C-048D-C460BC93C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00" y="0"/>
            <a:ext cx="9702800" cy="3342638"/>
          </a:xfrm>
          <a:prstGeom prst="rect">
            <a:avLst/>
          </a:prstGeom>
        </p:spPr>
      </p:pic>
      <p:pic>
        <p:nvPicPr>
          <p:cNvPr id="5" name="Picture 4">
            <a:extLst>
              <a:ext uri="{FF2B5EF4-FFF2-40B4-BE49-F238E27FC236}">
                <a16:creationId xmlns:a16="http://schemas.microsoft.com/office/drawing/2014/main" id="{5F62E688-8AB4-DD6D-9A55-43926A6CA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9200" y="3423921"/>
            <a:ext cx="9702800" cy="3434079"/>
          </a:xfrm>
          <a:prstGeom prst="rect">
            <a:avLst/>
          </a:prstGeom>
        </p:spPr>
      </p:pic>
      <p:sp>
        <p:nvSpPr>
          <p:cNvPr id="2" name="TextBox 1">
            <a:extLst>
              <a:ext uri="{FF2B5EF4-FFF2-40B4-BE49-F238E27FC236}">
                <a16:creationId xmlns:a16="http://schemas.microsoft.com/office/drawing/2014/main" id="{CACC04C0-697B-75D4-D5F7-5F419F724F5A}"/>
              </a:ext>
            </a:extLst>
          </p:cNvPr>
          <p:cNvSpPr txBox="1"/>
          <p:nvPr/>
        </p:nvSpPr>
        <p:spPr>
          <a:xfrm>
            <a:off x="182880" y="1438850"/>
            <a:ext cx="1960880" cy="400110"/>
          </a:xfrm>
          <a:prstGeom prst="rect">
            <a:avLst/>
          </a:prstGeom>
          <a:noFill/>
        </p:spPr>
        <p:txBody>
          <a:bodyPr wrap="square" rtlCol="0">
            <a:spAutoFit/>
          </a:bodyPr>
          <a:lstStyle/>
          <a:p>
            <a:pPr algn="just"/>
            <a:r>
              <a:rPr lang="en-IN" sz="2000" dirty="0">
                <a:latin typeface="Arial" panose="020B0604020202020204" pitchFamily="34" charset="0"/>
                <a:cs typeface="Arial" panose="020B0604020202020204" pitchFamily="34" charset="0"/>
              </a:rPr>
              <a:t>Screenshot 9:</a:t>
            </a:r>
          </a:p>
        </p:txBody>
      </p:sp>
      <p:sp>
        <p:nvSpPr>
          <p:cNvPr id="3" name="TextBox 2">
            <a:extLst>
              <a:ext uri="{FF2B5EF4-FFF2-40B4-BE49-F238E27FC236}">
                <a16:creationId xmlns:a16="http://schemas.microsoft.com/office/drawing/2014/main" id="{AF29F9BA-1B82-1C33-497C-EAB7D182DBE9}"/>
              </a:ext>
            </a:extLst>
          </p:cNvPr>
          <p:cNvSpPr txBox="1"/>
          <p:nvPr/>
        </p:nvSpPr>
        <p:spPr>
          <a:xfrm>
            <a:off x="132080" y="5019040"/>
            <a:ext cx="2062480" cy="400110"/>
          </a:xfrm>
          <a:prstGeom prst="rect">
            <a:avLst/>
          </a:prstGeom>
          <a:noFill/>
        </p:spPr>
        <p:txBody>
          <a:bodyPr wrap="square" rtlCol="0">
            <a:spAutoFit/>
          </a:bodyPr>
          <a:lstStyle/>
          <a:p>
            <a:pPr algn="just"/>
            <a:r>
              <a:rPr lang="en-IN" sz="2000" dirty="0">
                <a:latin typeface="Arial" panose="020B0604020202020204" pitchFamily="34" charset="0"/>
                <a:cs typeface="Arial" panose="020B0604020202020204" pitchFamily="34" charset="0"/>
              </a:rPr>
              <a:t>Screenshot 10:</a:t>
            </a:r>
          </a:p>
        </p:txBody>
      </p:sp>
    </p:spTree>
    <p:extLst>
      <p:ext uri="{BB962C8B-B14F-4D97-AF65-F5344CB8AC3E}">
        <p14:creationId xmlns:p14="http://schemas.microsoft.com/office/powerpoint/2010/main" val="3166789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D7463C-0065-4075-8D93-66A3EF5C0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440" y="-21592"/>
            <a:ext cx="9997440" cy="3359152"/>
          </a:xfrm>
          <a:prstGeom prst="rect">
            <a:avLst/>
          </a:prstGeom>
        </p:spPr>
      </p:pic>
      <p:pic>
        <p:nvPicPr>
          <p:cNvPr id="4" name="Picture 3">
            <a:extLst>
              <a:ext uri="{FF2B5EF4-FFF2-40B4-BE49-F238E27FC236}">
                <a16:creationId xmlns:a16="http://schemas.microsoft.com/office/drawing/2014/main" id="{918F7102-72E8-2D3F-30FD-F36B72B70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4880" y="3429000"/>
            <a:ext cx="9906000" cy="3359151"/>
          </a:xfrm>
          <a:prstGeom prst="rect">
            <a:avLst/>
          </a:prstGeom>
        </p:spPr>
      </p:pic>
      <p:sp>
        <p:nvSpPr>
          <p:cNvPr id="5" name="TextBox 4">
            <a:extLst>
              <a:ext uri="{FF2B5EF4-FFF2-40B4-BE49-F238E27FC236}">
                <a16:creationId xmlns:a16="http://schemas.microsoft.com/office/drawing/2014/main" id="{0C84A8EF-61C6-4010-6868-8EE82921B924}"/>
              </a:ext>
            </a:extLst>
          </p:cNvPr>
          <p:cNvSpPr txBox="1"/>
          <p:nvPr/>
        </p:nvSpPr>
        <p:spPr>
          <a:xfrm>
            <a:off x="71120" y="1457929"/>
            <a:ext cx="1882438" cy="400110"/>
          </a:xfrm>
          <a:prstGeom prst="rect">
            <a:avLst/>
          </a:prstGeom>
          <a:noFill/>
        </p:spPr>
        <p:txBody>
          <a:bodyPr wrap="none" rtlCol="0">
            <a:spAutoFit/>
          </a:bodyPr>
          <a:lstStyle/>
          <a:p>
            <a:r>
              <a:rPr lang="en-IN" sz="2000" dirty="0">
                <a:latin typeface="Arial" panose="020B0604020202020204" pitchFamily="34" charset="0"/>
                <a:cs typeface="Arial" panose="020B0604020202020204" pitchFamily="34" charset="0"/>
              </a:rPr>
              <a:t>Screenshot 11</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78C8765-A0A6-36F2-17C4-D38B98CABD2C}"/>
              </a:ext>
            </a:extLst>
          </p:cNvPr>
          <p:cNvSpPr txBox="1"/>
          <p:nvPr/>
        </p:nvSpPr>
        <p:spPr>
          <a:xfrm>
            <a:off x="132931" y="4701419"/>
            <a:ext cx="1901483" cy="400110"/>
          </a:xfrm>
          <a:prstGeom prst="rect">
            <a:avLst/>
          </a:prstGeom>
          <a:noFill/>
        </p:spPr>
        <p:txBody>
          <a:bodyPr wrap="none" rtlCol="0">
            <a:spAutoFit/>
          </a:bodyPr>
          <a:lstStyle/>
          <a:p>
            <a:r>
              <a:rPr lang="en-IN" sz="2000" dirty="0">
                <a:latin typeface="Arial" panose="020B0604020202020204" pitchFamily="34" charset="0"/>
                <a:cs typeface="Arial" panose="020B0604020202020204" pitchFamily="34" charset="0"/>
              </a:rPr>
              <a:t>Screenshot 12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55850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612EA5-89B0-F2AC-8D3E-3CCD4584A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45720"/>
            <a:ext cx="9794240" cy="3256280"/>
          </a:xfrm>
          <a:prstGeom prst="rect">
            <a:avLst/>
          </a:prstGeom>
        </p:spPr>
      </p:pic>
      <p:pic>
        <p:nvPicPr>
          <p:cNvPr id="4" name="Picture 3">
            <a:extLst>
              <a:ext uri="{FF2B5EF4-FFF2-40B4-BE49-F238E27FC236}">
                <a16:creationId xmlns:a16="http://schemas.microsoft.com/office/drawing/2014/main" id="{BC2615DD-4352-0515-11AC-5A82FCDA2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482" y="3429000"/>
            <a:ext cx="9955237" cy="3383280"/>
          </a:xfrm>
          <a:prstGeom prst="rect">
            <a:avLst/>
          </a:prstGeom>
        </p:spPr>
      </p:pic>
      <p:sp>
        <p:nvSpPr>
          <p:cNvPr id="5" name="TextBox 4">
            <a:extLst>
              <a:ext uri="{FF2B5EF4-FFF2-40B4-BE49-F238E27FC236}">
                <a16:creationId xmlns:a16="http://schemas.microsoft.com/office/drawing/2014/main" id="{CD50625E-FEC8-F9E9-F0B6-5E7CB27B9C59}"/>
              </a:ext>
            </a:extLst>
          </p:cNvPr>
          <p:cNvSpPr txBox="1"/>
          <p:nvPr/>
        </p:nvSpPr>
        <p:spPr>
          <a:xfrm>
            <a:off x="254000" y="1273750"/>
            <a:ext cx="1901483" cy="400110"/>
          </a:xfrm>
          <a:prstGeom prst="rect">
            <a:avLst/>
          </a:prstGeom>
          <a:noFill/>
        </p:spPr>
        <p:txBody>
          <a:bodyPr wrap="none" rtlCol="0">
            <a:spAutoFit/>
          </a:bodyPr>
          <a:lstStyle/>
          <a:p>
            <a:r>
              <a:rPr lang="en-IN" sz="2000" dirty="0">
                <a:latin typeface="Arial" panose="020B0604020202020204" pitchFamily="34" charset="0"/>
                <a:cs typeface="Arial" panose="020B0604020202020204" pitchFamily="34" charset="0"/>
              </a:rPr>
              <a:t>Screenshot 13</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38F1193D-B29A-9947-C9D4-AF5DD08BDB01}"/>
              </a:ext>
            </a:extLst>
          </p:cNvPr>
          <p:cNvSpPr txBox="1"/>
          <p:nvPr/>
        </p:nvSpPr>
        <p:spPr>
          <a:xfrm>
            <a:off x="254000" y="4744600"/>
            <a:ext cx="1901483" cy="400110"/>
          </a:xfrm>
          <a:prstGeom prst="rect">
            <a:avLst/>
          </a:prstGeom>
          <a:noFill/>
        </p:spPr>
        <p:txBody>
          <a:bodyPr wrap="none" rtlCol="0">
            <a:spAutoFit/>
          </a:bodyPr>
          <a:lstStyle/>
          <a:p>
            <a:r>
              <a:rPr lang="en-IN" sz="2000" dirty="0">
                <a:latin typeface="Arial" panose="020B0604020202020204" pitchFamily="34" charset="0"/>
                <a:cs typeface="Arial" panose="020B0604020202020204" pitchFamily="34" charset="0"/>
              </a:rPr>
              <a:t>Screenshot 14</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9570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113948-A16E-AB90-EF4A-924D47C53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5721"/>
            <a:ext cx="9834880" cy="3383279"/>
          </a:xfrm>
          <a:prstGeom prst="rect">
            <a:avLst/>
          </a:prstGeom>
        </p:spPr>
      </p:pic>
      <p:pic>
        <p:nvPicPr>
          <p:cNvPr id="5" name="Picture 4">
            <a:extLst>
              <a:ext uri="{FF2B5EF4-FFF2-40B4-BE49-F238E27FC236}">
                <a16:creationId xmlns:a16="http://schemas.microsoft.com/office/drawing/2014/main" id="{C356D910-F9E9-D1A7-51F8-967596F9B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3530599"/>
            <a:ext cx="9834880" cy="3281680"/>
          </a:xfrm>
          <a:prstGeom prst="rect">
            <a:avLst/>
          </a:prstGeom>
        </p:spPr>
      </p:pic>
      <p:sp>
        <p:nvSpPr>
          <p:cNvPr id="4" name="TextBox 3">
            <a:extLst>
              <a:ext uri="{FF2B5EF4-FFF2-40B4-BE49-F238E27FC236}">
                <a16:creationId xmlns:a16="http://schemas.microsoft.com/office/drawing/2014/main" id="{81900B0E-BDCF-CE92-E143-B24E955C0F3F}"/>
              </a:ext>
            </a:extLst>
          </p:cNvPr>
          <p:cNvSpPr txBox="1"/>
          <p:nvPr/>
        </p:nvSpPr>
        <p:spPr>
          <a:xfrm>
            <a:off x="223520" y="1337250"/>
            <a:ext cx="1901483" cy="400110"/>
          </a:xfrm>
          <a:prstGeom prst="rect">
            <a:avLst/>
          </a:prstGeom>
          <a:noFill/>
        </p:spPr>
        <p:txBody>
          <a:bodyPr wrap="none" rtlCol="0">
            <a:spAutoFit/>
          </a:bodyPr>
          <a:lstStyle/>
          <a:p>
            <a:r>
              <a:rPr lang="en-IN" sz="2000" dirty="0">
                <a:latin typeface="Arial" panose="020B0604020202020204" pitchFamily="34" charset="0"/>
                <a:cs typeface="Arial" panose="020B0604020202020204" pitchFamily="34" charset="0"/>
              </a:rPr>
              <a:t>Screenshot 15</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16C9021A-F56E-8694-302A-625C1B196388}"/>
              </a:ext>
            </a:extLst>
          </p:cNvPr>
          <p:cNvSpPr txBox="1"/>
          <p:nvPr/>
        </p:nvSpPr>
        <p:spPr>
          <a:xfrm>
            <a:off x="223520" y="4920586"/>
            <a:ext cx="1901483" cy="400110"/>
          </a:xfrm>
          <a:prstGeom prst="rect">
            <a:avLst/>
          </a:prstGeom>
          <a:noFill/>
        </p:spPr>
        <p:txBody>
          <a:bodyPr wrap="none" rtlCol="0">
            <a:spAutoFit/>
          </a:bodyPr>
          <a:lstStyle/>
          <a:p>
            <a:r>
              <a:rPr lang="en-IN" sz="2000" dirty="0">
                <a:latin typeface="Arial" panose="020B0604020202020204" pitchFamily="34" charset="0"/>
                <a:cs typeface="Arial" panose="020B0604020202020204" pitchFamily="34" charset="0"/>
              </a:rPr>
              <a:t>Screenshot 16</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08409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75CF83-2AFB-E67B-4DB1-494EBF0DD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00" y="0"/>
            <a:ext cx="9702800" cy="3342640"/>
          </a:xfrm>
          <a:prstGeom prst="rect">
            <a:avLst/>
          </a:prstGeom>
        </p:spPr>
      </p:pic>
      <p:pic>
        <p:nvPicPr>
          <p:cNvPr id="4" name="Picture 3">
            <a:extLst>
              <a:ext uri="{FF2B5EF4-FFF2-40B4-BE49-F238E27FC236}">
                <a16:creationId xmlns:a16="http://schemas.microsoft.com/office/drawing/2014/main" id="{4E3B832A-3F52-0F23-6ED4-915200E45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040" y="3429000"/>
            <a:ext cx="9966960" cy="3429000"/>
          </a:xfrm>
          <a:prstGeom prst="rect">
            <a:avLst/>
          </a:prstGeom>
        </p:spPr>
      </p:pic>
      <p:sp>
        <p:nvSpPr>
          <p:cNvPr id="5" name="TextBox 4">
            <a:extLst>
              <a:ext uri="{FF2B5EF4-FFF2-40B4-BE49-F238E27FC236}">
                <a16:creationId xmlns:a16="http://schemas.microsoft.com/office/drawing/2014/main" id="{150A385B-6794-A591-361C-4DBE238E9607}"/>
              </a:ext>
            </a:extLst>
          </p:cNvPr>
          <p:cNvSpPr txBox="1"/>
          <p:nvPr/>
        </p:nvSpPr>
        <p:spPr>
          <a:xfrm>
            <a:off x="323557" y="1271210"/>
            <a:ext cx="1901483" cy="400110"/>
          </a:xfrm>
          <a:prstGeom prst="rect">
            <a:avLst/>
          </a:prstGeom>
          <a:noFill/>
        </p:spPr>
        <p:txBody>
          <a:bodyPr wrap="none" rtlCol="0">
            <a:spAutoFit/>
          </a:bodyPr>
          <a:lstStyle/>
          <a:p>
            <a:r>
              <a:rPr lang="en-IN" sz="2000" dirty="0">
                <a:latin typeface="Arial" panose="020B0604020202020204" pitchFamily="34" charset="0"/>
                <a:cs typeface="Arial" panose="020B0604020202020204" pitchFamily="34" charset="0"/>
              </a:rPr>
              <a:t>Screenshot 17</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2F6C2263-5A70-0A01-3970-F3916407D25A}"/>
              </a:ext>
            </a:extLst>
          </p:cNvPr>
          <p:cNvSpPr txBox="1"/>
          <p:nvPr/>
        </p:nvSpPr>
        <p:spPr>
          <a:xfrm>
            <a:off x="223520" y="4743390"/>
            <a:ext cx="1901483" cy="400110"/>
          </a:xfrm>
          <a:prstGeom prst="rect">
            <a:avLst/>
          </a:prstGeom>
          <a:noFill/>
        </p:spPr>
        <p:txBody>
          <a:bodyPr wrap="none" rtlCol="0">
            <a:spAutoFit/>
          </a:bodyPr>
          <a:lstStyle/>
          <a:p>
            <a:r>
              <a:rPr lang="en-IN" sz="2000" dirty="0">
                <a:latin typeface="Arial" panose="020B0604020202020204" pitchFamily="34" charset="0"/>
                <a:cs typeface="Arial" panose="020B0604020202020204" pitchFamily="34" charset="0"/>
              </a:rPr>
              <a:t>Screenshot 18</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64574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9CB1BF-C3FB-19F0-9373-D78DA0794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920" y="-26670"/>
            <a:ext cx="10292080" cy="3166110"/>
          </a:xfrm>
          <a:prstGeom prst="rect">
            <a:avLst/>
          </a:prstGeom>
        </p:spPr>
      </p:pic>
      <p:pic>
        <p:nvPicPr>
          <p:cNvPr id="4" name="Picture 3">
            <a:extLst>
              <a:ext uri="{FF2B5EF4-FFF2-40B4-BE49-F238E27FC236}">
                <a16:creationId xmlns:a16="http://schemas.microsoft.com/office/drawing/2014/main" id="{BC4C1CA1-D8BC-7AEE-6EEB-885EA74D0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3280" y="3267710"/>
            <a:ext cx="10078720" cy="3556000"/>
          </a:xfrm>
          <a:prstGeom prst="rect">
            <a:avLst/>
          </a:prstGeom>
        </p:spPr>
      </p:pic>
      <p:sp>
        <p:nvSpPr>
          <p:cNvPr id="5" name="TextBox 4">
            <a:extLst>
              <a:ext uri="{FF2B5EF4-FFF2-40B4-BE49-F238E27FC236}">
                <a16:creationId xmlns:a16="http://schemas.microsoft.com/office/drawing/2014/main" id="{5724ED52-B06B-6C65-9AA7-DF912780D6AF}"/>
              </a:ext>
            </a:extLst>
          </p:cNvPr>
          <p:cNvSpPr txBox="1"/>
          <p:nvPr/>
        </p:nvSpPr>
        <p:spPr>
          <a:xfrm>
            <a:off x="0" y="1356330"/>
            <a:ext cx="1901483" cy="400110"/>
          </a:xfrm>
          <a:prstGeom prst="rect">
            <a:avLst/>
          </a:prstGeom>
          <a:noFill/>
        </p:spPr>
        <p:txBody>
          <a:bodyPr wrap="none" rtlCol="0">
            <a:spAutoFit/>
          </a:bodyPr>
          <a:lstStyle/>
          <a:p>
            <a:r>
              <a:rPr lang="en-IN" sz="2000" dirty="0">
                <a:latin typeface="Arial" panose="020B0604020202020204" pitchFamily="34" charset="0"/>
                <a:cs typeface="Arial" panose="020B0604020202020204" pitchFamily="34" charset="0"/>
              </a:rPr>
              <a:t>Screenshot 19</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31607AE1-2E7F-DA1E-E964-43D4E05914DE}"/>
              </a:ext>
            </a:extLst>
          </p:cNvPr>
          <p:cNvSpPr txBox="1"/>
          <p:nvPr/>
        </p:nvSpPr>
        <p:spPr>
          <a:xfrm>
            <a:off x="141105" y="4845655"/>
            <a:ext cx="1901483" cy="400110"/>
          </a:xfrm>
          <a:prstGeom prst="rect">
            <a:avLst/>
          </a:prstGeom>
          <a:noFill/>
        </p:spPr>
        <p:txBody>
          <a:bodyPr wrap="none" rtlCol="0">
            <a:spAutoFit/>
          </a:bodyPr>
          <a:lstStyle/>
          <a:p>
            <a:r>
              <a:rPr lang="en-IN" sz="2000" dirty="0">
                <a:latin typeface="Arial" panose="020B0604020202020204" pitchFamily="34" charset="0"/>
                <a:cs typeface="Arial" panose="020B0604020202020204" pitchFamily="34" charset="0"/>
              </a:rPr>
              <a:t>Screenshot 20</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74701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616EF0-5F2A-B389-8C86-356E76D41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940" y="239653"/>
            <a:ext cx="10612120" cy="5969318"/>
          </a:xfrm>
          <a:prstGeom prst="rect">
            <a:avLst/>
          </a:prstGeom>
        </p:spPr>
      </p:pic>
      <p:sp>
        <p:nvSpPr>
          <p:cNvPr id="4" name="TextBox 3">
            <a:extLst>
              <a:ext uri="{FF2B5EF4-FFF2-40B4-BE49-F238E27FC236}">
                <a16:creationId xmlns:a16="http://schemas.microsoft.com/office/drawing/2014/main" id="{8A669E7C-F040-EC50-5F74-0C52F15A58AB}"/>
              </a:ext>
            </a:extLst>
          </p:cNvPr>
          <p:cNvSpPr txBox="1"/>
          <p:nvPr/>
        </p:nvSpPr>
        <p:spPr>
          <a:xfrm>
            <a:off x="5410999" y="6208971"/>
            <a:ext cx="1837362" cy="400110"/>
          </a:xfrm>
          <a:prstGeom prst="rect">
            <a:avLst/>
          </a:prstGeom>
          <a:noFill/>
        </p:spPr>
        <p:txBody>
          <a:bodyPr wrap="none" rtlCol="0">
            <a:spAutoFit/>
          </a:bodyPr>
          <a:lstStyle/>
          <a:p>
            <a:r>
              <a:rPr lang="en-IN" sz="2000" dirty="0">
                <a:latin typeface="Arial" panose="020B0604020202020204" pitchFamily="34" charset="0"/>
                <a:cs typeface="Arial" panose="020B0604020202020204" pitchFamily="34" charset="0"/>
              </a:rPr>
              <a:t>Screenshot 22</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6307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C8D19B-0899-44F7-18DE-D858564BC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31" y="274320"/>
            <a:ext cx="10791049" cy="6069965"/>
          </a:xfrm>
          <a:prstGeom prst="rect">
            <a:avLst/>
          </a:prstGeom>
        </p:spPr>
      </p:pic>
      <p:sp>
        <p:nvSpPr>
          <p:cNvPr id="4" name="TextBox 3">
            <a:extLst>
              <a:ext uri="{FF2B5EF4-FFF2-40B4-BE49-F238E27FC236}">
                <a16:creationId xmlns:a16="http://schemas.microsoft.com/office/drawing/2014/main" id="{58EC50C1-427B-E950-EBFF-1888102D660B}"/>
              </a:ext>
            </a:extLst>
          </p:cNvPr>
          <p:cNvSpPr txBox="1"/>
          <p:nvPr/>
        </p:nvSpPr>
        <p:spPr>
          <a:xfrm>
            <a:off x="5216592" y="6344285"/>
            <a:ext cx="1901483" cy="400110"/>
          </a:xfrm>
          <a:prstGeom prst="rect">
            <a:avLst/>
          </a:prstGeom>
          <a:noFill/>
        </p:spPr>
        <p:txBody>
          <a:bodyPr wrap="none" rtlCol="0">
            <a:spAutoFit/>
          </a:bodyPr>
          <a:lstStyle/>
          <a:p>
            <a:r>
              <a:rPr lang="en-IN" sz="2000" dirty="0">
                <a:latin typeface="Arial" panose="020B0604020202020204" pitchFamily="34" charset="0"/>
                <a:cs typeface="Arial" panose="020B0604020202020204" pitchFamily="34" charset="0"/>
              </a:rPr>
              <a:t>Screenshot 23</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9958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6A26-6314-4F95-B5BD-2A342D2DD24E}"/>
              </a:ext>
            </a:extLst>
          </p:cNvPr>
          <p:cNvSpPr>
            <a:spLocks noGrp="1"/>
          </p:cNvSpPr>
          <p:nvPr>
            <p:ph type="title"/>
          </p:nvPr>
        </p:nvSpPr>
        <p:spPr>
          <a:xfrm>
            <a:off x="4428185" y="420960"/>
            <a:ext cx="3582473" cy="542098"/>
          </a:xfrm>
        </p:spPr>
        <p:txBody>
          <a:bodyPr>
            <a:normAutofit/>
          </a:bodyPr>
          <a:lstStyle/>
          <a:p>
            <a:r>
              <a:rPr lang="en-GB" sz="2800" dirty="0">
                <a:solidFill>
                  <a:srgbClr val="FF0000"/>
                </a:solidFill>
                <a:latin typeface="Arial"/>
                <a:ea typeface="+mj-lt"/>
                <a:cs typeface="+mj-lt"/>
              </a:rPr>
              <a:t>PROJECT SCOPE</a:t>
            </a:r>
            <a:endParaRPr lang="en-US" sz="2800" dirty="0">
              <a:solidFill>
                <a:srgbClr val="FF0000"/>
              </a:solidFill>
              <a:latin typeface="Arial"/>
              <a:cs typeface="Calibri Light"/>
            </a:endParaRPr>
          </a:p>
        </p:txBody>
      </p:sp>
      <p:sp>
        <p:nvSpPr>
          <p:cNvPr id="3" name="Content Placeholder 2">
            <a:extLst>
              <a:ext uri="{FF2B5EF4-FFF2-40B4-BE49-F238E27FC236}">
                <a16:creationId xmlns:a16="http://schemas.microsoft.com/office/drawing/2014/main" id="{E7E59DFB-5750-40E4-93D6-92AE19FA2A31}"/>
              </a:ext>
            </a:extLst>
          </p:cNvPr>
          <p:cNvSpPr>
            <a:spLocks noGrp="1"/>
          </p:cNvSpPr>
          <p:nvPr>
            <p:ph idx="1"/>
          </p:nvPr>
        </p:nvSpPr>
        <p:spPr>
          <a:xfrm>
            <a:off x="1446761" y="1509467"/>
            <a:ext cx="9545320" cy="5348533"/>
          </a:xfrm>
        </p:spPr>
        <p:txBody>
          <a:bodyPr vert="horz" lIns="91440" tIns="45720" rIns="91440" bIns="45720" rtlCol="0" anchor="t">
            <a:normAutofit/>
          </a:bodyPr>
          <a:lstStyle/>
          <a:p>
            <a:pPr algn="just">
              <a:lnSpc>
                <a:spcPct val="150000"/>
              </a:lnSpc>
            </a:pPr>
            <a:r>
              <a:rPr lang="en-US" sz="2000" dirty="0">
                <a:effectLst/>
                <a:latin typeface="Arial" panose="020B0604020202020204" pitchFamily="34" charset="0"/>
                <a:ea typeface="Times New Roman" panose="02020603050405020304" pitchFamily="18" charset="0"/>
                <a:cs typeface="Arial" panose="020B0604020202020204" pitchFamily="34" charset="0"/>
              </a:rPr>
              <a:t>We compare the performance of BAT-MC with traditional deep learning methods, the BAT-MC model can extract information from each packet. By making full use of the structure information of network traffic, the BAT-MC model can capture features more comprehensively. </a:t>
            </a:r>
          </a:p>
          <a:p>
            <a:pPr algn="just">
              <a:lnSpc>
                <a:spcPct val="150000"/>
              </a:lnSpc>
            </a:pPr>
            <a:r>
              <a:rPr lang="en-US" sz="2000" dirty="0">
                <a:effectLst/>
                <a:latin typeface="Arial" panose="020B0604020202020204" pitchFamily="34" charset="0"/>
                <a:ea typeface="Times New Roman" panose="02020603050405020304" pitchFamily="18" charset="0"/>
                <a:cs typeface="Arial" panose="020B0604020202020204" pitchFamily="34" charset="0"/>
              </a:rPr>
              <a:t>We evaluate our proposed network with a real NSL-KDD dataset. The experimental results show that the performance of BAT-MC is better than the traditional methods.</a:t>
            </a:r>
            <a:endParaRPr lang="en-IN" sz="20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1465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DB65EE-4A02-498C-891C-A673E936CA88}"/>
              </a:ext>
            </a:extLst>
          </p:cNvPr>
          <p:cNvSpPr txBox="1"/>
          <p:nvPr/>
        </p:nvSpPr>
        <p:spPr>
          <a:xfrm>
            <a:off x="855785" y="767862"/>
            <a:ext cx="88294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200" u="sng" dirty="0">
                <a:solidFill>
                  <a:srgbClr val="FF0000"/>
                </a:solidFill>
                <a:latin typeface="Arial"/>
                <a:cs typeface="Calibri"/>
              </a:rPr>
              <a:t>Test Cases</a:t>
            </a:r>
            <a:r>
              <a:rPr lang="en-GB" sz="2200" dirty="0">
                <a:solidFill>
                  <a:srgbClr val="FF0000"/>
                </a:solidFill>
                <a:latin typeface="Arial"/>
                <a:cs typeface="Calibri"/>
              </a:rPr>
              <a:t>:</a:t>
            </a:r>
          </a:p>
        </p:txBody>
      </p:sp>
      <p:graphicFrame>
        <p:nvGraphicFramePr>
          <p:cNvPr id="3" name="Table 3">
            <a:extLst>
              <a:ext uri="{FF2B5EF4-FFF2-40B4-BE49-F238E27FC236}">
                <a16:creationId xmlns:a16="http://schemas.microsoft.com/office/drawing/2014/main" id="{2257253D-221E-4B57-9025-EDD3EBCB6022}"/>
              </a:ext>
            </a:extLst>
          </p:cNvPr>
          <p:cNvGraphicFramePr>
            <a:graphicFrameLocks noGrp="1"/>
          </p:cNvGraphicFramePr>
          <p:nvPr>
            <p:extLst>
              <p:ext uri="{D42A27DB-BD31-4B8C-83A1-F6EECF244321}">
                <p14:modId xmlns:p14="http://schemas.microsoft.com/office/powerpoint/2010/main" val="1228725960"/>
              </p:ext>
            </p:extLst>
          </p:nvPr>
        </p:nvGraphicFramePr>
        <p:xfrm>
          <a:off x="734391" y="1903233"/>
          <a:ext cx="10967179" cy="3615308"/>
        </p:xfrm>
        <a:graphic>
          <a:graphicData uri="http://schemas.openxmlformats.org/drawingml/2006/table">
            <a:tbl>
              <a:tblPr firstRow="1" bandRow="1">
                <a:tableStyleId>{5C22544A-7EE6-4342-B048-85BDC9FD1C3A}</a:tableStyleId>
              </a:tblPr>
              <a:tblGrid>
                <a:gridCol w="1827863">
                  <a:extLst>
                    <a:ext uri="{9D8B030D-6E8A-4147-A177-3AD203B41FA5}">
                      <a16:colId xmlns:a16="http://schemas.microsoft.com/office/drawing/2014/main" val="4049328877"/>
                    </a:ext>
                  </a:extLst>
                </a:gridCol>
                <a:gridCol w="1590044">
                  <a:extLst>
                    <a:ext uri="{9D8B030D-6E8A-4147-A177-3AD203B41FA5}">
                      <a16:colId xmlns:a16="http://schemas.microsoft.com/office/drawing/2014/main" val="825070216"/>
                    </a:ext>
                  </a:extLst>
                </a:gridCol>
                <a:gridCol w="2159050">
                  <a:extLst>
                    <a:ext uri="{9D8B030D-6E8A-4147-A177-3AD203B41FA5}">
                      <a16:colId xmlns:a16="http://schemas.microsoft.com/office/drawing/2014/main" val="1314088271"/>
                    </a:ext>
                  </a:extLst>
                </a:gridCol>
                <a:gridCol w="1729409">
                  <a:extLst>
                    <a:ext uri="{9D8B030D-6E8A-4147-A177-3AD203B41FA5}">
                      <a16:colId xmlns:a16="http://schemas.microsoft.com/office/drawing/2014/main" val="3593509713"/>
                    </a:ext>
                  </a:extLst>
                </a:gridCol>
                <a:gridCol w="1832950">
                  <a:extLst>
                    <a:ext uri="{9D8B030D-6E8A-4147-A177-3AD203B41FA5}">
                      <a16:colId xmlns:a16="http://schemas.microsoft.com/office/drawing/2014/main" val="1378596252"/>
                    </a:ext>
                  </a:extLst>
                </a:gridCol>
                <a:gridCol w="1827863">
                  <a:extLst>
                    <a:ext uri="{9D8B030D-6E8A-4147-A177-3AD203B41FA5}">
                      <a16:colId xmlns:a16="http://schemas.microsoft.com/office/drawing/2014/main" val="760497335"/>
                    </a:ext>
                  </a:extLst>
                </a:gridCol>
              </a:tblGrid>
              <a:tr h="660760">
                <a:tc>
                  <a:txBody>
                    <a:bodyPr/>
                    <a:lstStyle/>
                    <a:p>
                      <a:r>
                        <a:rPr lang="en-GB" dirty="0"/>
                        <a:t>S. No</a:t>
                      </a:r>
                    </a:p>
                  </a:txBody>
                  <a:tcPr/>
                </a:tc>
                <a:tc>
                  <a:txBody>
                    <a:bodyPr/>
                    <a:lstStyle/>
                    <a:p>
                      <a:r>
                        <a:rPr lang="en-GB" dirty="0"/>
                        <a:t>Test Case</a:t>
                      </a:r>
                    </a:p>
                  </a:txBody>
                  <a:tcPr/>
                </a:tc>
                <a:tc>
                  <a:txBody>
                    <a:bodyPr/>
                    <a:lstStyle/>
                    <a:p>
                      <a:r>
                        <a:rPr lang="en-GB" dirty="0"/>
                        <a:t>Input</a:t>
                      </a:r>
                    </a:p>
                  </a:txBody>
                  <a:tcPr/>
                </a:tc>
                <a:tc>
                  <a:txBody>
                    <a:bodyPr/>
                    <a:lstStyle/>
                    <a:p>
                      <a:r>
                        <a:rPr lang="en-GB" dirty="0"/>
                        <a:t>Expected Output</a:t>
                      </a:r>
                    </a:p>
                  </a:txBody>
                  <a:tcPr/>
                </a:tc>
                <a:tc>
                  <a:txBody>
                    <a:bodyPr/>
                    <a:lstStyle/>
                    <a:p>
                      <a:r>
                        <a:rPr lang="en-GB" dirty="0"/>
                        <a:t>Actual Output</a:t>
                      </a:r>
                    </a:p>
                  </a:txBody>
                  <a:tcPr/>
                </a:tc>
                <a:tc>
                  <a:txBody>
                    <a:bodyPr/>
                    <a:lstStyle/>
                    <a:p>
                      <a:r>
                        <a:rPr lang="en-GB" dirty="0"/>
                        <a:t>Result</a:t>
                      </a:r>
                    </a:p>
                  </a:txBody>
                  <a:tcPr/>
                </a:tc>
                <a:extLst>
                  <a:ext uri="{0D108BD9-81ED-4DB2-BD59-A6C34878D82A}">
                    <a16:rowId xmlns:a16="http://schemas.microsoft.com/office/drawing/2014/main" val="1642820591"/>
                  </a:ext>
                </a:extLst>
              </a:tr>
              <a:tr h="996936">
                <a:tc>
                  <a:txBody>
                    <a:bodyPr/>
                    <a:lstStyle/>
                    <a:p>
                      <a:r>
                        <a:rPr lang="en-GB" dirty="0"/>
                        <a:t>1</a:t>
                      </a:r>
                    </a:p>
                  </a:txBody>
                  <a:tcPr/>
                </a:tc>
                <a:tc>
                  <a:txBody>
                    <a:bodyPr/>
                    <a:lstStyle/>
                    <a:p>
                      <a:r>
                        <a:rPr lang="en-GB" dirty="0"/>
                        <a:t>Real Time Analysis</a:t>
                      </a:r>
                    </a:p>
                  </a:txBody>
                  <a:tcPr/>
                </a:tc>
                <a:tc>
                  <a:txBody>
                    <a:bodyPr/>
                    <a:lstStyle/>
                    <a:p>
                      <a:r>
                        <a:rPr lang="en-GB" dirty="0"/>
                        <a:t>URL  start with https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Short window displaying that </a:t>
                      </a:r>
                      <a:r>
                        <a:rPr lang="en-GB" dirty="0" err="1"/>
                        <a:t>url</a:t>
                      </a:r>
                      <a:r>
                        <a:rPr lang="en-GB" dirty="0"/>
                        <a:t> is safe or Phishing detected</a:t>
                      </a:r>
                    </a:p>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Short window displaying that </a:t>
                      </a:r>
                      <a:r>
                        <a:rPr lang="en-GB" dirty="0" err="1"/>
                        <a:t>url</a:t>
                      </a:r>
                      <a:r>
                        <a:rPr lang="en-GB" dirty="0"/>
                        <a:t> is safe or Phishing detected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en-GB" dirty="0"/>
                        <a:t>Pass</a:t>
                      </a:r>
                    </a:p>
                  </a:txBody>
                  <a:tcPr/>
                </a:tc>
                <a:extLst>
                  <a:ext uri="{0D108BD9-81ED-4DB2-BD59-A6C34878D82A}">
                    <a16:rowId xmlns:a16="http://schemas.microsoft.com/office/drawing/2014/main" val="4004186495"/>
                  </a:ext>
                </a:extLst>
              </a:tr>
              <a:tr h="1217188">
                <a:tc>
                  <a:txBody>
                    <a:bodyPr/>
                    <a:lstStyle/>
                    <a:p>
                      <a:r>
                        <a:rPr lang="en-GB" dirty="0"/>
                        <a:t>2</a:t>
                      </a:r>
                    </a:p>
                  </a:txBody>
                  <a:tcPr/>
                </a:tc>
                <a:tc>
                  <a:txBody>
                    <a:bodyPr/>
                    <a:lstStyle/>
                    <a:p>
                      <a:pPr lvl="0">
                        <a:buNone/>
                      </a:pPr>
                      <a:r>
                        <a:rPr lang="en-GB" sz="1800" b="0" i="0" u="none" strike="noStrike" noProof="0" dirty="0">
                          <a:latin typeface="Calibri"/>
                        </a:rPr>
                        <a:t>Real Time Analysis</a:t>
                      </a:r>
                      <a:endParaRPr lang="en-US" dirty="0"/>
                    </a:p>
                  </a:txBody>
                  <a:tcPr/>
                </a:tc>
                <a:tc>
                  <a:txBody>
                    <a:bodyPr/>
                    <a:lstStyle/>
                    <a:p>
                      <a:pPr lvl="0" algn="l">
                        <a:lnSpc>
                          <a:spcPct val="100000"/>
                        </a:lnSpc>
                        <a:spcBef>
                          <a:spcPts val="0"/>
                        </a:spcBef>
                        <a:spcAft>
                          <a:spcPts val="0"/>
                        </a:spcAft>
                        <a:buNone/>
                      </a:pPr>
                      <a:r>
                        <a:rPr lang="en-GB" sz="1800" b="0" i="0" u="none" strike="noStrike" noProof="0" dirty="0">
                          <a:latin typeface="Calibri"/>
                        </a:rPr>
                        <a:t>URL not start with https</a:t>
                      </a:r>
                    </a:p>
                  </a:txBody>
                  <a:tcPr/>
                </a:tc>
                <a:tc>
                  <a:txBody>
                    <a:bodyPr/>
                    <a:lstStyle/>
                    <a:p>
                      <a:r>
                        <a:rPr lang="en-GB" dirty="0"/>
                        <a:t>Displays 404 Error message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Displays 404 Error message</a:t>
                      </a:r>
                    </a:p>
                    <a:p>
                      <a:endParaRPr lang="en-GB" sz="1800" b="0" i="0" u="none" strike="noStrike" noProof="0" dirty="0">
                        <a:latin typeface="Calibri"/>
                      </a:endParaRPr>
                    </a:p>
                  </a:txBody>
                  <a:tcPr/>
                </a:tc>
                <a:tc>
                  <a:txBody>
                    <a:bodyPr/>
                    <a:lstStyle/>
                    <a:p>
                      <a:pPr lvl="0">
                        <a:buNone/>
                      </a:pPr>
                      <a:r>
                        <a:rPr lang="en-GB" dirty="0"/>
                        <a:t>Pass</a:t>
                      </a:r>
                      <a:endParaRPr lang="en-US" dirty="0"/>
                    </a:p>
                  </a:txBody>
                  <a:tcPr/>
                </a:tc>
                <a:extLst>
                  <a:ext uri="{0D108BD9-81ED-4DB2-BD59-A6C34878D82A}">
                    <a16:rowId xmlns:a16="http://schemas.microsoft.com/office/drawing/2014/main" val="4236732291"/>
                  </a:ext>
                </a:extLst>
              </a:tr>
            </a:tbl>
          </a:graphicData>
        </a:graphic>
      </p:graphicFrame>
    </p:spTree>
    <p:extLst>
      <p:ext uri="{BB962C8B-B14F-4D97-AF65-F5344CB8AC3E}">
        <p14:creationId xmlns:p14="http://schemas.microsoft.com/office/powerpoint/2010/main" val="1608575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DB65EE-4A02-498C-891C-A673E936CA88}"/>
              </a:ext>
            </a:extLst>
          </p:cNvPr>
          <p:cNvSpPr txBox="1"/>
          <p:nvPr/>
        </p:nvSpPr>
        <p:spPr>
          <a:xfrm>
            <a:off x="855785" y="767862"/>
            <a:ext cx="88294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sng" strike="noStrike" kern="1200" cap="none" spc="0" normalizeH="0" baseline="0" noProof="0" dirty="0">
                <a:ln>
                  <a:noFill/>
                </a:ln>
                <a:solidFill>
                  <a:srgbClr val="FF0000"/>
                </a:solidFill>
                <a:effectLst/>
                <a:uLnTx/>
                <a:uFillTx/>
                <a:latin typeface="Arial"/>
                <a:ea typeface="+mn-ea"/>
                <a:cs typeface="Calibri"/>
              </a:rPr>
              <a:t>Validations</a:t>
            </a:r>
            <a:r>
              <a:rPr kumimoji="0" lang="en-GB" sz="2200" b="0" i="0" u="none" strike="noStrike" kern="1200" cap="none" spc="0" normalizeH="0" baseline="0" noProof="0" dirty="0">
                <a:ln>
                  <a:noFill/>
                </a:ln>
                <a:solidFill>
                  <a:srgbClr val="FF0000"/>
                </a:solidFill>
                <a:effectLst/>
                <a:uLnTx/>
                <a:uFillTx/>
                <a:latin typeface="Arial"/>
                <a:ea typeface="+mn-ea"/>
                <a:cs typeface="Calibri"/>
              </a:rPr>
              <a:t>:</a:t>
            </a:r>
          </a:p>
        </p:txBody>
      </p:sp>
      <p:graphicFrame>
        <p:nvGraphicFramePr>
          <p:cNvPr id="4" name="Table 4">
            <a:extLst>
              <a:ext uri="{FF2B5EF4-FFF2-40B4-BE49-F238E27FC236}">
                <a16:creationId xmlns:a16="http://schemas.microsoft.com/office/drawing/2014/main" id="{C98E519B-D91B-4FAC-B624-93CAB10524F4}"/>
              </a:ext>
            </a:extLst>
          </p:cNvPr>
          <p:cNvGraphicFramePr>
            <a:graphicFrameLocks noGrp="1"/>
          </p:cNvGraphicFramePr>
          <p:nvPr>
            <p:extLst>
              <p:ext uri="{D42A27DB-BD31-4B8C-83A1-F6EECF244321}">
                <p14:modId xmlns:p14="http://schemas.microsoft.com/office/powerpoint/2010/main" val="2760641347"/>
              </p:ext>
            </p:extLst>
          </p:nvPr>
        </p:nvGraphicFramePr>
        <p:xfrm>
          <a:off x="1412875" y="1905000"/>
          <a:ext cx="9226552" cy="3026181"/>
        </p:xfrm>
        <a:graphic>
          <a:graphicData uri="http://schemas.openxmlformats.org/drawingml/2006/table">
            <a:tbl>
              <a:tblPr firstRow="1" bandRow="1">
                <a:tableStyleId>{5C22544A-7EE6-4342-B048-85BDC9FD1C3A}</a:tableStyleId>
              </a:tblPr>
              <a:tblGrid>
                <a:gridCol w="977900">
                  <a:extLst>
                    <a:ext uri="{9D8B030D-6E8A-4147-A177-3AD203B41FA5}">
                      <a16:colId xmlns:a16="http://schemas.microsoft.com/office/drawing/2014/main" val="1828011442"/>
                    </a:ext>
                  </a:extLst>
                </a:gridCol>
                <a:gridCol w="1676400">
                  <a:extLst>
                    <a:ext uri="{9D8B030D-6E8A-4147-A177-3AD203B41FA5}">
                      <a16:colId xmlns:a16="http://schemas.microsoft.com/office/drawing/2014/main" val="3322640829"/>
                    </a:ext>
                  </a:extLst>
                </a:gridCol>
                <a:gridCol w="3676650">
                  <a:extLst>
                    <a:ext uri="{9D8B030D-6E8A-4147-A177-3AD203B41FA5}">
                      <a16:colId xmlns:a16="http://schemas.microsoft.com/office/drawing/2014/main" val="1790819472"/>
                    </a:ext>
                  </a:extLst>
                </a:gridCol>
                <a:gridCol w="2895602">
                  <a:extLst>
                    <a:ext uri="{9D8B030D-6E8A-4147-A177-3AD203B41FA5}">
                      <a16:colId xmlns:a16="http://schemas.microsoft.com/office/drawing/2014/main" val="2385909728"/>
                    </a:ext>
                  </a:extLst>
                </a:gridCol>
              </a:tblGrid>
              <a:tr h="740181">
                <a:tc>
                  <a:txBody>
                    <a:bodyPr/>
                    <a:lstStyle/>
                    <a:p>
                      <a:pPr algn="l"/>
                      <a:r>
                        <a:rPr lang="en-US" dirty="0"/>
                        <a:t>S. No</a:t>
                      </a:r>
                    </a:p>
                  </a:txBody>
                  <a:tcPr/>
                </a:tc>
                <a:tc>
                  <a:txBody>
                    <a:bodyPr/>
                    <a:lstStyle/>
                    <a:p>
                      <a:pPr algn="l"/>
                      <a:r>
                        <a:rPr lang="en-US" dirty="0"/>
                        <a:t>Field Name</a:t>
                      </a:r>
                    </a:p>
                  </a:txBody>
                  <a:tcPr/>
                </a:tc>
                <a:tc>
                  <a:txBody>
                    <a:bodyPr/>
                    <a:lstStyle/>
                    <a:p>
                      <a:pPr algn="l"/>
                      <a:r>
                        <a:rPr lang="en-US" dirty="0"/>
                        <a:t>Validation</a:t>
                      </a:r>
                    </a:p>
                  </a:txBody>
                  <a:tcPr/>
                </a:tc>
                <a:tc>
                  <a:txBody>
                    <a:bodyPr/>
                    <a:lstStyle/>
                    <a:p>
                      <a:pPr algn="l"/>
                      <a:r>
                        <a:rPr lang="en-US" dirty="0"/>
                        <a:t>Message</a:t>
                      </a:r>
                    </a:p>
                  </a:txBody>
                  <a:tcPr/>
                </a:tc>
                <a:extLst>
                  <a:ext uri="{0D108BD9-81ED-4DB2-BD59-A6C34878D82A}">
                    <a16:rowId xmlns:a16="http://schemas.microsoft.com/office/drawing/2014/main" val="2864547322"/>
                  </a:ext>
                </a:extLst>
              </a:tr>
              <a:tr h="2060169">
                <a:tc>
                  <a:txBody>
                    <a:bodyPr/>
                    <a:lstStyle/>
                    <a:p>
                      <a:r>
                        <a:rPr lang="en-US" dirty="0"/>
                        <a:t>1</a:t>
                      </a:r>
                    </a:p>
                  </a:txBody>
                  <a:tcPr/>
                </a:tc>
                <a:tc>
                  <a:txBody>
                    <a:bodyPr/>
                    <a:lstStyle/>
                    <a:p>
                      <a:pPr algn="l"/>
                      <a:r>
                        <a:rPr lang="en-US" dirty="0"/>
                        <a:t>URL</a:t>
                      </a:r>
                    </a:p>
                  </a:txBody>
                  <a:tcPr/>
                </a:tc>
                <a:tc>
                  <a:txBody>
                    <a:bodyPr/>
                    <a:lstStyle/>
                    <a:p>
                      <a:pPr marL="0" indent="0" algn="l">
                        <a:buFont typeface="Arial" panose="020B0604020202020204" pitchFamily="34" charset="0"/>
                        <a:buNone/>
                      </a:pPr>
                      <a:r>
                        <a:rPr lang="en-US" dirty="0"/>
                        <a:t>Enter the URL starting with either http or https </a:t>
                      </a:r>
                    </a:p>
                    <a:p>
                      <a:pPr marL="0" indent="0" algn="l">
                        <a:buFont typeface="Arial" panose="020B0604020202020204" pitchFamily="34" charset="0"/>
                        <a:buNone/>
                      </a:pPr>
                      <a:r>
                        <a:rPr lang="en-US" dirty="0"/>
                        <a:t>followed by :// </a:t>
                      </a:r>
                    </a:p>
                    <a:p>
                      <a:pPr marL="0" indent="0" algn="l">
                        <a:buFont typeface="Arial" panose="020B0604020202020204" pitchFamily="34" charset="0"/>
                        <a:buNone/>
                      </a:pPr>
                      <a:r>
                        <a:rPr lang="en-US" dirty="0"/>
                        <a:t>and must contain www. </a:t>
                      </a:r>
                    </a:p>
                    <a:p>
                      <a:pPr marL="0" indent="0" algn="l">
                        <a:buFont typeface="Arial" panose="020B0604020202020204" pitchFamily="34" charset="0"/>
                        <a:buNone/>
                      </a:pPr>
                      <a:r>
                        <a:rPr lang="en-US" dirty="0"/>
                        <a:t>And then followed by subdomain of length(2,256) &amp; </a:t>
                      </a:r>
                    </a:p>
                    <a:p>
                      <a:pPr marL="0" indent="0" algn="l">
                        <a:buFont typeface="Arial" panose="020B0604020202020204" pitchFamily="34" charset="0"/>
                        <a:buNone/>
                      </a:pPr>
                      <a:r>
                        <a:rPr lang="en-US" dirty="0"/>
                        <a:t>last part containing top level domain like .com, .org </a:t>
                      </a:r>
                      <a:r>
                        <a:rPr lang="en-US" dirty="0" err="1"/>
                        <a:t>etc</a:t>
                      </a:r>
                      <a:endParaRPr lang="en-US" dirty="0"/>
                    </a:p>
                  </a:txBody>
                  <a:tcPr/>
                </a:tc>
                <a:tc>
                  <a:txBody>
                    <a:bodyPr/>
                    <a:lstStyle/>
                    <a:p>
                      <a:r>
                        <a:rPr lang="en-US" dirty="0"/>
                        <a:t>Please fill out the field</a:t>
                      </a:r>
                    </a:p>
                  </a:txBody>
                  <a:tcPr/>
                </a:tc>
                <a:extLst>
                  <a:ext uri="{0D108BD9-81ED-4DB2-BD59-A6C34878D82A}">
                    <a16:rowId xmlns:a16="http://schemas.microsoft.com/office/drawing/2014/main" val="2793665954"/>
                  </a:ext>
                </a:extLst>
              </a:tr>
            </a:tbl>
          </a:graphicData>
        </a:graphic>
      </p:graphicFrame>
    </p:spTree>
    <p:extLst>
      <p:ext uri="{BB962C8B-B14F-4D97-AF65-F5344CB8AC3E}">
        <p14:creationId xmlns:p14="http://schemas.microsoft.com/office/powerpoint/2010/main" val="1033572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5692B5-EEA6-4245-95AC-65152677A13F}"/>
              </a:ext>
            </a:extLst>
          </p:cNvPr>
          <p:cNvSpPr txBox="1"/>
          <p:nvPr/>
        </p:nvSpPr>
        <p:spPr>
          <a:xfrm>
            <a:off x="4724399" y="547858"/>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dirty="0">
                <a:solidFill>
                  <a:srgbClr val="FF0000"/>
                </a:solidFill>
                <a:latin typeface="Arial"/>
                <a:cs typeface="Calibri"/>
              </a:rPr>
              <a:t>CONCLUSION</a:t>
            </a:r>
          </a:p>
        </p:txBody>
      </p:sp>
      <p:sp>
        <p:nvSpPr>
          <p:cNvPr id="3" name="TextBox 2">
            <a:extLst>
              <a:ext uri="{FF2B5EF4-FFF2-40B4-BE49-F238E27FC236}">
                <a16:creationId xmlns:a16="http://schemas.microsoft.com/office/drawing/2014/main" id="{B3F1A5AE-8335-4C8A-84B1-B5C2B741A829}"/>
              </a:ext>
            </a:extLst>
          </p:cNvPr>
          <p:cNvSpPr txBox="1"/>
          <p:nvPr/>
        </p:nvSpPr>
        <p:spPr>
          <a:xfrm>
            <a:off x="731518" y="1519108"/>
            <a:ext cx="10728960" cy="3266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Arial"/>
              <a:buChar char="•"/>
            </a:pPr>
            <a:r>
              <a:rPr lang="en-US" sz="2000" dirty="0">
                <a:effectLst/>
                <a:latin typeface="Arial" panose="020B0604020202020204" pitchFamily="34" charset="0"/>
                <a:ea typeface="Times New Roman" panose="02020603050405020304" pitchFamily="18" charset="0"/>
                <a:cs typeface="Arial" panose="020B0604020202020204" pitchFamily="34" charset="0"/>
              </a:rPr>
              <a:t>We propose an end-to-end deep learning model BAT-MC that is composed of BLSTM and attention mechanisms. BAT-MC can well solve the problem of intrusion detection and provide a new research method for intrusion detection. The obtained feature information is reasonable and accurate. We evaluate our proposed network with a real NSL-KDD dataset. The experimental results show that the performance of BAT-MC is better than the traditional methods.</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50000"/>
              </a:lnSpc>
              <a:buFont typeface="Arial"/>
              <a:buChar char="•"/>
            </a:pPr>
            <a:endParaRPr lang="en-GB" sz="2000" dirty="0">
              <a:solidFill>
                <a:schemeClr val="tx1">
                  <a:lumMod val="95000"/>
                  <a:lumOff val="5000"/>
                </a:schemeClr>
              </a:solidFill>
              <a:latin typeface="Arial"/>
              <a:cs typeface="Calibri"/>
            </a:endParaRPr>
          </a:p>
        </p:txBody>
      </p:sp>
    </p:spTree>
    <p:extLst>
      <p:ext uri="{BB962C8B-B14F-4D97-AF65-F5344CB8AC3E}">
        <p14:creationId xmlns:p14="http://schemas.microsoft.com/office/powerpoint/2010/main" val="1972544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F8E21C-3781-4B29-AE8C-8164557D75F6}"/>
              </a:ext>
            </a:extLst>
          </p:cNvPr>
          <p:cNvSpPr txBox="1"/>
          <p:nvPr/>
        </p:nvSpPr>
        <p:spPr>
          <a:xfrm>
            <a:off x="4526280" y="598294"/>
            <a:ext cx="3671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rgbClr val="FF0000"/>
                </a:solidFill>
                <a:latin typeface="Arial"/>
                <a:cs typeface="Calibri"/>
              </a:rPr>
              <a:t>FUTURE SCOPE</a:t>
            </a:r>
          </a:p>
        </p:txBody>
      </p:sp>
      <p:sp>
        <p:nvSpPr>
          <p:cNvPr id="3" name="TextBox 2">
            <a:extLst>
              <a:ext uri="{FF2B5EF4-FFF2-40B4-BE49-F238E27FC236}">
                <a16:creationId xmlns:a16="http://schemas.microsoft.com/office/drawing/2014/main" id="{DA834345-921F-4976-BC1A-9ACC79F72D0B}"/>
              </a:ext>
            </a:extLst>
          </p:cNvPr>
          <p:cNvSpPr txBox="1"/>
          <p:nvPr/>
        </p:nvSpPr>
        <p:spPr>
          <a:xfrm>
            <a:off x="1026160" y="1688367"/>
            <a:ext cx="10200640" cy="32592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31215" marR="302260" indent="-342900" algn="just">
              <a:lnSpc>
                <a:spcPct val="150000"/>
              </a:lnSpc>
              <a:spcBef>
                <a:spcPts val="305"/>
              </a:spcBef>
              <a:spcAft>
                <a:spcPts val="0"/>
              </a:spcAft>
              <a:buFont typeface="Arial" panose="020B0604020202020204" pitchFamily="34" charset="0"/>
              <a:buChar char="•"/>
              <a:tabLst>
                <a:tab pos="2418715" algn="l"/>
              </a:tabLst>
            </a:pPr>
            <a:r>
              <a:rPr lang="en-US" sz="2000" b="0" kern="0" dirty="0">
                <a:effectLst/>
                <a:latin typeface="Arial" panose="020B0604020202020204" pitchFamily="34" charset="0"/>
                <a:ea typeface="Times New Roman" panose="02020603050405020304" pitchFamily="18" charset="0"/>
                <a:cs typeface="Arial" panose="020B0604020202020204" pitchFamily="34" charset="0"/>
              </a:rPr>
              <a:t>This project only checks whether the given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url</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is malicious or not. It can be modified by adding a learn more option which redirecting it to the requested website when clicked on it to know information in it. Another window gives warning with two option “Proceed to Continue” or “Back to Safety” when phishing detected.</a:t>
            </a:r>
          </a:p>
          <a:p>
            <a:pPr marL="679450" marR="302260" indent="-191135" algn="just">
              <a:lnSpc>
                <a:spcPct val="150000"/>
              </a:lnSpc>
              <a:spcBef>
                <a:spcPts val="305"/>
              </a:spcBef>
              <a:spcAft>
                <a:spcPts val="0"/>
              </a:spcAft>
              <a:tabLst>
                <a:tab pos="2418715" algn="l"/>
              </a:tabLst>
            </a:pPr>
            <a:r>
              <a:rPr lang="en-US" sz="1800" b="0" kern="0" dirty="0">
                <a:effectLst/>
                <a:latin typeface="Times New Roman" panose="02020603050405020304" pitchFamily="18" charset="0"/>
                <a:ea typeface="Times New Roman" panose="02020603050405020304" pitchFamily="18" charset="0"/>
              </a:rPr>
              <a:t> </a:t>
            </a:r>
            <a:endParaRPr lang="en-IN" sz="1800" b="1" kern="0" dirty="0">
              <a:effectLst/>
              <a:latin typeface="Times New Roman" panose="02020603050405020304" pitchFamily="18" charset="0"/>
              <a:ea typeface="Times New Roman" panose="02020603050405020304" pitchFamily="18" charset="0"/>
            </a:endParaRPr>
          </a:p>
          <a:p>
            <a:pPr marL="342900" indent="-342900">
              <a:lnSpc>
                <a:spcPct val="150000"/>
              </a:lnSpc>
              <a:buFont typeface="Arial"/>
              <a:buChar char="•"/>
            </a:pPr>
            <a:endParaRPr lang="en-GB" sz="2000" dirty="0">
              <a:latin typeface="Arial"/>
              <a:cs typeface="Calibri"/>
            </a:endParaRPr>
          </a:p>
        </p:txBody>
      </p:sp>
    </p:spTree>
    <p:extLst>
      <p:ext uri="{BB962C8B-B14F-4D97-AF65-F5344CB8AC3E}">
        <p14:creationId xmlns:p14="http://schemas.microsoft.com/office/powerpoint/2010/main" val="23115549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F4E60D-950C-4D32-852A-A5AE1C1B0D77}"/>
              </a:ext>
            </a:extLst>
          </p:cNvPr>
          <p:cNvSpPr txBox="1"/>
          <p:nvPr/>
        </p:nvSpPr>
        <p:spPr>
          <a:xfrm>
            <a:off x="4724400" y="215013"/>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dirty="0">
                <a:solidFill>
                  <a:srgbClr val="FF0000"/>
                </a:solidFill>
                <a:latin typeface="Arial"/>
                <a:cs typeface="Calibri"/>
              </a:rPr>
              <a:t>REFERENCES</a:t>
            </a:r>
            <a:endParaRPr lang="en-GB" dirty="0">
              <a:solidFill>
                <a:srgbClr val="FF0000"/>
              </a:solidFill>
              <a:cs typeface="Calibri"/>
            </a:endParaRPr>
          </a:p>
        </p:txBody>
      </p:sp>
      <p:sp>
        <p:nvSpPr>
          <p:cNvPr id="3" name="TextBox 2">
            <a:extLst>
              <a:ext uri="{FF2B5EF4-FFF2-40B4-BE49-F238E27FC236}">
                <a16:creationId xmlns:a16="http://schemas.microsoft.com/office/drawing/2014/main" id="{685CF16F-9DEA-4BD7-814F-52CA7FD550AE}"/>
              </a:ext>
            </a:extLst>
          </p:cNvPr>
          <p:cNvSpPr txBox="1"/>
          <p:nvPr/>
        </p:nvSpPr>
        <p:spPr>
          <a:xfrm>
            <a:off x="689708" y="936443"/>
            <a:ext cx="10812582" cy="59215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79450" marR="302260" indent="-191135" algn="just">
              <a:spcBef>
                <a:spcPts val="305"/>
              </a:spcBef>
              <a:spcAft>
                <a:spcPts val="0"/>
              </a:spcAft>
              <a:tabLst>
                <a:tab pos="2418715" algn="l"/>
              </a:tabLst>
            </a:pPr>
            <a:r>
              <a:rPr lang="en-US" sz="2000" b="0" kern="0" dirty="0">
                <a:effectLst/>
                <a:latin typeface="Arial" panose="020B0604020202020204" pitchFamily="34" charset="0"/>
                <a:ea typeface="Times New Roman" panose="02020603050405020304" pitchFamily="18" charset="0"/>
                <a:cs typeface="Arial" panose="020B0604020202020204" pitchFamily="34" charset="0"/>
              </a:rPr>
              <a:t>[1] B. B.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Zarpelo</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R. S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Miani</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C. T.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Kawakani</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and S. C. de Alvarenga, ‘‘A survey of intrusion detection in Internet of Things,’’ J.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Netw</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Comput</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Appl., vol. 84, pp. 25–37, Apr. 2017. </a:t>
            </a:r>
            <a:endParaRPr lang="en-IN" sz="2000" b="1" kern="0" dirty="0">
              <a:effectLst/>
              <a:latin typeface="Arial" panose="020B0604020202020204" pitchFamily="34" charset="0"/>
              <a:ea typeface="Times New Roman" panose="02020603050405020304" pitchFamily="18" charset="0"/>
              <a:cs typeface="Arial" panose="020B0604020202020204" pitchFamily="34" charset="0"/>
            </a:endParaRPr>
          </a:p>
          <a:p>
            <a:pPr marL="679450" marR="302260" indent="-191135" algn="just">
              <a:spcBef>
                <a:spcPts val="305"/>
              </a:spcBef>
              <a:spcAft>
                <a:spcPts val="0"/>
              </a:spcAft>
              <a:tabLst>
                <a:tab pos="2418715" algn="l"/>
              </a:tabLst>
            </a:pPr>
            <a:r>
              <a:rPr lang="en-US" sz="2000" b="0" kern="0" dirty="0">
                <a:effectLst/>
                <a:latin typeface="Arial" panose="020B0604020202020204" pitchFamily="34" charset="0"/>
                <a:ea typeface="Times New Roman" panose="02020603050405020304" pitchFamily="18" charset="0"/>
                <a:cs typeface="Arial" panose="020B0604020202020204" pitchFamily="34" charset="0"/>
              </a:rPr>
              <a:t>[2] B. Mukherjee, L. T.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Heberlein</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and K. N. Levitt, ‘‘Network intrusion detection,’’ IEEE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Netw</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vol. 8, no. 3, pp. 26–41, May 1994. </a:t>
            </a:r>
            <a:endParaRPr lang="en-IN" sz="2000" b="1" kern="0" dirty="0">
              <a:effectLst/>
              <a:latin typeface="Arial" panose="020B0604020202020204" pitchFamily="34" charset="0"/>
              <a:ea typeface="Times New Roman" panose="02020603050405020304" pitchFamily="18" charset="0"/>
              <a:cs typeface="Arial" panose="020B0604020202020204" pitchFamily="34" charset="0"/>
            </a:endParaRPr>
          </a:p>
          <a:p>
            <a:pPr marL="679450" marR="302260" indent="-191135" algn="just">
              <a:spcBef>
                <a:spcPts val="305"/>
              </a:spcBef>
              <a:spcAft>
                <a:spcPts val="0"/>
              </a:spcAft>
              <a:tabLst>
                <a:tab pos="2418715" algn="l"/>
              </a:tabLst>
            </a:pPr>
            <a:r>
              <a:rPr lang="en-US" sz="2000" b="0" kern="0" dirty="0">
                <a:effectLst/>
                <a:latin typeface="Arial" panose="020B0604020202020204" pitchFamily="34" charset="0"/>
                <a:ea typeface="Times New Roman" panose="02020603050405020304" pitchFamily="18" charset="0"/>
                <a:cs typeface="Arial" panose="020B0604020202020204" pitchFamily="34" charset="0"/>
              </a:rPr>
              <a:t>[3] S.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Kishorwagh</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V. K.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Pachghare</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and S. R.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Kolhe</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‘‘Survey on intrusion detection system using machine learning techniques,’’ Int. J. Control Automat., vol. 78, no. 16, pp. 30–37, Sep. 2013. </a:t>
            </a:r>
            <a:endParaRPr lang="en-IN" sz="2000" b="1" kern="0" dirty="0">
              <a:effectLst/>
              <a:latin typeface="Arial" panose="020B0604020202020204" pitchFamily="34" charset="0"/>
              <a:ea typeface="Times New Roman" panose="02020603050405020304" pitchFamily="18" charset="0"/>
              <a:cs typeface="Arial" panose="020B0604020202020204" pitchFamily="34" charset="0"/>
            </a:endParaRPr>
          </a:p>
          <a:p>
            <a:pPr marL="679450" marR="302260" indent="-191135" algn="just">
              <a:spcBef>
                <a:spcPts val="305"/>
              </a:spcBef>
              <a:spcAft>
                <a:spcPts val="0"/>
              </a:spcAft>
              <a:tabLst>
                <a:tab pos="2418715" algn="l"/>
              </a:tabLst>
            </a:pPr>
            <a:r>
              <a:rPr lang="en-US" sz="2000" b="0" kern="0" dirty="0">
                <a:effectLst/>
                <a:latin typeface="Arial" panose="020B0604020202020204" pitchFamily="34" charset="0"/>
                <a:ea typeface="Times New Roman" panose="02020603050405020304" pitchFamily="18" charset="0"/>
                <a:cs typeface="Arial" panose="020B0604020202020204" pitchFamily="34" charset="0"/>
              </a:rPr>
              <a:t>[4] N. Sultana, N.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Chilamkurti</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W. Peng, and R.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Alhadad</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‘‘Survey on SDN based network intrusion detection system using machine learning approaches,’’ Peer-to-Peer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Netw</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Appl., vol. 12, no. 2, pp. 493–501, Mar. 2019. </a:t>
            </a:r>
            <a:endParaRPr lang="en-IN" sz="2000" b="1" kern="0" dirty="0">
              <a:effectLst/>
              <a:latin typeface="Arial" panose="020B0604020202020204" pitchFamily="34" charset="0"/>
              <a:ea typeface="Times New Roman" panose="02020603050405020304" pitchFamily="18" charset="0"/>
              <a:cs typeface="Arial" panose="020B0604020202020204" pitchFamily="34" charset="0"/>
            </a:endParaRPr>
          </a:p>
          <a:p>
            <a:pPr marL="679450" marR="302260" indent="-191135" algn="just">
              <a:spcBef>
                <a:spcPts val="305"/>
              </a:spcBef>
              <a:spcAft>
                <a:spcPts val="0"/>
              </a:spcAft>
              <a:tabLst>
                <a:tab pos="2418715" algn="l"/>
              </a:tabLst>
            </a:pPr>
            <a:r>
              <a:rPr lang="en-US" sz="2000" b="0" kern="0" dirty="0">
                <a:effectLst/>
                <a:latin typeface="Arial" panose="020B0604020202020204" pitchFamily="34" charset="0"/>
                <a:ea typeface="Times New Roman" panose="02020603050405020304" pitchFamily="18" charset="0"/>
                <a:cs typeface="Arial" panose="020B0604020202020204" pitchFamily="34" charset="0"/>
              </a:rPr>
              <a:t>[5] M. Panda, A. Abraham, S. Das, and M. R. Patra, ‘‘Network intrusion detection system: A machine learning approach,’’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Intell</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Decis</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Technol., vol. 5, no. 4, pp. 347–356, 2011. </a:t>
            </a:r>
            <a:endParaRPr lang="en-IN" sz="2000" b="1" kern="0" dirty="0">
              <a:effectLst/>
              <a:latin typeface="Arial" panose="020B0604020202020204" pitchFamily="34" charset="0"/>
              <a:ea typeface="Times New Roman" panose="02020603050405020304" pitchFamily="18" charset="0"/>
              <a:cs typeface="Arial" panose="020B0604020202020204" pitchFamily="34" charset="0"/>
            </a:endParaRPr>
          </a:p>
          <a:p>
            <a:pPr marL="679450" marR="302260" indent="-191135" algn="just">
              <a:spcBef>
                <a:spcPts val="305"/>
              </a:spcBef>
              <a:spcAft>
                <a:spcPts val="0"/>
              </a:spcAft>
              <a:tabLst>
                <a:tab pos="2418715" algn="l"/>
              </a:tabLst>
            </a:pPr>
            <a:r>
              <a:rPr lang="en-US" sz="2000" b="0" kern="0" dirty="0">
                <a:effectLst/>
                <a:latin typeface="Arial" panose="020B0604020202020204" pitchFamily="34" charset="0"/>
                <a:ea typeface="Times New Roman" panose="02020603050405020304" pitchFamily="18" charset="0"/>
                <a:cs typeface="Arial" panose="020B0604020202020204" pitchFamily="34" charset="0"/>
              </a:rPr>
              <a:t>[6] W. Li, P. Yi, Y. Wu, L. Pan, and J. Li, ‘‘A new intrusion detection system based on KNN classification algorithm in wireless sensor network,’’ J.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Electr</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a:t>
            </a:r>
            <a:r>
              <a:rPr lang="en-US" sz="2000" b="0" kern="0" dirty="0" err="1">
                <a:effectLst/>
                <a:latin typeface="Arial" panose="020B0604020202020204" pitchFamily="34" charset="0"/>
                <a:ea typeface="Times New Roman" panose="02020603050405020304" pitchFamily="18" charset="0"/>
                <a:cs typeface="Arial" panose="020B0604020202020204" pitchFamily="34" charset="0"/>
              </a:rPr>
              <a:t>Comput</a:t>
            </a:r>
            <a:r>
              <a:rPr lang="en-US" sz="2000" b="0" kern="0" dirty="0">
                <a:effectLst/>
                <a:latin typeface="Arial" panose="020B0604020202020204" pitchFamily="34" charset="0"/>
                <a:ea typeface="Times New Roman" panose="02020603050405020304" pitchFamily="18" charset="0"/>
                <a:cs typeface="Arial" panose="020B0604020202020204" pitchFamily="34" charset="0"/>
              </a:rPr>
              <a:t>. Eng., vol. 2014, pp. 1–8, Jun. 2014. </a:t>
            </a:r>
            <a:endParaRPr lang="en-IN" sz="2000" b="1" kern="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50000"/>
              </a:lnSpc>
              <a:buFont typeface="Arial"/>
              <a:buChar char="•"/>
            </a:pPr>
            <a:endParaRPr lang="en-GB" sz="2000" dirty="0">
              <a:latin typeface="Arial"/>
              <a:ea typeface="+mn-lt"/>
              <a:cs typeface="+mn-lt"/>
            </a:endParaRPr>
          </a:p>
        </p:txBody>
      </p:sp>
    </p:spTree>
    <p:extLst>
      <p:ext uri="{BB962C8B-B14F-4D97-AF65-F5344CB8AC3E}">
        <p14:creationId xmlns:p14="http://schemas.microsoft.com/office/powerpoint/2010/main" val="964891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Thank You Images | Free Vectors, Stock Photos &amp; PSD">
            <a:extLst>
              <a:ext uri="{FF2B5EF4-FFF2-40B4-BE49-F238E27FC236}">
                <a16:creationId xmlns:a16="http://schemas.microsoft.com/office/drawing/2014/main" id="{0E8DB71E-CB52-CE17-6948-546573B49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95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57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A2910-A6AC-43F0-9619-172BF15149AA}"/>
              </a:ext>
            </a:extLst>
          </p:cNvPr>
          <p:cNvSpPr>
            <a:spLocks noGrp="1"/>
          </p:cNvSpPr>
          <p:nvPr>
            <p:ph idx="1"/>
          </p:nvPr>
        </p:nvSpPr>
        <p:spPr>
          <a:xfrm>
            <a:off x="1204755" y="1417311"/>
            <a:ext cx="9782489" cy="5034289"/>
          </a:xfrm>
        </p:spPr>
        <p:txBody>
          <a:bodyPr/>
          <a:lstStyle/>
          <a:p>
            <a:pPr algn="just">
              <a:lnSpc>
                <a:spcPct val="150000"/>
              </a:lnSpc>
            </a:pPr>
            <a:r>
              <a:rPr lang="en-US" sz="20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rPr>
              <a:t>In the existing system, many machine learning algorithms such as KNN, and RNN are used which are less accurate compared to the SLTM algorithm.</a:t>
            </a:r>
          </a:p>
          <a:p>
            <a:pPr algn="just">
              <a:lnSpc>
                <a:spcPct val="150000"/>
              </a:lnSpc>
            </a:pPr>
            <a:r>
              <a:rPr lang="en-US" sz="2000" dirty="0">
                <a:effectLst/>
                <a:latin typeface="Arial" panose="020B0604020202020204" pitchFamily="34" charset="0"/>
                <a:ea typeface="Times New Roman" panose="02020603050405020304" pitchFamily="18" charset="0"/>
                <a:cs typeface="Arial" panose="020B0604020202020204" pitchFamily="34" charset="0"/>
              </a:rPr>
              <a:t>The IDS monitors the operations of a host or a network, alerting the system administrator when it detects a security violation.</a:t>
            </a:r>
            <a:endParaRPr lang="en-US" sz="20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n-US" sz="20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000" dirty="0">
                <a:latin typeface="Arial" panose="020B0604020202020204" pitchFamily="34" charset="0"/>
                <a:ea typeface="Times New Roman" panose="02020603050405020304" pitchFamily="18" charset="0"/>
                <a:cs typeface="Arial" panose="020B0604020202020204" pitchFamily="34" charset="0"/>
              </a:rPr>
              <a:t>W</a:t>
            </a:r>
            <a:r>
              <a:rPr lang="en-US" sz="2000" dirty="0">
                <a:effectLst/>
                <a:latin typeface="Arial" panose="020B0604020202020204" pitchFamily="34" charset="0"/>
                <a:ea typeface="Times New Roman" panose="02020603050405020304" pitchFamily="18" charset="0"/>
                <a:cs typeface="Arial" panose="020B0604020202020204" pitchFamily="34" charset="0"/>
              </a:rPr>
              <a:t>e review the technologies involved in the Intrusion Detection System to handle security issues in IoT environments.  </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IN" dirty="0"/>
          </a:p>
        </p:txBody>
      </p:sp>
      <p:sp>
        <p:nvSpPr>
          <p:cNvPr id="4" name="Rectangle 3">
            <a:extLst>
              <a:ext uri="{FF2B5EF4-FFF2-40B4-BE49-F238E27FC236}">
                <a16:creationId xmlns:a16="http://schemas.microsoft.com/office/drawing/2014/main" id="{1908CBF0-3D6E-4E4E-B5BF-DF757CF5DAA4}"/>
              </a:ext>
            </a:extLst>
          </p:cNvPr>
          <p:cNvSpPr/>
          <p:nvPr/>
        </p:nvSpPr>
        <p:spPr>
          <a:xfrm>
            <a:off x="4175359" y="317510"/>
            <a:ext cx="3432350" cy="523220"/>
          </a:xfrm>
          <a:prstGeom prst="rect">
            <a:avLst/>
          </a:prstGeom>
          <a:noFill/>
        </p:spPr>
        <p:txBody>
          <a:bodyPr wrap="none" lIns="91440" tIns="45720" rIns="91440" bIns="45720">
            <a:spAutoFit/>
          </a:bodyPr>
          <a:lstStyle/>
          <a:p>
            <a:pPr algn="ctr"/>
            <a:r>
              <a:rPr lang="en-US" sz="2800" b="0" cap="none" spc="0" dirty="0">
                <a:ln w="0"/>
                <a:solidFill>
                  <a:srgbClr val="FF0000"/>
                </a:solidFill>
                <a:effectLst/>
                <a:latin typeface="Arial" panose="020B0604020202020204" pitchFamily="34" charset="0"/>
                <a:cs typeface="Arial" panose="020B0604020202020204" pitchFamily="34" charset="0"/>
              </a:rPr>
              <a:t>EXISTING SYSTEM</a:t>
            </a:r>
          </a:p>
        </p:txBody>
      </p:sp>
    </p:spTree>
    <p:extLst>
      <p:ext uri="{BB962C8B-B14F-4D97-AF65-F5344CB8AC3E}">
        <p14:creationId xmlns:p14="http://schemas.microsoft.com/office/powerpoint/2010/main" val="290721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11589-425A-4832-AD71-B2E2221F8184}"/>
              </a:ext>
            </a:extLst>
          </p:cNvPr>
          <p:cNvSpPr>
            <a:spLocks noGrp="1"/>
          </p:cNvSpPr>
          <p:nvPr>
            <p:ph idx="1"/>
          </p:nvPr>
        </p:nvSpPr>
        <p:spPr>
          <a:xfrm>
            <a:off x="1201309" y="1485049"/>
            <a:ext cx="9619092" cy="5240336"/>
          </a:xfrm>
        </p:spPr>
        <p:txBody>
          <a:bodyPr>
            <a:normAutofit/>
          </a:bodyPr>
          <a:lstStyle/>
          <a:p>
            <a:pPr algn="just">
              <a:lnSpc>
                <a:spcPct val="160000"/>
              </a:lnSpc>
            </a:pPr>
            <a:r>
              <a:rPr lang="en-US" sz="2000" dirty="0">
                <a:effectLst/>
                <a:latin typeface="Arial" panose="020B0604020202020204" pitchFamily="34" charset="0"/>
                <a:ea typeface="Times New Roman" panose="02020603050405020304" pitchFamily="18" charset="0"/>
                <a:cs typeface="Arial" panose="020B0604020202020204" pitchFamily="34" charset="0"/>
              </a:rPr>
              <a:t>We propose an </a:t>
            </a:r>
            <a:r>
              <a:rPr lang="en-US" sz="2000">
                <a:effectLst/>
                <a:latin typeface="Arial" panose="020B0604020202020204" pitchFamily="34" charset="0"/>
                <a:ea typeface="Times New Roman" panose="02020603050405020304" pitchFamily="18" charset="0"/>
                <a:cs typeface="Arial" panose="020B0604020202020204" pitchFamily="34" charset="0"/>
              </a:rPr>
              <a:t>end-to-end deep </a:t>
            </a:r>
            <a:r>
              <a:rPr lang="en-US" sz="2000" dirty="0">
                <a:effectLst/>
                <a:latin typeface="Arial" panose="020B0604020202020204" pitchFamily="34" charset="0"/>
                <a:ea typeface="Times New Roman" panose="02020603050405020304" pitchFamily="18" charset="0"/>
                <a:cs typeface="Arial" panose="020B0604020202020204" pitchFamily="34" charset="0"/>
              </a:rPr>
              <a:t>learning model BAT-MC that is composed of BLSTM and attention mechanisms. BAT-MC can well solve the problem of intrusion detection and provide a new research method for intrusion detection.</a:t>
            </a:r>
          </a:p>
          <a:p>
            <a:pPr algn="just">
              <a:lnSpc>
                <a:spcPct val="160000"/>
              </a:lnSpc>
            </a:pPr>
            <a:r>
              <a:rPr lang="en-US" sz="2000" dirty="0">
                <a:effectLst/>
                <a:latin typeface="Arial" panose="020B0604020202020204" pitchFamily="34" charset="0"/>
                <a:ea typeface="Times New Roman" panose="02020603050405020304" pitchFamily="18" charset="0"/>
                <a:cs typeface="Arial" panose="020B0604020202020204" pitchFamily="34" charset="0"/>
              </a:rPr>
              <a:t>The attention mechanism conducts feature learning on sequential data composed of data package vectors. The obtained feature information is reasonable and accurate. </a:t>
            </a:r>
          </a:p>
          <a:p>
            <a:pPr algn="just">
              <a:lnSpc>
                <a:spcPct val="150000"/>
              </a:lnSpc>
            </a:pPr>
            <a:endParaRPr lang="en-IN" sz="20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
        <p:nvSpPr>
          <p:cNvPr id="4" name="Rectangle 3">
            <a:extLst>
              <a:ext uri="{FF2B5EF4-FFF2-40B4-BE49-F238E27FC236}">
                <a16:creationId xmlns:a16="http://schemas.microsoft.com/office/drawing/2014/main" id="{1DDC022B-271B-4BFC-ABD0-F3443F7CB840}"/>
              </a:ext>
            </a:extLst>
          </p:cNvPr>
          <p:cNvSpPr/>
          <p:nvPr/>
        </p:nvSpPr>
        <p:spPr>
          <a:xfrm>
            <a:off x="4115143" y="415933"/>
            <a:ext cx="3791423" cy="523220"/>
          </a:xfrm>
          <a:prstGeom prst="rect">
            <a:avLst/>
          </a:prstGeom>
          <a:noFill/>
        </p:spPr>
        <p:txBody>
          <a:bodyPr wrap="none" lIns="91440" tIns="45720" rIns="91440" bIns="45720">
            <a:spAutoFit/>
          </a:bodyPr>
          <a:lstStyle/>
          <a:p>
            <a:pPr algn="ctr"/>
            <a:r>
              <a:rPr lang="en-US" sz="2800" b="0" cap="none" spc="0" dirty="0">
                <a:ln w="0"/>
                <a:solidFill>
                  <a:srgbClr val="FF0000"/>
                </a:solidFill>
                <a:effectLst/>
                <a:latin typeface="Arial" panose="020B0604020202020204" pitchFamily="34" charset="0"/>
                <a:cs typeface="Arial" panose="020B0604020202020204" pitchFamily="34" charset="0"/>
              </a:rPr>
              <a:t>PROPOSED SYSTEM</a:t>
            </a:r>
          </a:p>
        </p:txBody>
      </p:sp>
    </p:spTree>
    <p:extLst>
      <p:ext uri="{BB962C8B-B14F-4D97-AF65-F5344CB8AC3E}">
        <p14:creationId xmlns:p14="http://schemas.microsoft.com/office/powerpoint/2010/main" val="158815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2B9F36-143F-F414-0235-FC1E43F8D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175" y="1899920"/>
            <a:ext cx="5457825" cy="4838700"/>
          </a:xfrm>
          <a:prstGeom prst="rect">
            <a:avLst/>
          </a:prstGeom>
        </p:spPr>
      </p:pic>
      <p:pic>
        <p:nvPicPr>
          <p:cNvPr id="5" name="Picture 4">
            <a:extLst>
              <a:ext uri="{FF2B5EF4-FFF2-40B4-BE49-F238E27FC236}">
                <a16:creationId xmlns:a16="http://schemas.microsoft.com/office/drawing/2014/main" id="{A2D1FBE1-EEC7-1071-EF8D-618F827F9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57925" cy="4019550"/>
          </a:xfrm>
          <a:prstGeom prst="rect">
            <a:avLst/>
          </a:prstGeom>
        </p:spPr>
      </p:pic>
    </p:spTree>
    <p:extLst>
      <p:ext uri="{BB962C8B-B14F-4D97-AF65-F5344CB8AC3E}">
        <p14:creationId xmlns:p14="http://schemas.microsoft.com/office/powerpoint/2010/main" val="182274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16663-1AC5-403D-A3A8-72FD428B49F3}"/>
              </a:ext>
            </a:extLst>
          </p:cNvPr>
          <p:cNvSpPr>
            <a:spLocks noGrp="1"/>
          </p:cNvSpPr>
          <p:nvPr>
            <p:ph idx="1"/>
          </p:nvPr>
        </p:nvSpPr>
        <p:spPr>
          <a:xfrm>
            <a:off x="1165615" y="1291254"/>
            <a:ext cx="9860770" cy="5103341"/>
          </a:xfrm>
        </p:spPr>
        <p:txBody>
          <a:bodyPr vert="horz" lIns="91440" tIns="45720" rIns="91440" bIns="45720" rtlCol="0" anchor="t">
            <a:noAutofit/>
          </a:bodyPr>
          <a:lstStyle/>
          <a:p>
            <a:pPr algn="just">
              <a:lnSpc>
                <a:spcPct val="150000"/>
              </a:lnSpc>
            </a:pPr>
            <a:r>
              <a:rPr lang="en-US" sz="2000" dirty="0">
                <a:latin typeface="Arial" panose="020B0604020202020204" pitchFamily="34" charset="0"/>
                <a:ea typeface="Calibri" panose="020F0502020204030204" charset="0"/>
                <a:cs typeface="Arial" panose="020B0604020202020204" pitchFamily="34" charset="0"/>
              </a:rPr>
              <a:t>Firstly, we obtain the NSL-KDD dataset from an open-source.</a:t>
            </a:r>
          </a:p>
          <a:p>
            <a:pPr algn="just">
              <a:lnSpc>
                <a:spcPct val="150000"/>
              </a:lnSpc>
            </a:pPr>
            <a:r>
              <a:rPr lang="en-US" sz="2000" dirty="0">
                <a:latin typeface="Arial" panose="020B0604020202020204" pitchFamily="34" charset="0"/>
                <a:ea typeface="Calibri" panose="020F0502020204030204" charset="0"/>
                <a:cs typeface="Arial" panose="020B0604020202020204" pitchFamily="34" charset="0"/>
              </a:rPr>
              <a:t>Then we perform data preprocessing by cleaning the unnecessary attributes and filtering out the missing data.</a:t>
            </a:r>
          </a:p>
          <a:p>
            <a:pPr algn="just">
              <a:lnSpc>
                <a:spcPct val="150000"/>
              </a:lnSpc>
            </a:pPr>
            <a:r>
              <a:rPr lang="en-US" sz="2000" dirty="0">
                <a:latin typeface="Arial" panose="020B0604020202020204" pitchFamily="34" charset="0"/>
                <a:ea typeface="Calibri" panose="020F0502020204030204" charset="0"/>
                <a:cs typeface="Arial" panose="020B0604020202020204" pitchFamily="34" charset="0"/>
              </a:rPr>
              <a:t>We now build a BATMC Model by making use of the BLSTM algorithm.</a:t>
            </a:r>
          </a:p>
          <a:p>
            <a:pPr algn="just">
              <a:lnSpc>
                <a:spcPct val="150000"/>
              </a:lnSpc>
            </a:pPr>
            <a:r>
              <a:rPr lang="en-US" sz="2000" dirty="0">
                <a:latin typeface="Arial" panose="020B0604020202020204" pitchFamily="34" charset="0"/>
                <a:ea typeface="Calibri" panose="020F0502020204030204" charset="0"/>
                <a:cs typeface="Arial" panose="020B0604020202020204" pitchFamily="34" charset="0"/>
              </a:rPr>
              <a:t>Evaluation of the BATMC model is done using the evaluation metrics like Accuracy(A), True positive Rate(TPR), and False Positive Rate(FPR) with the help of training and testing datasets.</a:t>
            </a:r>
          </a:p>
          <a:p>
            <a:pPr algn="just">
              <a:lnSpc>
                <a:spcPct val="150000"/>
              </a:lnSpc>
            </a:pPr>
            <a:r>
              <a:rPr lang="en-US" sz="2000" dirty="0">
                <a:latin typeface="Arial" panose="020B0604020202020204" pitchFamily="34" charset="0"/>
                <a:ea typeface="Calibri" panose="020F0502020204030204" charset="0"/>
                <a:cs typeface="Arial" panose="020B0604020202020204" pitchFamily="34" charset="0"/>
              </a:rPr>
              <a:t>By using the Localhost(IP Address:127.0.0.1) we pass the </a:t>
            </a:r>
            <a:r>
              <a:rPr lang="en-US" sz="2000" dirty="0" err="1">
                <a:latin typeface="Arial" panose="020B0604020202020204" pitchFamily="34" charset="0"/>
                <a:ea typeface="Calibri" panose="020F0502020204030204" charset="0"/>
                <a:cs typeface="Arial" panose="020B0604020202020204" pitchFamily="34" charset="0"/>
              </a:rPr>
              <a:t>url’s</a:t>
            </a:r>
            <a:r>
              <a:rPr lang="en-US" sz="2000" dirty="0">
                <a:latin typeface="Arial" panose="020B0604020202020204" pitchFamily="34" charset="0"/>
                <a:ea typeface="Calibri" panose="020F0502020204030204" charset="0"/>
                <a:cs typeface="Arial" panose="020B0604020202020204" pitchFamily="34" charset="0"/>
              </a:rPr>
              <a:t> to that localhost to check whether that site is malicious or not.</a:t>
            </a:r>
          </a:p>
          <a:p>
            <a:pPr algn="just">
              <a:spcAft>
                <a:spcPts val="1000"/>
              </a:spcAft>
            </a:pPr>
            <a:endParaRPr lang="en-US" sz="20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algn="just">
              <a:spcAft>
                <a:spcPts val="1000"/>
              </a:spcAft>
            </a:pPr>
            <a:endParaRPr lang="en-IN" b="1" dirty="0">
              <a:solidFill>
                <a:schemeClr val="bg2">
                  <a:lumMod val="25000"/>
                </a:schemeClr>
              </a:solidFill>
            </a:endParaRPr>
          </a:p>
        </p:txBody>
      </p:sp>
      <p:sp>
        <p:nvSpPr>
          <p:cNvPr id="4" name="Rectangle 3">
            <a:extLst>
              <a:ext uri="{FF2B5EF4-FFF2-40B4-BE49-F238E27FC236}">
                <a16:creationId xmlns:a16="http://schemas.microsoft.com/office/drawing/2014/main" id="{B8AF84ED-AB9A-436C-AD28-4990724581BA}"/>
              </a:ext>
            </a:extLst>
          </p:cNvPr>
          <p:cNvSpPr/>
          <p:nvPr/>
        </p:nvSpPr>
        <p:spPr>
          <a:xfrm>
            <a:off x="597243" y="0"/>
            <a:ext cx="10997514" cy="923330"/>
          </a:xfrm>
          <a:prstGeom prst="rect">
            <a:avLst/>
          </a:prstGeom>
          <a:noFill/>
        </p:spPr>
        <p:txBody>
          <a:bodyPr wrap="square" lIns="91440" tIns="45720" rIns="91440" bIns="45720">
            <a:spAutoFit/>
          </a:bodyPr>
          <a:lstStyle/>
          <a:p>
            <a:pPr algn="ctr"/>
            <a:r>
              <a:rPr lang="en-US" sz="2800" dirty="0">
                <a:ln w="0"/>
                <a:solidFill>
                  <a:srgbClr val="FF0000"/>
                </a:solidFill>
                <a:latin typeface="Arial" panose="020B0604020202020204" pitchFamily="34" charset="0"/>
                <a:cs typeface="Arial" panose="020B0604020202020204" pitchFamily="34" charset="0"/>
              </a:rPr>
              <a:t>FUNCTIONAL REQUIREMENTS</a:t>
            </a:r>
            <a:r>
              <a:rPr lang="en-US" sz="5400"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 </a:t>
            </a:r>
            <a:endParaRPr lang="en-US" sz="5400" b="0" cap="none" spc="0" dirty="0">
              <a:ln w="0"/>
              <a:gradFill>
                <a:gsLst>
                  <a:gs pos="21000">
                    <a:srgbClr val="53575C"/>
                  </a:gs>
                  <a:gs pos="88000">
                    <a:srgbClr val="C5C7CA"/>
                  </a:gs>
                </a:gsLst>
                <a:lin ang="5400000"/>
              </a:gra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39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CC37B-51B0-4D95-B501-6CF85ED8BC85}"/>
              </a:ext>
            </a:extLst>
          </p:cNvPr>
          <p:cNvSpPr>
            <a:spLocks noGrp="1"/>
          </p:cNvSpPr>
          <p:nvPr>
            <p:ph idx="1"/>
          </p:nvPr>
        </p:nvSpPr>
        <p:spPr>
          <a:xfrm>
            <a:off x="985520" y="1253330"/>
            <a:ext cx="10163126" cy="4974749"/>
          </a:xfrm>
        </p:spPr>
        <p:txBody>
          <a:bodyPr>
            <a:normAutofit fontScale="92500" lnSpcReduction="10000"/>
          </a:bodyPr>
          <a:lstStyle/>
          <a:p>
            <a:pPr marL="0" indent="0" algn="just">
              <a:lnSpc>
                <a:spcPct val="160000"/>
              </a:lnSpc>
              <a:buNone/>
            </a:pP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Non-Functional requirements include quantitative constraints, such as response time (i.e., how fast the system reacts to user commands) or accuracy (i.e., how precise are the systems numerical answers)</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60000"/>
              </a:lnSpc>
              <a:spcBef>
                <a:spcPts val="0"/>
              </a:spcBef>
              <a:spcAft>
                <a:spcPts val="0"/>
              </a:spcAft>
              <a:buClr>
                <a:srgbClr val="212121"/>
              </a:buClr>
              <a:buSzPts val="1000"/>
              <a:buFont typeface="Symbol" panose="05050102010706020507" pitchFamily="18" charset="2"/>
              <a:buChar char=""/>
              <a:tabLst>
                <a:tab pos="597535" algn="l"/>
              </a:tabLst>
            </a:pPr>
            <a:r>
              <a:rPr lang="en-US" sz="2000" dirty="0">
                <a:solidFill>
                  <a:srgbClr val="212121"/>
                </a:solidFill>
                <a:effectLst/>
                <a:latin typeface="Arial" panose="020B0604020202020204" pitchFamily="34" charset="0"/>
                <a:ea typeface="Symbol" panose="05050102010706020507" pitchFamily="18" charset="2"/>
                <a:cs typeface="Arial" panose="020B0604020202020204" pitchFamily="34" charset="0"/>
              </a:rPr>
              <a:t>Usability</a:t>
            </a:r>
            <a:r>
              <a:rPr lang="en-US" sz="2000" spc="-5" dirty="0">
                <a:solidFill>
                  <a:srgbClr val="212121"/>
                </a:solidFill>
                <a:effectLst/>
                <a:latin typeface="Arial" panose="020B0604020202020204" pitchFamily="34" charset="0"/>
                <a:ea typeface="Symbol" panose="05050102010706020507" pitchFamily="18" charset="2"/>
                <a:cs typeface="Arial" panose="020B0604020202020204" pitchFamily="34" charset="0"/>
              </a:rPr>
              <a:t> </a:t>
            </a:r>
            <a:endParaRPr lang="en-US" sz="2000" dirty="0">
              <a:effectLst/>
              <a:latin typeface="Arial" panose="020B0604020202020204" pitchFamily="34" charset="0"/>
              <a:ea typeface="Symbol" panose="05050102010706020507" pitchFamily="18" charset="2"/>
              <a:cs typeface="Arial" panose="020B0604020202020204" pitchFamily="34" charset="0"/>
            </a:endParaRPr>
          </a:p>
          <a:p>
            <a:pPr marL="342900" marR="0" lvl="0" indent="-342900" algn="just">
              <a:lnSpc>
                <a:spcPct val="160000"/>
              </a:lnSpc>
              <a:spcBef>
                <a:spcPts val="685"/>
              </a:spcBef>
              <a:spcAft>
                <a:spcPts val="0"/>
              </a:spcAft>
              <a:buClr>
                <a:srgbClr val="212121"/>
              </a:buClr>
              <a:buSzPts val="1000"/>
              <a:buFont typeface="Symbol" panose="05050102010706020507" pitchFamily="18" charset="2"/>
              <a:buChar char=""/>
              <a:tabLst>
                <a:tab pos="597535" algn="l"/>
              </a:tabLst>
            </a:pPr>
            <a:r>
              <a:rPr lang="en-US" sz="2000" dirty="0">
                <a:solidFill>
                  <a:srgbClr val="212121"/>
                </a:solidFill>
                <a:effectLst/>
                <a:latin typeface="Arial" panose="020B0604020202020204" pitchFamily="34" charset="0"/>
                <a:ea typeface="Symbol" panose="05050102010706020507" pitchFamily="18" charset="2"/>
                <a:cs typeface="Arial" panose="020B0604020202020204" pitchFamily="34" charset="0"/>
              </a:rPr>
              <a:t>Recoverability</a:t>
            </a:r>
            <a:r>
              <a:rPr lang="en-US" sz="2000" spc="-30" dirty="0">
                <a:solidFill>
                  <a:srgbClr val="212121"/>
                </a:solidFill>
                <a:effectLst/>
                <a:latin typeface="Arial" panose="020B0604020202020204" pitchFamily="34" charset="0"/>
                <a:ea typeface="Symbol" panose="05050102010706020507" pitchFamily="18" charset="2"/>
                <a:cs typeface="Arial" panose="020B0604020202020204" pitchFamily="34" charset="0"/>
              </a:rPr>
              <a:t> </a:t>
            </a:r>
            <a:endParaRPr lang="en-US" sz="2000" dirty="0">
              <a:effectLst/>
              <a:latin typeface="Arial" panose="020B0604020202020204" pitchFamily="34" charset="0"/>
              <a:ea typeface="Symbol" panose="05050102010706020507" pitchFamily="18" charset="2"/>
              <a:cs typeface="Arial" panose="020B0604020202020204" pitchFamily="34" charset="0"/>
            </a:endParaRPr>
          </a:p>
          <a:p>
            <a:pPr marL="342900" marR="0" lvl="0" indent="-342900" algn="just">
              <a:lnSpc>
                <a:spcPct val="160000"/>
              </a:lnSpc>
              <a:spcBef>
                <a:spcPts val="695"/>
              </a:spcBef>
              <a:spcAft>
                <a:spcPts val="0"/>
              </a:spcAft>
              <a:buClr>
                <a:srgbClr val="212121"/>
              </a:buClr>
              <a:buSzPts val="1000"/>
              <a:buFont typeface="Symbol" panose="05050102010706020507" pitchFamily="18" charset="2"/>
              <a:buChar char=""/>
              <a:tabLst>
                <a:tab pos="597535" algn="l"/>
              </a:tabLst>
            </a:pPr>
            <a:r>
              <a:rPr lang="en-US" sz="2000" dirty="0">
                <a:solidFill>
                  <a:srgbClr val="212121"/>
                </a:solidFill>
                <a:effectLst/>
                <a:latin typeface="Arial" panose="020B0604020202020204" pitchFamily="34" charset="0"/>
                <a:ea typeface="Symbol" panose="05050102010706020507" pitchFamily="18" charset="2"/>
                <a:cs typeface="Arial" panose="020B0604020202020204" pitchFamily="34" charset="0"/>
              </a:rPr>
              <a:t>Security</a:t>
            </a:r>
            <a:r>
              <a:rPr lang="en-US" sz="2000" spc="-5" dirty="0">
                <a:solidFill>
                  <a:srgbClr val="212121"/>
                </a:solidFill>
                <a:effectLst/>
                <a:latin typeface="Arial" panose="020B0604020202020204" pitchFamily="34" charset="0"/>
                <a:ea typeface="Symbol" panose="05050102010706020507" pitchFamily="18" charset="2"/>
                <a:cs typeface="Arial" panose="020B0604020202020204" pitchFamily="34" charset="0"/>
              </a:rPr>
              <a:t> </a:t>
            </a:r>
            <a:r>
              <a:rPr lang="en-US" sz="2000" dirty="0">
                <a:solidFill>
                  <a:srgbClr val="212121"/>
                </a:solidFill>
                <a:effectLst/>
                <a:latin typeface="Arial" panose="020B0604020202020204" pitchFamily="34" charset="0"/>
                <a:ea typeface="Symbol" panose="05050102010706020507" pitchFamily="18" charset="2"/>
                <a:cs typeface="Arial" panose="020B0604020202020204" pitchFamily="34" charset="0"/>
              </a:rPr>
              <a:t> </a:t>
            </a:r>
            <a:r>
              <a:rPr lang="en-US" sz="2000" spc="-5" dirty="0">
                <a:solidFill>
                  <a:srgbClr val="212121"/>
                </a:solidFill>
                <a:effectLst/>
                <a:latin typeface="Arial" panose="020B0604020202020204" pitchFamily="34" charset="0"/>
                <a:ea typeface="Symbol" panose="05050102010706020507" pitchFamily="18" charset="2"/>
                <a:cs typeface="Arial" panose="020B0604020202020204" pitchFamily="34" charset="0"/>
              </a:rPr>
              <a:t> </a:t>
            </a:r>
            <a:endParaRPr lang="en-US" sz="2000" dirty="0">
              <a:effectLst/>
              <a:latin typeface="Arial" panose="020B0604020202020204" pitchFamily="34" charset="0"/>
              <a:ea typeface="Symbol" panose="05050102010706020507" pitchFamily="18" charset="2"/>
              <a:cs typeface="Arial" panose="020B0604020202020204" pitchFamily="34" charset="0"/>
            </a:endParaRPr>
          </a:p>
          <a:p>
            <a:pPr marL="342900" marR="0" lvl="0" indent="-342900" algn="just">
              <a:lnSpc>
                <a:spcPct val="160000"/>
              </a:lnSpc>
              <a:spcBef>
                <a:spcPts val="685"/>
              </a:spcBef>
              <a:spcAft>
                <a:spcPts val="0"/>
              </a:spcAft>
              <a:buClr>
                <a:srgbClr val="212121"/>
              </a:buClr>
              <a:buSzPts val="1000"/>
              <a:buFont typeface="Symbol" panose="05050102010706020507" pitchFamily="18" charset="2"/>
              <a:buChar char=""/>
              <a:tabLst>
                <a:tab pos="597535" algn="l"/>
              </a:tabLst>
            </a:pPr>
            <a:r>
              <a:rPr lang="en-US" sz="2000" dirty="0">
                <a:solidFill>
                  <a:srgbClr val="212121"/>
                </a:solidFill>
                <a:effectLst/>
                <a:latin typeface="Arial" panose="020B0604020202020204" pitchFamily="34" charset="0"/>
                <a:ea typeface="Symbol" panose="05050102010706020507" pitchFamily="18" charset="2"/>
                <a:cs typeface="Arial" panose="020B0604020202020204" pitchFamily="34" charset="0"/>
              </a:rPr>
              <a:t>Availability</a:t>
            </a:r>
            <a:r>
              <a:rPr lang="en-US" sz="2000" spc="-5" dirty="0">
                <a:solidFill>
                  <a:srgbClr val="212121"/>
                </a:solidFill>
                <a:effectLst/>
                <a:latin typeface="Arial" panose="020B0604020202020204" pitchFamily="34" charset="0"/>
                <a:ea typeface="Symbol" panose="05050102010706020507" pitchFamily="18" charset="2"/>
                <a:cs typeface="Arial" panose="020B0604020202020204" pitchFamily="34" charset="0"/>
              </a:rPr>
              <a:t> </a:t>
            </a:r>
            <a:endParaRPr lang="en-US" sz="2000" dirty="0">
              <a:effectLst/>
              <a:latin typeface="Arial" panose="020B0604020202020204" pitchFamily="34" charset="0"/>
              <a:ea typeface="Symbol" panose="05050102010706020507" pitchFamily="18" charset="2"/>
              <a:cs typeface="Arial" panose="020B0604020202020204" pitchFamily="34" charset="0"/>
            </a:endParaRPr>
          </a:p>
          <a:p>
            <a:pPr marL="342900" marR="0" lvl="0" indent="-342900" algn="just">
              <a:lnSpc>
                <a:spcPct val="160000"/>
              </a:lnSpc>
              <a:spcBef>
                <a:spcPts val="685"/>
              </a:spcBef>
              <a:spcAft>
                <a:spcPts val="0"/>
              </a:spcAft>
              <a:buClr>
                <a:srgbClr val="212121"/>
              </a:buClr>
              <a:buSzPts val="1000"/>
              <a:buFont typeface="Symbol" panose="05050102010706020507" pitchFamily="18" charset="2"/>
              <a:buChar char=""/>
              <a:tabLst>
                <a:tab pos="597535" algn="l"/>
              </a:tabLst>
            </a:pPr>
            <a:r>
              <a:rPr lang="en-US" sz="2000" dirty="0">
                <a:solidFill>
                  <a:srgbClr val="212121"/>
                </a:solidFill>
                <a:effectLst/>
                <a:latin typeface="Arial" panose="020B0604020202020204" pitchFamily="34" charset="0"/>
                <a:ea typeface="Symbol" panose="05050102010706020507" pitchFamily="18" charset="2"/>
                <a:cs typeface="Arial" panose="020B0604020202020204" pitchFamily="34" charset="0"/>
              </a:rPr>
              <a:t>Interoperability</a:t>
            </a:r>
            <a:r>
              <a:rPr lang="en-US" sz="2000" spc="-5" dirty="0">
                <a:solidFill>
                  <a:srgbClr val="212121"/>
                </a:solidFill>
                <a:effectLst/>
                <a:latin typeface="Arial" panose="020B0604020202020204" pitchFamily="34" charset="0"/>
                <a:ea typeface="Symbol" panose="05050102010706020507" pitchFamily="18" charset="2"/>
                <a:cs typeface="Arial" panose="020B0604020202020204" pitchFamily="34" charset="0"/>
              </a:rPr>
              <a:t> </a:t>
            </a:r>
            <a:endParaRPr lang="en-US" sz="2000" dirty="0">
              <a:effectLst/>
              <a:latin typeface="Arial" panose="020B0604020202020204" pitchFamily="34" charset="0"/>
              <a:ea typeface="Symbol" panose="05050102010706020507" pitchFamily="18" charset="2"/>
              <a:cs typeface="Arial" panose="020B0604020202020204" pitchFamily="34" charset="0"/>
            </a:endParaRPr>
          </a:p>
          <a:p>
            <a:pPr marL="342900" marR="0" lvl="0" indent="-342900" algn="just">
              <a:lnSpc>
                <a:spcPct val="160000"/>
              </a:lnSpc>
              <a:spcBef>
                <a:spcPts val="700"/>
              </a:spcBef>
              <a:spcAft>
                <a:spcPts val="0"/>
              </a:spcAft>
              <a:buClr>
                <a:srgbClr val="212121"/>
              </a:buClr>
              <a:buSzPts val="1000"/>
              <a:buFont typeface="Symbol" panose="05050102010706020507" pitchFamily="18" charset="2"/>
              <a:buChar char=""/>
              <a:tabLst>
                <a:tab pos="597535" algn="l"/>
              </a:tabLst>
            </a:pPr>
            <a:r>
              <a:rPr lang="en-US" sz="2000" dirty="0">
                <a:solidFill>
                  <a:srgbClr val="212121"/>
                </a:solidFill>
                <a:effectLst/>
                <a:latin typeface="Arial" panose="020B0604020202020204" pitchFamily="34" charset="0"/>
                <a:ea typeface="Symbol" panose="05050102010706020507" pitchFamily="18" charset="2"/>
                <a:cs typeface="Arial" panose="020B0604020202020204" pitchFamily="34" charset="0"/>
              </a:rPr>
              <a:t>Reliability</a:t>
            </a:r>
            <a:r>
              <a:rPr lang="en-US" sz="2000" spc="-5" dirty="0">
                <a:solidFill>
                  <a:srgbClr val="212121"/>
                </a:solidFill>
                <a:effectLst/>
                <a:latin typeface="Arial" panose="020B0604020202020204" pitchFamily="34" charset="0"/>
                <a:ea typeface="Symbol" panose="05050102010706020507" pitchFamily="18" charset="2"/>
                <a:cs typeface="Arial" panose="020B0604020202020204" pitchFamily="34" charset="0"/>
              </a:rPr>
              <a:t> </a:t>
            </a:r>
            <a:endParaRPr lang="en-US" sz="2000" dirty="0">
              <a:effectLst/>
              <a:latin typeface="Arial" panose="020B0604020202020204" pitchFamily="34" charset="0"/>
              <a:ea typeface="Symbol" panose="05050102010706020507" pitchFamily="18" charset="2"/>
              <a:cs typeface="Arial" panose="020B0604020202020204" pitchFamily="34" charset="0"/>
            </a:endParaRPr>
          </a:p>
          <a:p>
            <a:pPr marL="342900" marR="0" lvl="0" indent="-342900" algn="just">
              <a:lnSpc>
                <a:spcPct val="160000"/>
              </a:lnSpc>
              <a:spcBef>
                <a:spcPts val="685"/>
              </a:spcBef>
              <a:spcAft>
                <a:spcPts val="0"/>
              </a:spcAft>
              <a:buClr>
                <a:srgbClr val="212121"/>
              </a:buClr>
              <a:buSzPts val="1000"/>
              <a:buFont typeface="Symbol" panose="05050102010706020507" pitchFamily="18" charset="2"/>
              <a:buChar char=""/>
              <a:tabLst>
                <a:tab pos="597535" algn="l"/>
              </a:tabLst>
            </a:pPr>
            <a:r>
              <a:rPr lang="en-US" sz="2000" dirty="0">
                <a:solidFill>
                  <a:srgbClr val="212121"/>
                </a:solidFill>
                <a:effectLst/>
                <a:latin typeface="Arial" panose="020B0604020202020204" pitchFamily="34" charset="0"/>
                <a:ea typeface="Symbol" panose="05050102010706020507" pitchFamily="18" charset="2"/>
                <a:cs typeface="Arial" panose="020B0604020202020204" pitchFamily="34" charset="0"/>
              </a:rPr>
              <a:t>Maintainability</a:t>
            </a:r>
            <a:r>
              <a:rPr lang="en-US" sz="2000" spc="-5" dirty="0">
                <a:solidFill>
                  <a:srgbClr val="212121"/>
                </a:solidFill>
                <a:effectLst/>
                <a:latin typeface="Arial" panose="020B0604020202020204" pitchFamily="34" charset="0"/>
                <a:ea typeface="Symbol" panose="05050102010706020507" pitchFamily="18" charset="2"/>
                <a:cs typeface="Arial" panose="020B0604020202020204" pitchFamily="34" charset="0"/>
              </a:rPr>
              <a:t> </a:t>
            </a:r>
            <a:endParaRPr lang="en-US" sz="2000" dirty="0">
              <a:effectLst/>
              <a:latin typeface="Arial" panose="020B0604020202020204" pitchFamily="34" charset="0"/>
              <a:ea typeface="Symbol" panose="05050102010706020507" pitchFamily="18" charset="2"/>
              <a:cs typeface="Arial" panose="020B0604020202020204" pitchFamily="34" charset="0"/>
            </a:endParaRPr>
          </a:p>
          <a:p>
            <a:pPr marR="0" lvl="0" algn="just">
              <a:lnSpc>
                <a:spcPct val="150000"/>
              </a:lnSpc>
              <a:spcBef>
                <a:spcPts val="0"/>
              </a:spcBef>
              <a:spcAft>
                <a:spcPts val="0"/>
              </a:spcAft>
            </a:pP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Rectangle 3">
            <a:extLst>
              <a:ext uri="{FF2B5EF4-FFF2-40B4-BE49-F238E27FC236}">
                <a16:creationId xmlns:a16="http://schemas.microsoft.com/office/drawing/2014/main" id="{0CD132D8-86FA-407D-8590-5DDE6F72C299}"/>
              </a:ext>
            </a:extLst>
          </p:cNvPr>
          <p:cNvSpPr/>
          <p:nvPr/>
        </p:nvSpPr>
        <p:spPr>
          <a:xfrm>
            <a:off x="356286" y="114637"/>
            <a:ext cx="10997514" cy="923330"/>
          </a:xfrm>
          <a:prstGeom prst="rect">
            <a:avLst/>
          </a:prstGeom>
          <a:noFill/>
        </p:spPr>
        <p:txBody>
          <a:bodyPr wrap="square" lIns="91440" tIns="45720" rIns="91440" bIns="45720" anchor="t">
            <a:spAutoFit/>
          </a:bodyPr>
          <a:lstStyle/>
          <a:p>
            <a:pPr algn="ctr"/>
            <a:r>
              <a:rPr lang="en-US" sz="2800" dirty="0">
                <a:ln w="0"/>
                <a:solidFill>
                  <a:srgbClr val="FF0000"/>
                </a:solidFill>
                <a:latin typeface="Arial"/>
                <a:cs typeface="Arial"/>
              </a:rPr>
              <a:t>NON-FUNCTIONAL REQUIREMENTS</a:t>
            </a:r>
            <a:r>
              <a:rPr lang="en-US" sz="5400" dirty="0">
                <a:ln w="0"/>
                <a:gradFill>
                  <a:gsLst>
                    <a:gs pos="21000">
                      <a:srgbClr val="53575C"/>
                    </a:gs>
                    <a:gs pos="88000">
                      <a:srgbClr val="C5C7CA"/>
                    </a:gs>
                  </a:gsLst>
                  <a:lin ang="5400000"/>
                </a:gradFill>
                <a:latin typeface="Times New Roman"/>
                <a:cs typeface="Times New Roman"/>
              </a:rPr>
              <a:t> </a:t>
            </a:r>
            <a:endParaRPr lang="en-US" sz="5400" cap="none" spc="0" dirty="0">
              <a:ln w="0"/>
              <a:gradFill>
                <a:gsLst>
                  <a:gs pos="21000">
                    <a:srgbClr val="53575C"/>
                  </a:gs>
                  <a:gs pos="88000">
                    <a:srgbClr val="C5C7CA"/>
                  </a:gs>
                </a:gsLst>
                <a:lin ang="5400000"/>
              </a:gra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942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1448</TotalTime>
  <Words>2847</Words>
  <Application>Microsoft Office PowerPoint</Application>
  <PresentationFormat>Widescreen</PresentationFormat>
  <Paragraphs>284</Paragraphs>
  <Slides>45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45</vt:i4>
      </vt:variant>
    </vt:vector>
  </HeadingPairs>
  <TitlesOfParts>
    <vt:vector size="53" baseType="lpstr">
      <vt:lpstr>Arial</vt:lpstr>
      <vt:lpstr>Calibri</vt:lpstr>
      <vt:lpstr>Calibri Light</vt:lpstr>
      <vt:lpstr>Consolas</vt:lpstr>
      <vt:lpstr>Symbol</vt:lpstr>
      <vt:lpstr>Times New Roman</vt:lpstr>
      <vt:lpstr>Office Theme</vt:lpstr>
      <vt:lpstr>Default Design</vt:lpstr>
      <vt:lpstr>PowerPoint Presentation</vt:lpstr>
      <vt:lpstr>PowerPoint Presentation</vt:lpstr>
      <vt:lpstr>PowerPoint Presentation</vt:lpstr>
      <vt:lpstr>PROJECT 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TECHNICAL ARCHITECTURE</vt:lpstr>
      <vt:lpstr>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TALENT HUNT</dc:title>
  <dc:creator>Manogna Tummanepally</dc:creator>
  <cp:lastModifiedBy>Manogna Tummanepally</cp:lastModifiedBy>
  <cp:revision>1213</cp:revision>
  <dcterms:created xsi:type="dcterms:W3CDTF">2021-10-06T10:57:59Z</dcterms:created>
  <dcterms:modified xsi:type="dcterms:W3CDTF">2022-06-21T04:20:18Z</dcterms:modified>
</cp:coreProperties>
</file>