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3" r:id="rId4"/>
    <p:sldId id="262" r:id="rId5"/>
    <p:sldId id="264" r:id="rId6"/>
    <p:sldId id="260" r:id="rId7"/>
    <p:sldId id="259" r:id="rId8"/>
    <p:sldId id="258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4790"/>
  </p:normalViewPr>
  <p:slideViewPr>
    <p:cSldViewPr snapToGrid="0">
      <p:cViewPr varScale="1">
        <p:scale>
          <a:sx n="109" d="100"/>
          <a:sy n="109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C887E6-5C0F-4B7E-A368-6AB599710AB6}" type="doc">
      <dgm:prSet loTypeId="urn:microsoft.com/office/officeart/2016/7/layout/RepeatingBendingProcessNew" loCatId="process" qsTypeId="urn:microsoft.com/office/officeart/2005/8/quickstyle/simple3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D18F208A-A36E-4BDA-957C-F9BA2A7F7F1B}">
      <dgm:prSet/>
      <dgm:spPr/>
      <dgm:t>
        <a:bodyPr/>
        <a:lstStyle/>
        <a:p>
          <a:r>
            <a:rPr lang="en-US" b="1" dirty="0"/>
            <a:t>Removing Punctuations</a:t>
          </a:r>
        </a:p>
      </dgm:t>
    </dgm:pt>
    <dgm:pt modelId="{8CDBA853-CE87-453A-B1F4-8F9B8692FD9E}" type="parTrans" cxnId="{20331379-A441-445C-AEB8-3DBE4743BD53}">
      <dgm:prSet/>
      <dgm:spPr/>
      <dgm:t>
        <a:bodyPr/>
        <a:lstStyle/>
        <a:p>
          <a:endParaRPr lang="en-US"/>
        </a:p>
      </dgm:t>
    </dgm:pt>
    <dgm:pt modelId="{260761BE-8386-4F9C-8F40-E69F4F667EF8}" type="sibTrans" cxnId="{20331379-A441-445C-AEB8-3DBE4743BD53}">
      <dgm:prSet/>
      <dgm:spPr/>
      <dgm:t>
        <a:bodyPr/>
        <a:lstStyle/>
        <a:p>
          <a:endParaRPr lang="en-US"/>
        </a:p>
      </dgm:t>
    </dgm:pt>
    <dgm:pt modelId="{4B973F44-D738-4E7A-A466-0EC07BBE68EB}">
      <dgm:prSet/>
      <dgm:spPr/>
      <dgm:t>
        <a:bodyPr/>
        <a:lstStyle/>
        <a:p>
          <a:r>
            <a:rPr lang="en-US" b="1" dirty="0"/>
            <a:t>Converting to Lowercase</a:t>
          </a:r>
        </a:p>
      </dgm:t>
    </dgm:pt>
    <dgm:pt modelId="{48B3F510-B186-499A-8D8A-9D64EBD2871A}" type="parTrans" cxnId="{F873E87A-4B90-4396-976E-C63E7CF680B3}">
      <dgm:prSet/>
      <dgm:spPr/>
      <dgm:t>
        <a:bodyPr/>
        <a:lstStyle/>
        <a:p>
          <a:endParaRPr lang="en-US"/>
        </a:p>
      </dgm:t>
    </dgm:pt>
    <dgm:pt modelId="{B32B3A13-250A-4AFA-8935-7B348ED37F91}" type="sibTrans" cxnId="{F873E87A-4B90-4396-976E-C63E7CF680B3}">
      <dgm:prSet/>
      <dgm:spPr/>
      <dgm:t>
        <a:bodyPr/>
        <a:lstStyle/>
        <a:p>
          <a:endParaRPr lang="en-US"/>
        </a:p>
      </dgm:t>
    </dgm:pt>
    <dgm:pt modelId="{84BCBF59-802B-4F4B-813E-450308917802}">
      <dgm:prSet/>
      <dgm:spPr/>
      <dgm:t>
        <a:bodyPr/>
        <a:lstStyle/>
        <a:p>
          <a:r>
            <a:rPr lang="en-US" b="1" dirty="0"/>
            <a:t>Remove HTML Tags</a:t>
          </a:r>
        </a:p>
      </dgm:t>
    </dgm:pt>
    <dgm:pt modelId="{F15829B0-0014-4F60-A567-41FD99C86313}" type="parTrans" cxnId="{5CF86E43-5B4A-4713-BE07-6575DB88A128}">
      <dgm:prSet/>
      <dgm:spPr/>
      <dgm:t>
        <a:bodyPr/>
        <a:lstStyle/>
        <a:p>
          <a:endParaRPr lang="en-US"/>
        </a:p>
      </dgm:t>
    </dgm:pt>
    <dgm:pt modelId="{2B348764-682F-485D-878A-31013662B323}" type="sibTrans" cxnId="{5CF86E43-5B4A-4713-BE07-6575DB88A128}">
      <dgm:prSet/>
      <dgm:spPr/>
      <dgm:t>
        <a:bodyPr/>
        <a:lstStyle/>
        <a:p>
          <a:endParaRPr lang="en-US"/>
        </a:p>
      </dgm:t>
    </dgm:pt>
    <dgm:pt modelId="{EC0787FE-ACC1-46D6-890B-6E495F8F30AD}">
      <dgm:prSet/>
      <dgm:spPr/>
      <dgm:t>
        <a:bodyPr/>
        <a:lstStyle/>
        <a:p>
          <a:r>
            <a:rPr lang="en-US" b="1" dirty="0"/>
            <a:t>Handling Missing Values</a:t>
          </a:r>
        </a:p>
      </dgm:t>
    </dgm:pt>
    <dgm:pt modelId="{D84BE5C2-C5DD-409B-8AC5-5089BAB3BC6F}" type="parTrans" cxnId="{95453427-A020-48DE-A555-415568F1C08C}">
      <dgm:prSet/>
      <dgm:spPr/>
      <dgm:t>
        <a:bodyPr/>
        <a:lstStyle/>
        <a:p>
          <a:endParaRPr lang="en-US"/>
        </a:p>
      </dgm:t>
    </dgm:pt>
    <dgm:pt modelId="{E219EB3B-C452-44ED-92D8-D784BC339395}" type="sibTrans" cxnId="{95453427-A020-48DE-A555-415568F1C08C}">
      <dgm:prSet/>
      <dgm:spPr/>
      <dgm:t>
        <a:bodyPr/>
        <a:lstStyle/>
        <a:p>
          <a:endParaRPr lang="en-US"/>
        </a:p>
      </dgm:t>
    </dgm:pt>
    <dgm:pt modelId="{2291C124-E517-49E8-ADA5-64F178C40704}">
      <dgm:prSet/>
      <dgm:spPr/>
      <dgm:t>
        <a:bodyPr/>
        <a:lstStyle/>
        <a:p>
          <a:r>
            <a:rPr lang="en-US" b="1" dirty="0"/>
            <a:t>Dropping Duplicates</a:t>
          </a:r>
        </a:p>
      </dgm:t>
    </dgm:pt>
    <dgm:pt modelId="{B8D20180-1D2D-41B1-AF9B-E78B2A210ED5}" type="parTrans" cxnId="{A7A101E6-EFE9-4B51-B2F6-7399AB50E335}">
      <dgm:prSet/>
      <dgm:spPr/>
      <dgm:t>
        <a:bodyPr/>
        <a:lstStyle/>
        <a:p>
          <a:endParaRPr lang="en-US"/>
        </a:p>
      </dgm:t>
    </dgm:pt>
    <dgm:pt modelId="{066E2F92-56B1-42AD-8013-F6ADF3EBB388}" type="sibTrans" cxnId="{A7A101E6-EFE9-4B51-B2F6-7399AB50E335}">
      <dgm:prSet/>
      <dgm:spPr/>
      <dgm:t>
        <a:bodyPr/>
        <a:lstStyle/>
        <a:p>
          <a:endParaRPr lang="en-US"/>
        </a:p>
      </dgm:t>
    </dgm:pt>
    <dgm:pt modelId="{82ABA34B-0AF2-4F93-B9BA-D87F523F847D}">
      <dgm:prSet/>
      <dgm:spPr/>
      <dgm:t>
        <a:bodyPr/>
        <a:lstStyle/>
        <a:p>
          <a:r>
            <a:rPr lang="en-US" b="1" dirty="0"/>
            <a:t>Word Count</a:t>
          </a:r>
        </a:p>
      </dgm:t>
    </dgm:pt>
    <dgm:pt modelId="{07D5BC8C-0D32-4AB4-913A-347598E7C2F6}" type="parTrans" cxnId="{A8D56F85-4C94-45D8-863B-947567EF3B28}">
      <dgm:prSet/>
      <dgm:spPr/>
      <dgm:t>
        <a:bodyPr/>
        <a:lstStyle/>
        <a:p>
          <a:endParaRPr lang="en-US"/>
        </a:p>
      </dgm:t>
    </dgm:pt>
    <dgm:pt modelId="{6BE18073-0D4F-4D82-8B7E-4172D58C93E3}" type="sibTrans" cxnId="{A8D56F85-4C94-45D8-863B-947567EF3B28}">
      <dgm:prSet/>
      <dgm:spPr/>
      <dgm:t>
        <a:bodyPr/>
        <a:lstStyle/>
        <a:p>
          <a:endParaRPr lang="en-US"/>
        </a:p>
      </dgm:t>
    </dgm:pt>
    <dgm:pt modelId="{6F04B656-2A60-4E19-8AC5-93383F932BCB}">
      <dgm:prSet/>
      <dgm:spPr/>
      <dgm:t>
        <a:bodyPr/>
        <a:lstStyle/>
        <a:p>
          <a:r>
            <a:rPr lang="en-US" b="1" dirty="0"/>
            <a:t>Count of Exclamation Marks</a:t>
          </a:r>
        </a:p>
      </dgm:t>
    </dgm:pt>
    <dgm:pt modelId="{79E15AF5-C05A-4F67-B3ED-A7221565A858}" type="parTrans" cxnId="{F98E93B2-C72A-419C-84FA-1305F8AD2718}">
      <dgm:prSet/>
      <dgm:spPr/>
      <dgm:t>
        <a:bodyPr/>
        <a:lstStyle/>
        <a:p>
          <a:endParaRPr lang="en-US"/>
        </a:p>
      </dgm:t>
    </dgm:pt>
    <dgm:pt modelId="{11ACA064-9D75-41C2-B5A2-FEA630843969}" type="sibTrans" cxnId="{F98E93B2-C72A-419C-84FA-1305F8AD2718}">
      <dgm:prSet/>
      <dgm:spPr/>
      <dgm:t>
        <a:bodyPr/>
        <a:lstStyle/>
        <a:p>
          <a:endParaRPr lang="en-US"/>
        </a:p>
      </dgm:t>
    </dgm:pt>
    <dgm:pt modelId="{3DF735E8-BF92-485C-B952-D18103062811}">
      <dgm:prSet/>
      <dgm:spPr/>
      <dgm:t>
        <a:bodyPr/>
        <a:lstStyle/>
        <a:p>
          <a:r>
            <a:rPr lang="en-US" b="1" dirty="0"/>
            <a:t>Tokenization</a:t>
          </a:r>
        </a:p>
      </dgm:t>
    </dgm:pt>
    <dgm:pt modelId="{4AB8467D-A69E-4D1A-A6F7-08C9F2A3BF4C}" type="parTrans" cxnId="{62BE579F-F4B2-4C67-B010-099402111221}">
      <dgm:prSet/>
      <dgm:spPr/>
      <dgm:t>
        <a:bodyPr/>
        <a:lstStyle/>
        <a:p>
          <a:endParaRPr lang="en-US"/>
        </a:p>
      </dgm:t>
    </dgm:pt>
    <dgm:pt modelId="{32B03DAE-68BA-458A-846B-F0D56EBA067E}" type="sibTrans" cxnId="{62BE579F-F4B2-4C67-B010-099402111221}">
      <dgm:prSet/>
      <dgm:spPr/>
      <dgm:t>
        <a:bodyPr/>
        <a:lstStyle/>
        <a:p>
          <a:endParaRPr lang="en-US"/>
        </a:p>
      </dgm:t>
    </dgm:pt>
    <dgm:pt modelId="{89C91FCE-280A-4E78-BFEA-9C2165435E81}">
      <dgm:prSet/>
      <dgm:spPr/>
      <dgm:t>
        <a:bodyPr/>
        <a:lstStyle/>
        <a:p>
          <a:r>
            <a:rPr lang="en-US" b="1" dirty="0" err="1"/>
            <a:t>Stopwords</a:t>
          </a:r>
          <a:r>
            <a:rPr lang="en-US" b="1" dirty="0"/>
            <a:t> Removal</a:t>
          </a:r>
        </a:p>
      </dgm:t>
    </dgm:pt>
    <dgm:pt modelId="{D09A9DD9-6EBA-4AA5-92F0-698C677230DF}" type="parTrans" cxnId="{B006FA0C-58BD-48AE-8D59-1140285365EE}">
      <dgm:prSet/>
      <dgm:spPr/>
      <dgm:t>
        <a:bodyPr/>
        <a:lstStyle/>
        <a:p>
          <a:endParaRPr lang="en-US"/>
        </a:p>
      </dgm:t>
    </dgm:pt>
    <dgm:pt modelId="{0BD17ED4-9B8C-46E1-BA47-80D7CABF59B2}" type="sibTrans" cxnId="{B006FA0C-58BD-48AE-8D59-1140285365EE}">
      <dgm:prSet/>
      <dgm:spPr/>
      <dgm:t>
        <a:bodyPr/>
        <a:lstStyle/>
        <a:p>
          <a:endParaRPr lang="en-US"/>
        </a:p>
      </dgm:t>
    </dgm:pt>
    <dgm:pt modelId="{AB293EE5-02F4-48CC-893B-544C0CCBCDE8}">
      <dgm:prSet/>
      <dgm:spPr/>
      <dgm:t>
        <a:bodyPr/>
        <a:lstStyle/>
        <a:p>
          <a:r>
            <a:rPr lang="en-US" b="1" dirty="0"/>
            <a:t>Lemmatization</a:t>
          </a:r>
        </a:p>
      </dgm:t>
    </dgm:pt>
    <dgm:pt modelId="{808CA97B-7911-4808-A3AA-039187FFCF8A}" type="parTrans" cxnId="{AFD35F42-82E1-4C37-849A-9B959CC19071}">
      <dgm:prSet/>
      <dgm:spPr/>
      <dgm:t>
        <a:bodyPr/>
        <a:lstStyle/>
        <a:p>
          <a:endParaRPr lang="en-US"/>
        </a:p>
      </dgm:t>
    </dgm:pt>
    <dgm:pt modelId="{3FC048F0-514B-4D33-B3E0-7B80BE43DDEB}" type="sibTrans" cxnId="{AFD35F42-82E1-4C37-849A-9B959CC19071}">
      <dgm:prSet/>
      <dgm:spPr/>
      <dgm:t>
        <a:bodyPr/>
        <a:lstStyle/>
        <a:p>
          <a:endParaRPr lang="en-US"/>
        </a:p>
      </dgm:t>
    </dgm:pt>
    <dgm:pt modelId="{CFE25E32-9225-42EB-B4C1-5253352AE77F}">
      <dgm:prSet/>
      <dgm:spPr/>
      <dgm:t>
        <a:bodyPr/>
        <a:lstStyle/>
        <a:p>
          <a:r>
            <a:rPr lang="en-US" b="1" dirty="0"/>
            <a:t>Sentiment (Positive and Negative) Words Analysis</a:t>
          </a:r>
        </a:p>
      </dgm:t>
    </dgm:pt>
    <dgm:pt modelId="{24C491F3-E75F-45DD-BDD1-3DFA650127FB}" type="parTrans" cxnId="{F9138F20-E264-49AF-914C-F5E8A67792A5}">
      <dgm:prSet/>
      <dgm:spPr/>
      <dgm:t>
        <a:bodyPr/>
        <a:lstStyle/>
        <a:p>
          <a:endParaRPr lang="en-US"/>
        </a:p>
      </dgm:t>
    </dgm:pt>
    <dgm:pt modelId="{1EE48CCD-660E-4505-AA1A-0B0467CA4465}" type="sibTrans" cxnId="{F9138F20-E264-49AF-914C-F5E8A67792A5}">
      <dgm:prSet/>
      <dgm:spPr/>
      <dgm:t>
        <a:bodyPr/>
        <a:lstStyle/>
        <a:p>
          <a:endParaRPr lang="en-US"/>
        </a:p>
      </dgm:t>
    </dgm:pt>
    <dgm:pt modelId="{16E03DED-B2DD-D24E-BF97-4C3C88EFDCC6}" type="pres">
      <dgm:prSet presAssocID="{18C887E6-5C0F-4B7E-A368-6AB599710AB6}" presName="Name0" presStyleCnt="0">
        <dgm:presLayoutVars>
          <dgm:dir/>
          <dgm:resizeHandles val="exact"/>
        </dgm:presLayoutVars>
      </dgm:prSet>
      <dgm:spPr/>
    </dgm:pt>
    <dgm:pt modelId="{DB06B0A1-3E53-594A-BA4F-68FDF8BFACD6}" type="pres">
      <dgm:prSet presAssocID="{D18F208A-A36E-4BDA-957C-F9BA2A7F7F1B}" presName="node" presStyleLbl="node1" presStyleIdx="0" presStyleCnt="11">
        <dgm:presLayoutVars>
          <dgm:bulletEnabled val="1"/>
        </dgm:presLayoutVars>
      </dgm:prSet>
      <dgm:spPr/>
    </dgm:pt>
    <dgm:pt modelId="{2B721947-BAF4-5A4E-A8CB-1349C4769028}" type="pres">
      <dgm:prSet presAssocID="{260761BE-8386-4F9C-8F40-E69F4F667EF8}" presName="sibTrans" presStyleLbl="sibTrans1D1" presStyleIdx="0" presStyleCnt="10"/>
      <dgm:spPr/>
    </dgm:pt>
    <dgm:pt modelId="{CBC1E27B-BD6A-564F-94AF-C6CFE9D568EA}" type="pres">
      <dgm:prSet presAssocID="{260761BE-8386-4F9C-8F40-E69F4F667EF8}" presName="connectorText" presStyleLbl="sibTrans1D1" presStyleIdx="0" presStyleCnt="10"/>
      <dgm:spPr/>
    </dgm:pt>
    <dgm:pt modelId="{F3C5DBCF-ECD0-524C-BA7C-FCCB00C17220}" type="pres">
      <dgm:prSet presAssocID="{4B973F44-D738-4E7A-A466-0EC07BBE68EB}" presName="node" presStyleLbl="node1" presStyleIdx="1" presStyleCnt="11">
        <dgm:presLayoutVars>
          <dgm:bulletEnabled val="1"/>
        </dgm:presLayoutVars>
      </dgm:prSet>
      <dgm:spPr/>
    </dgm:pt>
    <dgm:pt modelId="{7A88BED2-4693-8F46-9403-8781E1819857}" type="pres">
      <dgm:prSet presAssocID="{B32B3A13-250A-4AFA-8935-7B348ED37F91}" presName="sibTrans" presStyleLbl="sibTrans1D1" presStyleIdx="1" presStyleCnt="10"/>
      <dgm:spPr/>
    </dgm:pt>
    <dgm:pt modelId="{6F2308CD-48DE-C740-8AFC-60AA2691B226}" type="pres">
      <dgm:prSet presAssocID="{B32B3A13-250A-4AFA-8935-7B348ED37F91}" presName="connectorText" presStyleLbl="sibTrans1D1" presStyleIdx="1" presStyleCnt="10"/>
      <dgm:spPr/>
    </dgm:pt>
    <dgm:pt modelId="{0055B252-9C5A-AA4B-A2C8-BFD18F0D8C11}" type="pres">
      <dgm:prSet presAssocID="{84BCBF59-802B-4F4B-813E-450308917802}" presName="node" presStyleLbl="node1" presStyleIdx="2" presStyleCnt="11">
        <dgm:presLayoutVars>
          <dgm:bulletEnabled val="1"/>
        </dgm:presLayoutVars>
      </dgm:prSet>
      <dgm:spPr/>
    </dgm:pt>
    <dgm:pt modelId="{34D2DD77-A705-6C45-AB32-3D7C200AD897}" type="pres">
      <dgm:prSet presAssocID="{2B348764-682F-485D-878A-31013662B323}" presName="sibTrans" presStyleLbl="sibTrans1D1" presStyleIdx="2" presStyleCnt="10"/>
      <dgm:spPr/>
    </dgm:pt>
    <dgm:pt modelId="{34A9C1BB-D33A-B543-9D27-E9D4F3683EBB}" type="pres">
      <dgm:prSet presAssocID="{2B348764-682F-485D-878A-31013662B323}" presName="connectorText" presStyleLbl="sibTrans1D1" presStyleIdx="2" presStyleCnt="10"/>
      <dgm:spPr/>
    </dgm:pt>
    <dgm:pt modelId="{7988539D-4B4D-594B-8615-D1D020D8BD86}" type="pres">
      <dgm:prSet presAssocID="{EC0787FE-ACC1-46D6-890B-6E495F8F30AD}" presName="node" presStyleLbl="node1" presStyleIdx="3" presStyleCnt="11">
        <dgm:presLayoutVars>
          <dgm:bulletEnabled val="1"/>
        </dgm:presLayoutVars>
      </dgm:prSet>
      <dgm:spPr/>
    </dgm:pt>
    <dgm:pt modelId="{F56A1CD6-7DEE-F44D-AFEA-F4D81FE4F816}" type="pres">
      <dgm:prSet presAssocID="{E219EB3B-C452-44ED-92D8-D784BC339395}" presName="sibTrans" presStyleLbl="sibTrans1D1" presStyleIdx="3" presStyleCnt="10"/>
      <dgm:spPr/>
    </dgm:pt>
    <dgm:pt modelId="{BFEA0235-C104-BD40-B85A-D5A13582C21A}" type="pres">
      <dgm:prSet presAssocID="{E219EB3B-C452-44ED-92D8-D784BC339395}" presName="connectorText" presStyleLbl="sibTrans1D1" presStyleIdx="3" presStyleCnt="10"/>
      <dgm:spPr/>
    </dgm:pt>
    <dgm:pt modelId="{82328BDF-9856-C34A-A6E2-6DC38703806C}" type="pres">
      <dgm:prSet presAssocID="{2291C124-E517-49E8-ADA5-64F178C40704}" presName="node" presStyleLbl="node1" presStyleIdx="4" presStyleCnt="11">
        <dgm:presLayoutVars>
          <dgm:bulletEnabled val="1"/>
        </dgm:presLayoutVars>
      </dgm:prSet>
      <dgm:spPr/>
    </dgm:pt>
    <dgm:pt modelId="{69B6AD56-9386-5B44-BEA3-57BC29034BDB}" type="pres">
      <dgm:prSet presAssocID="{066E2F92-56B1-42AD-8013-F6ADF3EBB388}" presName="sibTrans" presStyleLbl="sibTrans1D1" presStyleIdx="4" presStyleCnt="10"/>
      <dgm:spPr/>
    </dgm:pt>
    <dgm:pt modelId="{A4BE08BD-D569-C247-A3A9-61F1DCD227EC}" type="pres">
      <dgm:prSet presAssocID="{066E2F92-56B1-42AD-8013-F6ADF3EBB388}" presName="connectorText" presStyleLbl="sibTrans1D1" presStyleIdx="4" presStyleCnt="10"/>
      <dgm:spPr/>
    </dgm:pt>
    <dgm:pt modelId="{AAF5A412-92AA-2A43-9894-763AFA5581F7}" type="pres">
      <dgm:prSet presAssocID="{82ABA34B-0AF2-4F93-B9BA-D87F523F847D}" presName="node" presStyleLbl="node1" presStyleIdx="5" presStyleCnt="11">
        <dgm:presLayoutVars>
          <dgm:bulletEnabled val="1"/>
        </dgm:presLayoutVars>
      </dgm:prSet>
      <dgm:spPr/>
    </dgm:pt>
    <dgm:pt modelId="{7C81FEAB-A232-8646-842E-76FB47DF3EFD}" type="pres">
      <dgm:prSet presAssocID="{6BE18073-0D4F-4D82-8B7E-4172D58C93E3}" presName="sibTrans" presStyleLbl="sibTrans1D1" presStyleIdx="5" presStyleCnt="10"/>
      <dgm:spPr/>
    </dgm:pt>
    <dgm:pt modelId="{2519A3F5-5F21-B641-BE5D-1CD679057F93}" type="pres">
      <dgm:prSet presAssocID="{6BE18073-0D4F-4D82-8B7E-4172D58C93E3}" presName="connectorText" presStyleLbl="sibTrans1D1" presStyleIdx="5" presStyleCnt="10"/>
      <dgm:spPr/>
    </dgm:pt>
    <dgm:pt modelId="{32E52D3B-A4E4-7741-8A9C-67D293AE9FAE}" type="pres">
      <dgm:prSet presAssocID="{6F04B656-2A60-4E19-8AC5-93383F932BCB}" presName="node" presStyleLbl="node1" presStyleIdx="6" presStyleCnt="11">
        <dgm:presLayoutVars>
          <dgm:bulletEnabled val="1"/>
        </dgm:presLayoutVars>
      </dgm:prSet>
      <dgm:spPr/>
    </dgm:pt>
    <dgm:pt modelId="{F9DF2D36-761D-E44E-B361-27AB49E898B1}" type="pres">
      <dgm:prSet presAssocID="{11ACA064-9D75-41C2-B5A2-FEA630843969}" presName="sibTrans" presStyleLbl="sibTrans1D1" presStyleIdx="6" presStyleCnt="10"/>
      <dgm:spPr/>
    </dgm:pt>
    <dgm:pt modelId="{C1302DE5-FFAF-6346-A983-90400158A8E6}" type="pres">
      <dgm:prSet presAssocID="{11ACA064-9D75-41C2-B5A2-FEA630843969}" presName="connectorText" presStyleLbl="sibTrans1D1" presStyleIdx="6" presStyleCnt="10"/>
      <dgm:spPr/>
    </dgm:pt>
    <dgm:pt modelId="{3B2DE9EC-C045-BF48-8B75-15D757E4B2F2}" type="pres">
      <dgm:prSet presAssocID="{3DF735E8-BF92-485C-B952-D18103062811}" presName="node" presStyleLbl="node1" presStyleIdx="7" presStyleCnt="11">
        <dgm:presLayoutVars>
          <dgm:bulletEnabled val="1"/>
        </dgm:presLayoutVars>
      </dgm:prSet>
      <dgm:spPr/>
    </dgm:pt>
    <dgm:pt modelId="{B63C3D56-A4E7-174E-A4EB-3F59B62CFDF3}" type="pres">
      <dgm:prSet presAssocID="{32B03DAE-68BA-458A-846B-F0D56EBA067E}" presName="sibTrans" presStyleLbl="sibTrans1D1" presStyleIdx="7" presStyleCnt="10"/>
      <dgm:spPr/>
    </dgm:pt>
    <dgm:pt modelId="{791A2A4C-F173-6A41-B9FB-B73187CF1F20}" type="pres">
      <dgm:prSet presAssocID="{32B03DAE-68BA-458A-846B-F0D56EBA067E}" presName="connectorText" presStyleLbl="sibTrans1D1" presStyleIdx="7" presStyleCnt="10"/>
      <dgm:spPr/>
    </dgm:pt>
    <dgm:pt modelId="{C40B1CBA-3387-F045-A14B-C6372EA44F13}" type="pres">
      <dgm:prSet presAssocID="{89C91FCE-280A-4E78-BFEA-9C2165435E81}" presName="node" presStyleLbl="node1" presStyleIdx="8" presStyleCnt="11">
        <dgm:presLayoutVars>
          <dgm:bulletEnabled val="1"/>
        </dgm:presLayoutVars>
      </dgm:prSet>
      <dgm:spPr/>
    </dgm:pt>
    <dgm:pt modelId="{D5117E0E-99A5-1545-B973-DC1B91063C0F}" type="pres">
      <dgm:prSet presAssocID="{0BD17ED4-9B8C-46E1-BA47-80D7CABF59B2}" presName="sibTrans" presStyleLbl="sibTrans1D1" presStyleIdx="8" presStyleCnt="10"/>
      <dgm:spPr/>
    </dgm:pt>
    <dgm:pt modelId="{FBD6F452-4DAA-244D-B971-FF20B55CF4F6}" type="pres">
      <dgm:prSet presAssocID="{0BD17ED4-9B8C-46E1-BA47-80D7CABF59B2}" presName="connectorText" presStyleLbl="sibTrans1D1" presStyleIdx="8" presStyleCnt="10"/>
      <dgm:spPr/>
    </dgm:pt>
    <dgm:pt modelId="{CDB3AB64-DB2C-654C-8481-1F712CD798F3}" type="pres">
      <dgm:prSet presAssocID="{AB293EE5-02F4-48CC-893B-544C0CCBCDE8}" presName="node" presStyleLbl="node1" presStyleIdx="9" presStyleCnt="11">
        <dgm:presLayoutVars>
          <dgm:bulletEnabled val="1"/>
        </dgm:presLayoutVars>
      </dgm:prSet>
      <dgm:spPr/>
    </dgm:pt>
    <dgm:pt modelId="{31CEBE75-5D03-D347-9ACC-F38937008A9F}" type="pres">
      <dgm:prSet presAssocID="{3FC048F0-514B-4D33-B3E0-7B80BE43DDEB}" presName="sibTrans" presStyleLbl="sibTrans1D1" presStyleIdx="9" presStyleCnt="10"/>
      <dgm:spPr/>
    </dgm:pt>
    <dgm:pt modelId="{8019916C-E5A5-5749-983C-4D2C84E2E58E}" type="pres">
      <dgm:prSet presAssocID="{3FC048F0-514B-4D33-B3E0-7B80BE43DDEB}" presName="connectorText" presStyleLbl="sibTrans1D1" presStyleIdx="9" presStyleCnt="10"/>
      <dgm:spPr/>
    </dgm:pt>
    <dgm:pt modelId="{AA68C522-99E6-3C45-A7D6-968101EC018B}" type="pres">
      <dgm:prSet presAssocID="{CFE25E32-9225-42EB-B4C1-5253352AE77F}" presName="node" presStyleLbl="node1" presStyleIdx="10" presStyleCnt="11">
        <dgm:presLayoutVars>
          <dgm:bulletEnabled val="1"/>
        </dgm:presLayoutVars>
      </dgm:prSet>
      <dgm:spPr/>
    </dgm:pt>
  </dgm:ptLst>
  <dgm:cxnLst>
    <dgm:cxn modelId="{53F0CC04-6E1B-2049-ADF4-1AB530E5601A}" type="presOf" srcId="{066E2F92-56B1-42AD-8013-F6ADF3EBB388}" destId="{A4BE08BD-D569-C247-A3A9-61F1DCD227EC}" srcOrd="1" destOrd="0" presId="urn:microsoft.com/office/officeart/2016/7/layout/RepeatingBendingProcessNew"/>
    <dgm:cxn modelId="{5988F904-D19C-ED47-9C4D-0BA352E4D4B8}" type="presOf" srcId="{4B973F44-D738-4E7A-A466-0EC07BBE68EB}" destId="{F3C5DBCF-ECD0-524C-BA7C-FCCB00C17220}" srcOrd="0" destOrd="0" presId="urn:microsoft.com/office/officeart/2016/7/layout/RepeatingBendingProcessNew"/>
    <dgm:cxn modelId="{B006FA0C-58BD-48AE-8D59-1140285365EE}" srcId="{18C887E6-5C0F-4B7E-A368-6AB599710AB6}" destId="{89C91FCE-280A-4E78-BFEA-9C2165435E81}" srcOrd="8" destOrd="0" parTransId="{D09A9DD9-6EBA-4AA5-92F0-698C677230DF}" sibTransId="{0BD17ED4-9B8C-46E1-BA47-80D7CABF59B2}"/>
    <dgm:cxn modelId="{BA91CA12-45B0-A14C-AF27-3CF927A6D6A8}" type="presOf" srcId="{EC0787FE-ACC1-46D6-890B-6E495F8F30AD}" destId="{7988539D-4B4D-594B-8615-D1D020D8BD86}" srcOrd="0" destOrd="0" presId="urn:microsoft.com/office/officeart/2016/7/layout/RepeatingBendingProcessNew"/>
    <dgm:cxn modelId="{904B9316-DD3C-754E-9BF0-55225FD4CA04}" type="presOf" srcId="{E219EB3B-C452-44ED-92D8-D784BC339395}" destId="{BFEA0235-C104-BD40-B85A-D5A13582C21A}" srcOrd="1" destOrd="0" presId="urn:microsoft.com/office/officeart/2016/7/layout/RepeatingBendingProcessNew"/>
    <dgm:cxn modelId="{F9138F20-E264-49AF-914C-F5E8A67792A5}" srcId="{18C887E6-5C0F-4B7E-A368-6AB599710AB6}" destId="{CFE25E32-9225-42EB-B4C1-5253352AE77F}" srcOrd="10" destOrd="0" parTransId="{24C491F3-E75F-45DD-BDD1-3DFA650127FB}" sibTransId="{1EE48CCD-660E-4505-AA1A-0B0467CA4465}"/>
    <dgm:cxn modelId="{95453427-A020-48DE-A555-415568F1C08C}" srcId="{18C887E6-5C0F-4B7E-A368-6AB599710AB6}" destId="{EC0787FE-ACC1-46D6-890B-6E495F8F30AD}" srcOrd="3" destOrd="0" parTransId="{D84BE5C2-C5DD-409B-8AC5-5089BAB3BC6F}" sibTransId="{E219EB3B-C452-44ED-92D8-D784BC339395}"/>
    <dgm:cxn modelId="{8A0D952F-1BD3-754F-8D57-F7F0F0E24C64}" type="presOf" srcId="{B32B3A13-250A-4AFA-8935-7B348ED37F91}" destId="{7A88BED2-4693-8F46-9403-8781E1819857}" srcOrd="0" destOrd="0" presId="urn:microsoft.com/office/officeart/2016/7/layout/RepeatingBendingProcessNew"/>
    <dgm:cxn modelId="{C35D8533-ACA3-314E-94D8-0EEE5407781D}" type="presOf" srcId="{2B348764-682F-485D-878A-31013662B323}" destId="{34D2DD77-A705-6C45-AB32-3D7C200AD897}" srcOrd="0" destOrd="0" presId="urn:microsoft.com/office/officeart/2016/7/layout/RepeatingBendingProcessNew"/>
    <dgm:cxn modelId="{B53B193D-55BC-1E44-970C-363CD6B4BEF9}" type="presOf" srcId="{6BE18073-0D4F-4D82-8B7E-4172D58C93E3}" destId="{7C81FEAB-A232-8646-842E-76FB47DF3EFD}" srcOrd="0" destOrd="0" presId="urn:microsoft.com/office/officeart/2016/7/layout/RepeatingBendingProcessNew"/>
    <dgm:cxn modelId="{2BBD5A3D-CAD7-D145-98BE-179E54218CAE}" type="presOf" srcId="{B32B3A13-250A-4AFA-8935-7B348ED37F91}" destId="{6F2308CD-48DE-C740-8AFC-60AA2691B226}" srcOrd="1" destOrd="0" presId="urn:microsoft.com/office/officeart/2016/7/layout/RepeatingBendingProcessNew"/>
    <dgm:cxn modelId="{AFD35F42-82E1-4C37-849A-9B959CC19071}" srcId="{18C887E6-5C0F-4B7E-A368-6AB599710AB6}" destId="{AB293EE5-02F4-48CC-893B-544C0CCBCDE8}" srcOrd="9" destOrd="0" parTransId="{808CA97B-7911-4808-A3AA-039187FFCF8A}" sibTransId="{3FC048F0-514B-4D33-B3E0-7B80BE43DDEB}"/>
    <dgm:cxn modelId="{5CF86E43-5B4A-4713-BE07-6575DB88A128}" srcId="{18C887E6-5C0F-4B7E-A368-6AB599710AB6}" destId="{84BCBF59-802B-4F4B-813E-450308917802}" srcOrd="2" destOrd="0" parTransId="{F15829B0-0014-4F60-A567-41FD99C86313}" sibTransId="{2B348764-682F-485D-878A-31013662B323}"/>
    <dgm:cxn modelId="{991D4350-AC90-6947-928C-FC6510A69792}" type="presOf" srcId="{84BCBF59-802B-4F4B-813E-450308917802}" destId="{0055B252-9C5A-AA4B-A2C8-BFD18F0D8C11}" srcOrd="0" destOrd="0" presId="urn:microsoft.com/office/officeart/2016/7/layout/RepeatingBendingProcessNew"/>
    <dgm:cxn modelId="{DDA93655-5A4D-4645-8DF5-AF8145773CEF}" type="presOf" srcId="{260761BE-8386-4F9C-8F40-E69F4F667EF8}" destId="{2B721947-BAF4-5A4E-A8CB-1349C4769028}" srcOrd="0" destOrd="0" presId="urn:microsoft.com/office/officeart/2016/7/layout/RepeatingBendingProcessNew"/>
    <dgm:cxn modelId="{47DFCD56-2436-3443-9DA4-A7B8051BFB6B}" type="presOf" srcId="{89C91FCE-280A-4E78-BFEA-9C2165435E81}" destId="{C40B1CBA-3387-F045-A14B-C6372EA44F13}" srcOrd="0" destOrd="0" presId="urn:microsoft.com/office/officeart/2016/7/layout/RepeatingBendingProcessNew"/>
    <dgm:cxn modelId="{F4E1196E-9C7C-3E44-B0CD-76929B2E6EC7}" type="presOf" srcId="{2291C124-E517-49E8-ADA5-64F178C40704}" destId="{82328BDF-9856-C34A-A6E2-6DC38703806C}" srcOrd="0" destOrd="0" presId="urn:microsoft.com/office/officeart/2016/7/layout/RepeatingBendingProcessNew"/>
    <dgm:cxn modelId="{C7FA3378-4F4C-C148-8C8F-7DDC375B98A6}" type="presOf" srcId="{6F04B656-2A60-4E19-8AC5-93383F932BCB}" destId="{32E52D3B-A4E4-7741-8A9C-67D293AE9FAE}" srcOrd="0" destOrd="0" presId="urn:microsoft.com/office/officeart/2016/7/layout/RepeatingBendingProcessNew"/>
    <dgm:cxn modelId="{20331379-A441-445C-AEB8-3DBE4743BD53}" srcId="{18C887E6-5C0F-4B7E-A368-6AB599710AB6}" destId="{D18F208A-A36E-4BDA-957C-F9BA2A7F7F1B}" srcOrd="0" destOrd="0" parTransId="{8CDBA853-CE87-453A-B1F4-8F9B8692FD9E}" sibTransId="{260761BE-8386-4F9C-8F40-E69F4F667EF8}"/>
    <dgm:cxn modelId="{F873E87A-4B90-4396-976E-C63E7CF680B3}" srcId="{18C887E6-5C0F-4B7E-A368-6AB599710AB6}" destId="{4B973F44-D738-4E7A-A466-0EC07BBE68EB}" srcOrd="1" destOrd="0" parTransId="{48B3F510-B186-499A-8D8A-9D64EBD2871A}" sibTransId="{B32B3A13-250A-4AFA-8935-7B348ED37F91}"/>
    <dgm:cxn modelId="{CF542A81-937A-BE45-9A27-450BE4E8D5FE}" type="presOf" srcId="{11ACA064-9D75-41C2-B5A2-FEA630843969}" destId="{C1302DE5-FFAF-6346-A983-90400158A8E6}" srcOrd="1" destOrd="0" presId="urn:microsoft.com/office/officeart/2016/7/layout/RepeatingBendingProcessNew"/>
    <dgm:cxn modelId="{A8D56F85-4C94-45D8-863B-947567EF3B28}" srcId="{18C887E6-5C0F-4B7E-A368-6AB599710AB6}" destId="{82ABA34B-0AF2-4F93-B9BA-D87F523F847D}" srcOrd="5" destOrd="0" parTransId="{07D5BC8C-0D32-4AB4-913A-347598E7C2F6}" sibTransId="{6BE18073-0D4F-4D82-8B7E-4172D58C93E3}"/>
    <dgm:cxn modelId="{F8676093-1695-AE4A-90DD-508A1073244E}" type="presOf" srcId="{0BD17ED4-9B8C-46E1-BA47-80D7CABF59B2}" destId="{D5117E0E-99A5-1545-B973-DC1B91063C0F}" srcOrd="0" destOrd="0" presId="urn:microsoft.com/office/officeart/2016/7/layout/RepeatingBendingProcessNew"/>
    <dgm:cxn modelId="{F110B495-44E6-D245-AF6D-952F95C9D3E3}" type="presOf" srcId="{D18F208A-A36E-4BDA-957C-F9BA2A7F7F1B}" destId="{DB06B0A1-3E53-594A-BA4F-68FDF8BFACD6}" srcOrd="0" destOrd="0" presId="urn:microsoft.com/office/officeart/2016/7/layout/RepeatingBendingProcessNew"/>
    <dgm:cxn modelId="{1A740999-2D25-D746-ABF5-3A8E0A43310A}" type="presOf" srcId="{32B03DAE-68BA-458A-846B-F0D56EBA067E}" destId="{B63C3D56-A4E7-174E-A4EB-3F59B62CFDF3}" srcOrd="0" destOrd="0" presId="urn:microsoft.com/office/officeart/2016/7/layout/RepeatingBendingProcessNew"/>
    <dgm:cxn modelId="{948A0A9E-7412-E04D-AF98-57D0AB7952BD}" type="presOf" srcId="{18C887E6-5C0F-4B7E-A368-6AB599710AB6}" destId="{16E03DED-B2DD-D24E-BF97-4C3C88EFDCC6}" srcOrd="0" destOrd="0" presId="urn:microsoft.com/office/officeart/2016/7/layout/RepeatingBendingProcessNew"/>
    <dgm:cxn modelId="{62BE579F-F4B2-4C67-B010-099402111221}" srcId="{18C887E6-5C0F-4B7E-A368-6AB599710AB6}" destId="{3DF735E8-BF92-485C-B952-D18103062811}" srcOrd="7" destOrd="0" parTransId="{4AB8467D-A69E-4D1A-A6F7-08C9F2A3BF4C}" sibTransId="{32B03DAE-68BA-458A-846B-F0D56EBA067E}"/>
    <dgm:cxn modelId="{FCAB45A4-EFA6-CC44-B693-E2AA030B6915}" type="presOf" srcId="{82ABA34B-0AF2-4F93-B9BA-D87F523F847D}" destId="{AAF5A412-92AA-2A43-9894-763AFA5581F7}" srcOrd="0" destOrd="0" presId="urn:microsoft.com/office/officeart/2016/7/layout/RepeatingBendingProcessNew"/>
    <dgm:cxn modelId="{2AA975AC-C1CB-6549-B96F-B86EC3E2D723}" type="presOf" srcId="{32B03DAE-68BA-458A-846B-F0D56EBA067E}" destId="{791A2A4C-F173-6A41-B9FB-B73187CF1F20}" srcOrd="1" destOrd="0" presId="urn:microsoft.com/office/officeart/2016/7/layout/RepeatingBendingProcessNew"/>
    <dgm:cxn modelId="{F03BCDAD-F591-264A-B1B4-F1E7C219C67A}" type="presOf" srcId="{11ACA064-9D75-41C2-B5A2-FEA630843969}" destId="{F9DF2D36-761D-E44E-B361-27AB49E898B1}" srcOrd="0" destOrd="0" presId="urn:microsoft.com/office/officeart/2016/7/layout/RepeatingBendingProcessNew"/>
    <dgm:cxn modelId="{F98E93B2-C72A-419C-84FA-1305F8AD2718}" srcId="{18C887E6-5C0F-4B7E-A368-6AB599710AB6}" destId="{6F04B656-2A60-4E19-8AC5-93383F932BCB}" srcOrd="6" destOrd="0" parTransId="{79E15AF5-C05A-4F67-B3ED-A7221565A858}" sibTransId="{11ACA064-9D75-41C2-B5A2-FEA630843969}"/>
    <dgm:cxn modelId="{501E26B5-4D54-9E41-9B93-1F535E960117}" type="presOf" srcId="{0BD17ED4-9B8C-46E1-BA47-80D7CABF59B2}" destId="{FBD6F452-4DAA-244D-B971-FF20B55CF4F6}" srcOrd="1" destOrd="0" presId="urn:microsoft.com/office/officeart/2016/7/layout/RepeatingBendingProcessNew"/>
    <dgm:cxn modelId="{A58BB9BA-54C6-0F4F-ACCF-D708B5850413}" type="presOf" srcId="{066E2F92-56B1-42AD-8013-F6ADF3EBB388}" destId="{69B6AD56-9386-5B44-BEA3-57BC29034BDB}" srcOrd="0" destOrd="0" presId="urn:microsoft.com/office/officeart/2016/7/layout/RepeatingBendingProcessNew"/>
    <dgm:cxn modelId="{7D3F21C8-7908-A040-8A64-3ADB932E1750}" type="presOf" srcId="{2B348764-682F-485D-878A-31013662B323}" destId="{34A9C1BB-D33A-B543-9D27-E9D4F3683EBB}" srcOrd="1" destOrd="0" presId="urn:microsoft.com/office/officeart/2016/7/layout/RepeatingBendingProcessNew"/>
    <dgm:cxn modelId="{3EDBEFC8-F3E4-6B4D-BE87-F7A68A916F20}" type="presOf" srcId="{E219EB3B-C452-44ED-92D8-D784BC339395}" destId="{F56A1CD6-7DEE-F44D-AFEA-F4D81FE4F816}" srcOrd="0" destOrd="0" presId="urn:microsoft.com/office/officeart/2016/7/layout/RepeatingBendingProcessNew"/>
    <dgm:cxn modelId="{D1736AD9-88BD-DF48-8D8A-20924F13CC33}" type="presOf" srcId="{CFE25E32-9225-42EB-B4C1-5253352AE77F}" destId="{AA68C522-99E6-3C45-A7D6-968101EC018B}" srcOrd="0" destOrd="0" presId="urn:microsoft.com/office/officeart/2016/7/layout/RepeatingBendingProcessNew"/>
    <dgm:cxn modelId="{ABDD1FE5-433D-204B-ABA9-81265C11C96C}" type="presOf" srcId="{3DF735E8-BF92-485C-B952-D18103062811}" destId="{3B2DE9EC-C045-BF48-8B75-15D757E4B2F2}" srcOrd="0" destOrd="0" presId="urn:microsoft.com/office/officeart/2016/7/layout/RepeatingBendingProcessNew"/>
    <dgm:cxn modelId="{A7A101E6-EFE9-4B51-B2F6-7399AB50E335}" srcId="{18C887E6-5C0F-4B7E-A368-6AB599710AB6}" destId="{2291C124-E517-49E8-ADA5-64F178C40704}" srcOrd="4" destOrd="0" parTransId="{B8D20180-1D2D-41B1-AF9B-E78B2A210ED5}" sibTransId="{066E2F92-56B1-42AD-8013-F6ADF3EBB388}"/>
    <dgm:cxn modelId="{095447EE-3B2B-0D47-89F6-4431E63C4FC1}" type="presOf" srcId="{260761BE-8386-4F9C-8F40-E69F4F667EF8}" destId="{CBC1E27B-BD6A-564F-94AF-C6CFE9D568EA}" srcOrd="1" destOrd="0" presId="urn:microsoft.com/office/officeart/2016/7/layout/RepeatingBendingProcessNew"/>
    <dgm:cxn modelId="{E52B95EF-09F6-6A48-98DB-95AD841D5F57}" type="presOf" srcId="{3FC048F0-514B-4D33-B3E0-7B80BE43DDEB}" destId="{8019916C-E5A5-5749-983C-4D2C84E2E58E}" srcOrd="1" destOrd="0" presId="urn:microsoft.com/office/officeart/2016/7/layout/RepeatingBendingProcessNew"/>
    <dgm:cxn modelId="{4C629DF3-0083-E748-AC73-5DEF7CE53D16}" type="presOf" srcId="{3FC048F0-514B-4D33-B3E0-7B80BE43DDEB}" destId="{31CEBE75-5D03-D347-9ACC-F38937008A9F}" srcOrd="0" destOrd="0" presId="urn:microsoft.com/office/officeart/2016/7/layout/RepeatingBendingProcessNew"/>
    <dgm:cxn modelId="{626B37F4-69CC-D84E-8267-274293CD0F4C}" type="presOf" srcId="{AB293EE5-02F4-48CC-893B-544C0CCBCDE8}" destId="{CDB3AB64-DB2C-654C-8481-1F712CD798F3}" srcOrd="0" destOrd="0" presId="urn:microsoft.com/office/officeart/2016/7/layout/RepeatingBendingProcessNew"/>
    <dgm:cxn modelId="{E6562AF5-D818-5A43-9A8A-C269C9E8E7C7}" type="presOf" srcId="{6BE18073-0D4F-4D82-8B7E-4172D58C93E3}" destId="{2519A3F5-5F21-B641-BE5D-1CD679057F93}" srcOrd="1" destOrd="0" presId="urn:microsoft.com/office/officeart/2016/7/layout/RepeatingBendingProcessNew"/>
    <dgm:cxn modelId="{FE286B33-8000-BC4E-A4BE-85022F62B9E6}" type="presParOf" srcId="{16E03DED-B2DD-D24E-BF97-4C3C88EFDCC6}" destId="{DB06B0A1-3E53-594A-BA4F-68FDF8BFACD6}" srcOrd="0" destOrd="0" presId="urn:microsoft.com/office/officeart/2016/7/layout/RepeatingBendingProcessNew"/>
    <dgm:cxn modelId="{86FE043D-9504-8541-B1BD-2F782874F821}" type="presParOf" srcId="{16E03DED-B2DD-D24E-BF97-4C3C88EFDCC6}" destId="{2B721947-BAF4-5A4E-A8CB-1349C4769028}" srcOrd="1" destOrd="0" presId="urn:microsoft.com/office/officeart/2016/7/layout/RepeatingBendingProcessNew"/>
    <dgm:cxn modelId="{1280093C-1A39-D742-9D83-D481594FDBFC}" type="presParOf" srcId="{2B721947-BAF4-5A4E-A8CB-1349C4769028}" destId="{CBC1E27B-BD6A-564F-94AF-C6CFE9D568EA}" srcOrd="0" destOrd="0" presId="urn:microsoft.com/office/officeart/2016/7/layout/RepeatingBendingProcessNew"/>
    <dgm:cxn modelId="{6D7E6E07-49E5-464E-A1F3-794F4BD427BE}" type="presParOf" srcId="{16E03DED-B2DD-D24E-BF97-4C3C88EFDCC6}" destId="{F3C5DBCF-ECD0-524C-BA7C-FCCB00C17220}" srcOrd="2" destOrd="0" presId="urn:microsoft.com/office/officeart/2016/7/layout/RepeatingBendingProcessNew"/>
    <dgm:cxn modelId="{00D23E18-2E80-D84D-B219-37DA2909CD91}" type="presParOf" srcId="{16E03DED-B2DD-D24E-BF97-4C3C88EFDCC6}" destId="{7A88BED2-4693-8F46-9403-8781E1819857}" srcOrd="3" destOrd="0" presId="urn:microsoft.com/office/officeart/2016/7/layout/RepeatingBendingProcessNew"/>
    <dgm:cxn modelId="{2791669E-379F-F646-B6D3-ACFF524C4F66}" type="presParOf" srcId="{7A88BED2-4693-8F46-9403-8781E1819857}" destId="{6F2308CD-48DE-C740-8AFC-60AA2691B226}" srcOrd="0" destOrd="0" presId="urn:microsoft.com/office/officeart/2016/7/layout/RepeatingBendingProcessNew"/>
    <dgm:cxn modelId="{9DF85A5F-5B70-A146-8920-89F53D637FCD}" type="presParOf" srcId="{16E03DED-B2DD-D24E-BF97-4C3C88EFDCC6}" destId="{0055B252-9C5A-AA4B-A2C8-BFD18F0D8C11}" srcOrd="4" destOrd="0" presId="urn:microsoft.com/office/officeart/2016/7/layout/RepeatingBendingProcessNew"/>
    <dgm:cxn modelId="{7BC8C2EC-C7FF-964E-840F-439F19DBB043}" type="presParOf" srcId="{16E03DED-B2DD-D24E-BF97-4C3C88EFDCC6}" destId="{34D2DD77-A705-6C45-AB32-3D7C200AD897}" srcOrd="5" destOrd="0" presId="urn:microsoft.com/office/officeart/2016/7/layout/RepeatingBendingProcessNew"/>
    <dgm:cxn modelId="{897D1958-14B9-254A-81D9-67C65DC0ACF2}" type="presParOf" srcId="{34D2DD77-A705-6C45-AB32-3D7C200AD897}" destId="{34A9C1BB-D33A-B543-9D27-E9D4F3683EBB}" srcOrd="0" destOrd="0" presId="urn:microsoft.com/office/officeart/2016/7/layout/RepeatingBendingProcessNew"/>
    <dgm:cxn modelId="{46DA35E1-809B-2F44-8DC0-1D1D1F4FBCB3}" type="presParOf" srcId="{16E03DED-B2DD-D24E-BF97-4C3C88EFDCC6}" destId="{7988539D-4B4D-594B-8615-D1D020D8BD86}" srcOrd="6" destOrd="0" presId="urn:microsoft.com/office/officeart/2016/7/layout/RepeatingBendingProcessNew"/>
    <dgm:cxn modelId="{77B82506-9CA4-E443-BD63-EF4AA0E46FFE}" type="presParOf" srcId="{16E03DED-B2DD-D24E-BF97-4C3C88EFDCC6}" destId="{F56A1CD6-7DEE-F44D-AFEA-F4D81FE4F816}" srcOrd="7" destOrd="0" presId="urn:microsoft.com/office/officeart/2016/7/layout/RepeatingBendingProcessNew"/>
    <dgm:cxn modelId="{9F7C7DAE-5D85-F945-8978-277A1448201C}" type="presParOf" srcId="{F56A1CD6-7DEE-F44D-AFEA-F4D81FE4F816}" destId="{BFEA0235-C104-BD40-B85A-D5A13582C21A}" srcOrd="0" destOrd="0" presId="urn:microsoft.com/office/officeart/2016/7/layout/RepeatingBendingProcessNew"/>
    <dgm:cxn modelId="{F88C7BC5-6BE2-2A45-A973-D551A2AAF92B}" type="presParOf" srcId="{16E03DED-B2DD-D24E-BF97-4C3C88EFDCC6}" destId="{82328BDF-9856-C34A-A6E2-6DC38703806C}" srcOrd="8" destOrd="0" presId="urn:microsoft.com/office/officeart/2016/7/layout/RepeatingBendingProcessNew"/>
    <dgm:cxn modelId="{B02DD91A-B76D-7040-947D-C075368684E3}" type="presParOf" srcId="{16E03DED-B2DD-D24E-BF97-4C3C88EFDCC6}" destId="{69B6AD56-9386-5B44-BEA3-57BC29034BDB}" srcOrd="9" destOrd="0" presId="urn:microsoft.com/office/officeart/2016/7/layout/RepeatingBendingProcessNew"/>
    <dgm:cxn modelId="{625ABCDF-B69C-8A48-AE31-CA706152CA36}" type="presParOf" srcId="{69B6AD56-9386-5B44-BEA3-57BC29034BDB}" destId="{A4BE08BD-D569-C247-A3A9-61F1DCD227EC}" srcOrd="0" destOrd="0" presId="urn:microsoft.com/office/officeart/2016/7/layout/RepeatingBendingProcessNew"/>
    <dgm:cxn modelId="{4EE86821-C8E4-A54B-9CDF-C100A3B3A821}" type="presParOf" srcId="{16E03DED-B2DD-D24E-BF97-4C3C88EFDCC6}" destId="{AAF5A412-92AA-2A43-9894-763AFA5581F7}" srcOrd="10" destOrd="0" presId="urn:microsoft.com/office/officeart/2016/7/layout/RepeatingBendingProcessNew"/>
    <dgm:cxn modelId="{2540B6EB-8DFA-8D46-B95B-A2DB3F6C0278}" type="presParOf" srcId="{16E03DED-B2DD-D24E-BF97-4C3C88EFDCC6}" destId="{7C81FEAB-A232-8646-842E-76FB47DF3EFD}" srcOrd="11" destOrd="0" presId="urn:microsoft.com/office/officeart/2016/7/layout/RepeatingBendingProcessNew"/>
    <dgm:cxn modelId="{76788170-9014-2948-B7B1-1575E8287595}" type="presParOf" srcId="{7C81FEAB-A232-8646-842E-76FB47DF3EFD}" destId="{2519A3F5-5F21-B641-BE5D-1CD679057F93}" srcOrd="0" destOrd="0" presId="urn:microsoft.com/office/officeart/2016/7/layout/RepeatingBendingProcessNew"/>
    <dgm:cxn modelId="{646894C4-5F15-954B-8F59-4C1645CD811A}" type="presParOf" srcId="{16E03DED-B2DD-D24E-BF97-4C3C88EFDCC6}" destId="{32E52D3B-A4E4-7741-8A9C-67D293AE9FAE}" srcOrd="12" destOrd="0" presId="urn:microsoft.com/office/officeart/2016/7/layout/RepeatingBendingProcessNew"/>
    <dgm:cxn modelId="{4F5C4331-8932-7747-9AC5-4F2C97EF4C76}" type="presParOf" srcId="{16E03DED-B2DD-D24E-BF97-4C3C88EFDCC6}" destId="{F9DF2D36-761D-E44E-B361-27AB49E898B1}" srcOrd="13" destOrd="0" presId="urn:microsoft.com/office/officeart/2016/7/layout/RepeatingBendingProcessNew"/>
    <dgm:cxn modelId="{6D628513-7975-B745-A447-111D0C2FE46D}" type="presParOf" srcId="{F9DF2D36-761D-E44E-B361-27AB49E898B1}" destId="{C1302DE5-FFAF-6346-A983-90400158A8E6}" srcOrd="0" destOrd="0" presId="urn:microsoft.com/office/officeart/2016/7/layout/RepeatingBendingProcessNew"/>
    <dgm:cxn modelId="{01B388B2-90F6-6B46-836B-FAFB617625F5}" type="presParOf" srcId="{16E03DED-B2DD-D24E-BF97-4C3C88EFDCC6}" destId="{3B2DE9EC-C045-BF48-8B75-15D757E4B2F2}" srcOrd="14" destOrd="0" presId="urn:microsoft.com/office/officeart/2016/7/layout/RepeatingBendingProcessNew"/>
    <dgm:cxn modelId="{81DED880-110B-784C-8D02-4997BBDC4E19}" type="presParOf" srcId="{16E03DED-B2DD-D24E-BF97-4C3C88EFDCC6}" destId="{B63C3D56-A4E7-174E-A4EB-3F59B62CFDF3}" srcOrd="15" destOrd="0" presId="urn:microsoft.com/office/officeart/2016/7/layout/RepeatingBendingProcessNew"/>
    <dgm:cxn modelId="{32848AD0-B4EA-D840-BB91-EAF545DF0281}" type="presParOf" srcId="{B63C3D56-A4E7-174E-A4EB-3F59B62CFDF3}" destId="{791A2A4C-F173-6A41-B9FB-B73187CF1F20}" srcOrd="0" destOrd="0" presId="urn:microsoft.com/office/officeart/2016/7/layout/RepeatingBendingProcessNew"/>
    <dgm:cxn modelId="{CB060CE7-E62F-9547-A6A9-54081A9CE515}" type="presParOf" srcId="{16E03DED-B2DD-D24E-BF97-4C3C88EFDCC6}" destId="{C40B1CBA-3387-F045-A14B-C6372EA44F13}" srcOrd="16" destOrd="0" presId="urn:microsoft.com/office/officeart/2016/7/layout/RepeatingBendingProcessNew"/>
    <dgm:cxn modelId="{D278E0CA-95E3-0C4C-A46A-B06B8D2300ED}" type="presParOf" srcId="{16E03DED-B2DD-D24E-BF97-4C3C88EFDCC6}" destId="{D5117E0E-99A5-1545-B973-DC1B91063C0F}" srcOrd="17" destOrd="0" presId="urn:microsoft.com/office/officeart/2016/7/layout/RepeatingBendingProcessNew"/>
    <dgm:cxn modelId="{36F5982D-33A6-5D4A-A828-520713B52022}" type="presParOf" srcId="{D5117E0E-99A5-1545-B973-DC1B91063C0F}" destId="{FBD6F452-4DAA-244D-B971-FF20B55CF4F6}" srcOrd="0" destOrd="0" presId="urn:microsoft.com/office/officeart/2016/7/layout/RepeatingBendingProcessNew"/>
    <dgm:cxn modelId="{E424F204-0A2A-0D44-954A-AC994A355100}" type="presParOf" srcId="{16E03DED-B2DD-D24E-BF97-4C3C88EFDCC6}" destId="{CDB3AB64-DB2C-654C-8481-1F712CD798F3}" srcOrd="18" destOrd="0" presId="urn:microsoft.com/office/officeart/2016/7/layout/RepeatingBendingProcessNew"/>
    <dgm:cxn modelId="{7557ED13-CD0B-084A-8905-984DE740E91F}" type="presParOf" srcId="{16E03DED-B2DD-D24E-BF97-4C3C88EFDCC6}" destId="{31CEBE75-5D03-D347-9ACC-F38937008A9F}" srcOrd="19" destOrd="0" presId="urn:microsoft.com/office/officeart/2016/7/layout/RepeatingBendingProcessNew"/>
    <dgm:cxn modelId="{25908901-24AA-7B41-9ED8-93825C10FD7A}" type="presParOf" srcId="{31CEBE75-5D03-D347-9ACC-F38937008A9F}" destId="{8019916C-E5A5-5749-983C-4D2C84E2E58E}" srcOrd="0" destOrd="0" presId="urn:microsoft.com/office/officeart/2016/7/layout/RepeatingBendingProcessNew"/>
    <dgm:cxn modelId="{80277F72-63A9-9B48-AAEC-A3907CD216BE}" type="presParOf" srcId="{16E03DED-B2DD-D24E-BF97-4C3C88EFDCC6}" destId="{AA68C522-99E6-3C45-A7D6-968101EC018B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21947-BAF4-5A4E-A8CB-1349C4769028}">
      <dsp:nvSpPr>
        <dsp:cNvPr id="0" name=""/>
        <dsp:cNvSpPr/>
      </dsp:nvSpPr>
      <dsp:spPr>
        <a:xfrm>
          <a:off x="1679596" y="705597"/>
          <a:ext cx="355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096" y="45720"/>
              </a:lnTo>
            </a:path>
          </a:pathLst>
        </a:custGeom>
        <a:noFill/>
        <a:ln w="12700" cap="flat" cmpd="sng" algn="ctr">
          <a:solidFill>
            <a:schemeClr val="accent4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7502" y="749388"/>
        <a:ext cx="19284" cy="3856"/>
      </dsp:txXfrm>
    </dsp:sp>
    <dsp:sp modelId="{DB06B0A1-3E53-594A-BA4F-68FDF8BFACD6}">
      <dsp:nvSpPr>
        <dsp:cNvPr id="0" name=""/>
        <dsp:cNvSpPr/>
      </dsp:nvSpPr>
      <dsp:spPr>
        <a:xfrm>
          <a:off x="4454" y="248234"/>
          <a:ext cx="1676941" cy="10061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172" tIns="86253" rIns="82172" bIns="862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Removing Punctuations</a:t>
          </a:r>
        </a:p>
      </dsp:txBody>
      <dsp:txXfrm>
        <a:off x="4454" y="248234"/>
        <a:ext cx="1676941" cy="1006165"/>
      </dsp:txXfrm>
    </dsp:sp>
    <dsp:sp modelId="{7A88BED2-4693-8F46-9403-8781E1819857}">
      <dsp:nvSpPr>
        <dsp:cNvPr id="0" name=""/>
        <dsp:cNvSpPr/>
      </dsp:nvSpPr>
      <dsp:spPr>
        <a:xfrm>
          <a:off x="3742234" y="705597"/>
          <a:ext cx="355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096" y="45720"/>
              </a:lnTo>
            </a:path>
          </a:pathLst>
        </a:custGeom>
        <a:noFill/>
        <a:ln w="12700" cap="flat" cmpd="sng" algn="ctr">
          <a:solidFill>
            <a:schemeClr val="accent4">
              <a:shade val="90000"/>
              <a:hueOff val="126350"/>
              <a:satOff val="-6566"/>
              <a:lumOff val="808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0140" y="749388"/>
        <a:ext cx="19284" cy="3856"/>
      </dsp:txXfrm>
    </dsp:sp>
    <dsp:sp modelId="{F3C5DBCF-ECD0-524C-BA7C-FCCB00C17220}">
      <dsp:nvSpPr>
        <dsp:cNvPr id="0" name=""/>
        <dsp:cNvSpPr/>
      </dsp:nvSpPr>
      <dsp:spPr>
        <a:xfrm>
          <a:off x="2067093" y="248234"/>
          <a:ext cx="1676941" cy="10061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110824"/>
                <a:satOff val="-6403"/>
                <a:lumOff val="88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50000"/>
                <a:hueOff val="110824"/>
                <a:satOff val="-6403"/>
                <a:lumOff val="88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50000"/>
                <a:hueOff val="110824"/>
                <a:satOff val="-6403"/>
                <a:lumOff val="88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172" tIns="86253" rIns="82172" bIns="862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Converting to Lowercase</a:t>
          </a:r>
        </a:p>
      </dsp:txBody>
      <dsp:txXfrm>
        <a:off x="2067093" y="248234"/>
        <a:ext cx="1676941" cy="1006165"/>
      </dsp:txXfrm>
    </dsp:sp>
    <dsp:sp modelId="{34D2DD77-A705-6C45-AB32-3D7C200AD897}">
      <dsp:nvSpPr>
        <dsp:cNvPr id="0" name=""/>
        <dsp:cNvSpPr/>
      </dsp:nvSpPr>
      <dsp:spPr>
        <a:xfrm>
          <a:off x="842925" y="1252599"/>
          <a:ext cx="4125276" cy="355096"/>
        </a:xfrm>
        <a:custGeom>
          <a:avLst/>
          <a:gdLst/>
          <a:ahLst/>
          <a:cxnLst/>
          <a:rect l="0" t="0" r="0" b="0"/>
          <a:pathLst>
            <a:path>
              <a:moveTo>
                <a:pt x="4125276" y="0"/>
              </a:moveTo>
              <a:lnTo>
                <a:pt x="4125276" y="194648"/>
              </a:lnTo>
              <a:lnTo>
                <a:pt x="0" y="194648"/>
              </a:lnTo>
              <a:lnTo>
                <a:pt x="0" y="355096"/>
              </a:lnTo>
            </a:path>
          </a:pathLst>
        </a:custGeom>
        <a:noFill/>
        <a:ln w="12700" cap="flat" cmpd="sng" algn="ctr">
          <a:solidFill>
            <a:schemeClr val="accent4">
              <a:shade val="90000"/>
              <a:hueOff val="252699"/>
              <a:satOff val="-13132"/>
              <a:lumOff val="1616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01982" y="1428219"/>
        <a:ext cx="207163" cy="3856"/>
      </dsp:txXfrm>
    </dsp:sp>
    <dsp:sp modelId="{0055B252-9C5A-AA4B-A2C8-BFD18F0D8C11}">
      <dsp:nvSpPr>
        <dsp:cNvPr id="0" name=""/>
        <dsp:cNvSpPr/>
      </dsp:nvSpPr>
      <dsp:spPr>
        <a:xfrm>
          <a:off x="4129731" y="248234"/>
          <a:ext cx="1676941" cy="10061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221649"/>
                <a:satOff val="-12807"/>
                <a:lumOff val="1772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50000"/>
                <a:hueOff val="221649"/>
                <a:satOff val="-12807"/>
                <a:lumOff val="1772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50000"/>
                <a:hueOff val="221649"/>
                <a:satOff val="-12807"/>
                <a:lumOff val="1772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172" tIns="86253" rIns="82172" bIns="862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Remove HTML Tags</a:t>
          </a:r>
        </a:p>
      </dsp:txBody>
      <dsp:txXfrm>
        <a:off x="4129731" y="248234"/>
        <a:ext cx="1676941" cy="1006165"/>
      </dsp:txXfrm>
    </dsp:sp>
    <dsp:sp modelId="{F56A1CD6-7DEE-F44D-AFEA-F4D81FE4F816}">
      <dsp:nvSpPr>
        <dsp:cNvPr id="0" name=""/>
        <dsp:cNvSpPr/>
      </dsp:nvSpPr>
      <dsp:spPr>
        <a:xfrm>
          <a:off x="1679596" y="2097458"/>
          <a:ext cx="355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096" y="45720"/>
              </a:lnTo>
            </a:path>
          </a:pathLst>
        </a:custGeom>
        <a:noFill/>
        <a:ln w="12700" cap="flat" cmpd="sng" algn="ctr">
          <a:solidFill>
            <a:schemeClr val="accent4">
              <a:shade val="90000"/>
              <a:hueOff val="379049"/>
              <a:satOff val="-19697"/>
              <a:lumOff val="242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7502" y="2141250"/>
        <a:ext cx="19284" cy="3856"/>
      </dsp:txXfrm>
    </dsp:sp>
    <dsp:sp modelId="{7988539D-4B4D-594B-8615-D1D020D8BD86}">
      <dsp:nvSpPr>
        <dsp:cNvPr id="0" name=""/>
        <dsp:cNvSpPr/>
      </dsp:nvSpPr>
      <dsp:spPr>
        <a:xfrm>
          <a:off x="4454" y="1640096"/>
          <a:ext cx="1676941" cy="10061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332473"/>
                <a:satOff val="-19210"/>
                <a:lumOff val="2658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50000"/>
                <a:hueOff val="332473"/>
                <a:satOff val="-19210"/>
                <a:lumOff val="2658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50000"/>
                <a:hueOff val="332473"/>
                <a:satOff val="-19210"/>
                <a:lumOff val="2658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172" tIns="86253" rIns="82172" bIns="862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Handling Missing Values</a:t>
          </a:r>
        </a:p>
      </dsp:txBody>
      <dsp:txXfrm>
        <a:off x="4454" y="1640096"/>
        <a:ext cx="1676941" cy="1006165"/>
      </dsp:txXfrm>
    </dsp:sp>
    <dsp:sp modelId="{69B6AD56-9386-5B44-BEA3-57BC29034BDB}">
      <dsp:nvSpPr>
        <dsp:cNvPr id="0" name=""/>
        <dsp:cNvSpPr/>
      </dsp:nvSpPr>
      <dsp:spPr>
        <a:xfrm>
          <a:off x="3742234" y="2097458"/>
          <a:ext cx="355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096" y="45720"/>
              </a:lnTo>
            </a:path>
          </a:pathLst>
        </a:custGeom>
        <a:noFill/>
        <a:ln w="12700" cap="flat" cmpd="sng" algn="ctr">
          <a:solidFill>
            <a:schemeClr val="accent4">
              <a:shade val="90000"/>
              <a:hueOff val="505399"/>
              <a:satOff val="-26263"/>
              <a:lumOff val="3233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0140" y="2141250"/>
        <a:ext cx="19284" cy="3856"/>
      </dsp:txXfrm>
    </dsp:sp>
    <dsp:sp modelId="{82328BDF-9856-C34A-A6E2-6DC38703806C}">
      <dsp:nvSpPr>
        <dsp:cNvPr id="0" name=""/>
        <dsp:cNvSpPr/>
      </dsp:nvSpPr>
      <dsp:spPr>
        <a:xfrm>
          <a:off x="2067093" y="1640096"/>
          <a:ext cx="1676941" cy="10061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443297"/>
                <a:satOff val="-25614"/>
                <a:lumOff val="3544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50000"/>
                <a:hueOff val="443297"/>
                <a:satOff val="-25614"/>
                <a:lumOff val="3544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50000"/>
                <a:hueOff val="443297"/>
                <a:satOff val="-25614"/>
                <a:lumOff val="3544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172" tIns="86253" rIns="82172" bIns="862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Dropping Duplicates</a:t>
          </a:r>
        </a:p>
      </dsp:txBody>
      <dsp:txXfrm>
        <a:off x="2067093" y="1640096"/>
        <a:ext cx="1676941" cy="1006165"/>
      </dsp:txXfrm>
    </dsp:sp>
    <dsp:sp modelId="{7C81FEAB-A232-8646-842E-76FB47DF3EFD}">
      <dsp:nvSpPr>
        <dsp:cNvPr id="0" name=""/>
        <dsp:cNvSpPr/>
      </dsp:nvSpPr>
      <dsp:spPr>
        <a:xfrm>
          <a:off x="842925" y="2644461"/>
          <a:ext cx="4125276" cy="355096"/>
        </a:xfrm>
        <a:custGeom>
          <a:avLst/>
          <a:gdLst/>
          <a:ahLst/>
          <a:cxnLst/>
          <a:rect l="0" t="0" r="0" b="0"/>
          <a:pathLst>
            <a:path>
              <a:moveTo>
                <a:pt x="4125276" y="0"/>
              </a:moveTo>
              <a:lnTo>
                <a:pt x="4125276" y="194648"/>
              </a:lnTo>
              <a:lnTo>
                <a:pt x="0" y="194648"/>
              </a:lnTo>
              <a:lnTo>
                <a:pt x="0" y="355096"/>
              </a:lnTo>
            </a:path>
          </a:pathLst>
        </a:custGeom>
        <a:noFill/>
        <a:ln w="12700" cap="flat" cmpd="sng" algn="ctr">
          <a:solidFill>
            <a:schemeClr val="accent4">
              <a:shade val="90000"/>
              <a:hueOff val="631749"/>
              <a:satOff val="-32829"/>
              <a:lumOff val="404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01982" y="2820081"/>
        <a:ext cx="207163" cy="3856"/>
      </dsp:txXfrm>
    </dsp:sp>
    <dsp:sp modelId="{AAF5A412-92AA-2A43-9894-763AFA5581F7}">
      <dsp:nvSpPr>
        <dsp:cNvPr id="0" name=""/>
        <dsp:cNvSpPr/>
      </dsp:nvSpPr>
      <dsp:spPr>
        <a:xfrm>
          <a:off x="4129731" y="1640096"/>
          <a:ext cx="1676941" cy="10061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554121"/>
                <a:satOff val="-32017"/>
                <a:lumOff val="443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50000"/>
                <a:hueOff val="554121"/>
                <a:satOff val="-32017"/>
                <a:lumOff val="443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50000"/>
                <a:hueOff val="554121"/>
                <a:satOff val="-32017"/>
                <a:lumOff val="443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172" tIns="86253" rIns="82172" bIns="862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Word Count</a:t>
          </a:r>
        </a:p>
      </dsp:txBody>
      <dsp:txXfrm>
        <a:off x="4129731" y="1640096"/>
        <a:ext cx="1676941" cy="1006165"/>
      </dsp:txXfrm>
    </dsp:sp>
    <dsp:sp modelId="{F9DF2D36-761D-E44E-B361-27AB49E898B1}">
      <dsp:nvSpPr>
        <dsp:cNvPr id="0" name=""/>
        <dsp:cNvSpPr/>
      </dsp:nvSpPr>
      <dsp:spPr>
        <a:xfrm>
          <a:off x="1679596" y="3489320"/>
          <a:ext cx="355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096" y="45720"/>
              </a:lnTo>
            </a:path>
          </a:pathLst>
        </a:custGeom>
        <a:noFill/>
        <a:ln w="12700" cap="flat" cmpd="sng" algn="ctr">
          <a:solidFill>
            <a:schemeClr val="accent4">
              <a:shade val="90000"/>
              <a:hueOff val="505399"/>
              <a:satOff val="-26263"/>
              <a:lumOff val="3233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7502" y="3533111"/>
        <a:ext cx="19284" cy="3856"/>
      </dsp:txXfrm>
    </dsp:sp>
    <dsp:sp modelId="{32E52D3B-A4E4-7741-8A9C-67D293AE9FAE}">
      <dsp:nvSpPr>
        <dsp:cNvPr id="0" name=""/>
        <dsp:cNvSpPr/>
      </dsp:nvSpPr>
      <dsp:spPr>
        <a:xfrm>
          <a:off x="4454" y="3031957"/>
          <a:ext cx="1676941" cy="10061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554121"/>
                <a:satOff val="-32017"/>
                <a:lumOff val="443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50000"/>
                <a:hueOff val="554121"/>
                <a:satOff val="-32017"/>
                <a:lumOff val="443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50000"/>
                <a:hueOff val="554121"/>
                <a:satOff val="-32017"/>
                <a:lumOff val="443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172" tIns="86253" rIns="82172" bIns="862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Count of Exclamation Marks</a:t>
          </a:r>
        </a:p>
      </dsp:txBody>
      <dsp:txXfrm>
        <a:off x="4454" y="3031957"/>
        <a:ext cx="1676941" cy="1006165"/>
      </dsp:txXfrm>
    </dsp:sp>
    <dsp:sp modelId="{B63C3D56-A4E7-174E-A4EB-3F59B62CFDF3}">
      <dsp:nvSpPr>
        <dsp:cNvPr id="0" name=""/>
        <dsp:cNvSpPr/>
      </dsp:nvSpPr>
      <dsp:spPr>
        <a:xfrm>
          <a:off x="3742234" y="3489320"/>
          <a:ext cx="355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096" y="45720"/>
              </a:lnTo>
            </a:path>
          </a:pathLst>
        </a:custGeom>
        <a:noFill/>
        <a:ln w="12700" cap="flat" cmpd="sng" algn="ctr">
          <a:solidFill>
            <a:schemeClr val="accent4">
              <a:shade val="90000"/>
              <a:hueOff val="379049"/>
              <a:satOff val="-19697"/>
              <a:lumOff val="242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0140" y="3533111"/>
        <a:ext cx="19284" cy="3856"/>
      </dsp:txXfrm>
    </dsp:sp>
    <dsp:sp modelId="{3B2DE9EC-C045-BF48-8B75-15D757E4B2F2}">
      <dsp:nvSpPr>
        <dsp:cNvPr id="0" name=""/>
        <dsp:cNvSpPr/>
      </dsp:nvSpPr>
      <dsp:spPr>
        <a:xfrm>
          <a:off x="2067093" y="3031957"/>
          <a:ext cx="1676941" cy="10061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443297"/>
                <a:satOff val="-25614"/>
                <a:lumOff val="3544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50000"/>
                <a:hueOff val="443297"/>
                <a:satOff val="-25614"/>
                <a:lumOff val="3544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50000"/>
                <a:hueOff val="443297"/>
                <a:satOff val="-25614"/>
                <a:lumOff val="3544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172" tIns="86253" rIns="82172" bIns="862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Tokenization</a:t>
          </a:r>
        </a:p>
      </dsp:txBody>
      <dsp:txXfrm>
        <a:off x="2067093" y="3031957"/>
        <a:ext cx="1676941" cy="1006165"/>
      </dsp:txXfrm>
    </dsp:sp>
    <dsp:sp modelId="{D5117E0E-99A5-1545-B973-DC1B91063C0F}">
      <dsp:nvSpPr>
        <dsp:cNvPr id="0" name=""/>
        <dsp:cNvSpPr/>
      </dsp:nvSpPr>
      <dsp:spPr>
        <a:xfrm>
          <a:off x="842925" y="4036322"/>
          <a:ext cx="4125276" cy="355096"/>
        </a:xfrm>
        <a:custGeom>
          <a:avLst/>
          <a:gdLst/>
          <a:ahLst/>
          <a:cxnLst/>
          <a:rect l="0" t="0" r="0" b="0"/>
          <a:pathLst>
            <a:path>
              <a:moveTo>
                <a:pt x="4125276" y="0"/>
              </a:moveTo>
              <a:lnTo>
                <a:pt x="4125276" y="194648"/>
              </a:lnTo>
              <a:lnTo>
                <a:pt x="0" y="194648"/>
              </a:lnTo>
              <a:lnTo>
                <a:pt x="0" y="355096"/>
              </a:lnTo>
            </a:path>
          </a:pathLst>
        </a:custGeom>
        <a:noFill/>
        <a:ln w="12700" cap="flat" cmpd="sng" algn="ctr">
          <a:solidFill>
            <a:schemeClr val="accent4">
              <a:shade val="90000"/>
              <a:hueOff val="252699"/>
              <a:satOff val="-13132"/>
              <a:lumOff val="1616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01982" y="4211942"/>
        <a:ext cx="207163" cy="3856"/>
      </dsp:txXfrm>
    </dsp:sp>
    <dsp:sp modelId="{C40B1CBA-3387-F045-A14B-C6372EA44F13}">
      <dsp:nvSpPr>
        <dsp:cNvPr id="0" name=""/>
        <dsp:cNvSpPr/>
      </dsp:nvSpPr>
      <dsp:spPr>
        <a:xfrm>
          <a:off x="4129731" y="3031957"/>
          <a:ext cx="1676941" cy="10061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332473"/>
                <a:satOff val="-19210"/>
                <a:lumOff val="2658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50000"/>
                <a:hueOff val="332473"/>
                <a:satOff val="-19210"/>
                <a:lumOff val="2658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50000"/>
                <a:hueOff val="332473"/>
                <a:satOff val="-19210"/>
                <a:lumOff val="2658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172" tIns="86253" rIns="82172" bIns="862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Stopwords</a:t>
          </a:r>
          <a:r>
            <a:rPr lang="en-US" sz="1400" b="1" kern="1200" dirty="0"/>
            <a:t> Removal</a:t>
          </a:r>
        </a:p>
      </dsp:txBody>
      <dsp:txXfrm>
        <a:off x="4129731" y="3031957"/>
        <a:ext cx="1676941" cy="1006165"/>
      </dsp:txXfrm>
    </dsp:sp>
    <dsp:sp modelId="{31CEBE75-5D03-D347-9ACC-F38937008A9F}">
      <dsp:nvSpPr>
        <dsp:cNvPr id="0" name=""/>
        <dsp:cNvSpPr/>
      </dsp:nvSpPr>
      <dsp:spPr>
        <a:xfrm>
          <a:off x="1679596" y="4881181"/>
          <a:ext cx="3550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096" y="45720"/>
              </a:lnTo>
            </a:path>
          </a:pathLst>
        </a:custGeom>
        <a:noFill/>
        <a:ln w="12700" cap="flat" cmpd="sng" algn="ctr">
          <a:solidFill>
            <a:schemeClr val="accent4">
              <a:shade val="90000"/>
              <a:hueOff val="126350"/>
              <a:satOff val="-6566"/>
              <a:lumOff val="808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7502" y="4924973"/>
        <a:ext cx="19284" cy="3856"/>
      </dsp:txXfrm>
    </dsp:sp>
    <dsp:sp modelId="{CDB3AB64-DB2C-654C-8481-1F712CD798F3}">
      <dsp:nvSpPr>
        <dsp:cNvPr id="0" name=""/>
        <dsp:cNvSpPr/>
      </dsp:nvSpPr>
      <dsp:spPr>
        <a:xfrm>
          <a:off x="4454" y="4423819"/>
          <a:ext cx="1676941" cy="10061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221649"/>
                <a:satOff val="-12807"/>
                <a:lumOff val="1772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50000"/>
                <a:hueOff val="221649"/>
                <a:satOff val="-12807"/>
                <a:lumOff val="1772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50000"/>
                <a:hueOff val="221649"/>
                <a:satOff val="-12807"/>
                <a:lumOff val="1772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172" tIns="86253" rIns="82172" bIns="862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Lemmatization</a:t>
          </a:r>
        </a:p>
      </dsp:txBody>
      <dsp:txXfrm>
        <a:off x="4454" y="4423819"/>
        <a:ext cx="1676941" cy="1006165"/>
      </dsp:txXfrm>
    </dsp:sp>
    <dsp:sp modelId="{AA68C522-99E6-3C45-A7D6-968101EC018B}">
      <dsp:nvSpPr>
        <dsp:cNvPr id="0" name=""/>
        <dsp:cNvSpPr/>
      </dsp:nvSpPr>
      <dsp:spPr>
        <a:xfrm>
          <a:off x="2067093" y="4423819"/>
          <a:ext cx="1676941" cy="1006165"/>
        </a:xfrm>
        <a:prstGeom prst="rect">
          <a:avLst/>
        </a:prstGeom>
        <a:gradFill rotWithShape="0">
          <a:gsLst>
            <a:gs pos="0">
              <a:schemeClr val="accent4">
                <a:shade val="50000"/>
                <a:hueOff val="110824"/>
                <a:satOff val="-6403"/>
                <a:lumOff val="88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50000"/>
                <a:hueOff val="110824"/>
                <a:satOff val="-6403"/>
                <a:lumOff val="88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50000"/>
                <a:hueOff val="110824"/>
                <a:satOff val="-6403"/>
                <a:lumOff val="88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172" tIns="86253" rIns="82172" bIns="862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Sentiment (Positive and Negative) Words Analysis</a:t>
          </a:r>
        </a:p>
      </dsp:txBody>
      <dsp:txXfrm>
        <a:off x="2067093" y="4423819"/>
        <a:ext cx="1676941" cy="1006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A5317-14A4-4F43-9AE9-954823A18392}" type="datetimeFigureOut">
              <a:rPr lang="en-US" smtClean="0"/>
              <a:t>1/7/25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FAF5B-278C-C148-869C-C756E01A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9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FAF5B-278C-C148-869C-C756E01A40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07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F1E6-E174-AA42-F31A-F28B3D7D1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6E265-8179-5213-1E9B-718AAC551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45332-FC02-FDDC-DE34-406859B2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419C-9A63-3A4F-A0F2-62E100E1E0C9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DC67B-B850-BC8E-BA05-781EDE6E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C0FE8-3E9F-AD75-6840-24079D8C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F565-8894-4542-924C-8E94CA40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8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2506-D147-3E6A-DAAD-1E438983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B045F-04E2-10EA-3061-85EF4C186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B323D-ACD3-D915-D1F3-95580680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419C-9A63-3A4F-A0F2-62E100E1E0C9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59C57-6E6B-8BBC-D290-EA47A545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7DF8C-63DB-FBAB-D909-98E0505A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F565-8894-4542-924C-8E94CA40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5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2C82D-F590-DDC3-8599-478B78396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C6EC6-F0F1-0418-80D5-B2E898401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FFA6F-DE09-0553-DFD0-13AAC932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419C-9A63-3A4F-A0F2-62E100E1E0C9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0913A-D08F-764A-EE71-F21A3D95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81CE-2329-5565-33AE-23A334F1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F565-8894-4542-924C-8E94CA40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3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4C7E-241A-FA21-768F-37A385A6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5C316-9B8A-FB13-CCB0-7161E8110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3D915-9AB6-58CF-FC73-81187D7E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419C-9A63-3A4F-A0F2-62E100E1E0C9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F41E5-2D30-2DD4-756A-C736B59E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79708-F315-C422-96D8-DD0A61F4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F565-8894-4542-924C-8E94CA40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4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4A79-FCC3-8257-F6BA-5914931F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A6A01-A3E1-417A-9142-100849BF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29FCF-AF16-8B42-689E-8FE177A5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419C-9A63-3A4F-A0F2-62E100E1E0C9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D2C42-5CF7-AF54-D20D-B6ECC0E2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E4DEB-EA5C-F8ED-D494-C61002BE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F565-8894-4542-924C-8E94CA40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4C8F-B1E6-5F13-835B-C7A532A7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40057-2128-416C-EC67-D8C992AE1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7BE3C-19C2-76C8-3196-42B0705B9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9D345-57F6-6EB9-225E-3F849607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419C-9A63-3A4F-A0F2-62E100E1E0C9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AFB50-AA9E-A180-B549-BB2A233D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73022-1113-E21C-DE9A-644325E5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F565-8894-4542-924C-8E94CA40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8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C055-35ED-45E4-F4C0-03610CB9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542E5-7DF2-9C9F-229E-1C19FAA68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96078-672B-8486-72A2-556F173C0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A3D69-B40E-01A3-6E8F-F7E062159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A0E5A-CE22-7A2F-20AC-E5DFC541A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9C964-A1B8-14BA-ACB4-825F6211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419C-9A63-3A4F-A0F2-62E100E1E0C9}" type="datetimeFigureOut">
              <a:rPr lang="en-US" smtClean="0"/>
              <a:t>1/7/25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2C761-3F3D-F719-F886-40A61320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EA1E8-8A55-A94B-A71E-00AFF75D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F565-8894-4542-924C-8E94CA40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1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524F-313F-D317-DC10-CDDD54F0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7C921-1333-9FA7-95E6-09170C39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419C-9A63-3A4F-A0F2-62E100E1E0C9}" type="datetimeFigureOut">
              <a:rPr lang="en-US" smtClean="0"/>
              <a:t>1/7/25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2177E-CC5C-47ED-3A8B-BAACF697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A0D42-668F-321F-BC11-664880DC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F565-8894-4542-924C-8E94CA40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8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A2559-9F2D-9131-582A-FA9E88F6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419C-9A63-3A4F-A0F2-62E100E1E0C9}" type="datetimeFigureOut">
              <a:rPr lang="en-US" smtClean="0"/>
              <a:t>1/7/25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05295-9B0B-0E7C-94F1-962FEADF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1CB0A-F327-7755-53CD-10BC8842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F565-8894-4542-924C-8E94CA40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7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0F72-E7E7-44DB-1BEF-89D5E9FE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C1F7-EF23-3044-1E63-742B93F2F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71FD2-5780-CE77-8884-90245C19D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82846-E1CD-D241-358F-409EE417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419C-9A63-3A4F-A0F2-62E100E1E0C9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E543C-EE5C-1BFA-0512-1ED773A9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04581-C681-93D1-58B0-1F1B08AC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F565-8894-4542-924C-8E94CA40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0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B005-C6A1-88BA-158B-19222B0F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174A45-76F0-2D18-5845-3CA35F906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19138-CE23-66D7-C904-96B76F439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C100D-01CE-4FF6-CF64-23C2A407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419C-9A63-3A4F-A0F2-62E100E1E0C9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AE235-0516-C92E-E0C1-AD578AC9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CA735-2F22-1683-9B2A-82992245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F565-8894-4542-924C-8E94CA40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3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69092-4A08-6B63-3005-4B17FC32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E7479-865F-7C9B-A995-719A2A4E7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4FA2-F738-F2E3-54BF-9B0B77BC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C9419C-9A63-3A4F-A0F2-62E100E1E0C9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268A4-5D57-C516-B09C-417D0924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3194F-F709-B3DC-7A3F-FB754006D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12F565-8894-4542-924C-8E94CA40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4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i.stanford.edu/~amaas/data/sentimen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E4CE0-6831-3F44-DFA6-BA9B70DDF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b="1" kern="1200" dirty="0">
                <a:latin typeface="+mj-lt"/>
                <a:ea typeface="+mj-ea"/>
                <a:cs typeface="+mj-cs"/>
              </a:rPr>
              <a:t>Movie Review Analysis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F955A-5984-0A39-A7D6-A396CCA39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4557" y="1122363"/>
            <a:ext cx="4227443" cy="39803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Presented by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>
                <a:solidFill>
                  <a:srgbClr val="FFFFFF"/>
                </a:solidFill>
              </a:rPr>
              <a:t>Manogna Tummanepally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Clapper board with solid fill">
            <a:extLst>
              <a:ext uri="{FF2B5EF4-FFF2-40B4-BE49-F238E27FC236}">
                <a16:creationId xmlns:a16="http://schemas.microsoft.com/office/drawing/2014/main" id="{B20B503C-7441-F0D1-7A73-77B6057E2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932" y="3808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4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37CD8-9D0E-424D-BDAE-CE3B241A0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D5607-3594-C54F-0564-AE49868D2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b="1" dirty="0"/>
              <a:t>Summary</a:t>
            </a:r>
            <a:r>
              <a:rPr lang="en-US" sz="2400" dirty="0"/>
              <a:t>:</a:t>
            </a:r>
          </a:p>
          <a:p>
            <a:pPr algn="just"/>
            <a:r>
              <a:rPr lang="en-US" sz="1800" b="1" dirty="0"/>
              <a:t>Balanced Sentiment: </a:t>
            </a:r>
            <a:r>
              <a:rPr lang="en-US" sz="1800" dirty="0"/>
              <a:t>Dataset has an equal distribution of positive and negative reviews, ideal for sentiment analysis.</a:t>
            </a:r>
          </a:p>
          <a:p>
            <a:pPr algn="just"/>
            <a:r>
              <a:rPr lang="en-US" sz="1800" b="1" dirty="0"/>
              <a:t>Emotional Expression: </a:t>
            </a:r>
            <a:r>
              <a:rPr lang="en-US" sz="1800" dirty="0"/>
              <a:t>Extreme emotions are expressed with higher intensity through exclamation marks.</a:t>
            </a:r>
          </a:p>
          <a:p>
            <a:pPr algn="just"/>
            <a:r>
              <a:rPr lang="en-US" sz="1800" b="1" dirty="0"/>
              <a:t>Review Length: </a:t>
            </a:r>
            <a:r>
              <a:rPr lang="en-US" sz="1800" dirty="0"/>
              <a:t>No strong relationship between review length and sentiment, but extreme ratings (very low or very high) tend to have shorter reviews.</a:t>
            </a:r>
          </a:p>
          <a:p>
            <a:pPr algn="just"/>
            <a:r>
              <a:rPr lang="en-US" sz="1800" dirty="0"/>
              <a:t>Surprisingly, words like </a:t>
            </a:r>
            <a:r>
              <a:rPr lang="en-US" sz="1800" b="1" dirty="0"/>
              <a:t>“good”, “time” </a:t>
            </a:r>
            <a:r>
              <a:rPr lang="en-US" sz="1800" dirty="0"/>
              <a:t>and </a:t>
            </a:r>
            <a:r>
              <a:rPr lang="en-US" sz="1800" b="1" dirty="0"/>
              <a:t>“character” </a:t>
            </a:r>
            <a:r>
              <a:rPr lang="en-US" sz="1800" dirty="0"/>
              <a:t>are common in both sentiments. But, </a:t>
            </a:r>
            <a:r>
              <a:rPr lang="en-US" sz="1800" b="1" dirty="0"/>
              <a:t>“bad” </a:t>
            </a:r>
            <a:r>
              <a:rPr lang="en-US" sz="1800" dirty="0"/>
              <a:t>is prominent in negative reviews.</a:t>
            </a:r>
          </a:p>
          <a:p>
            <a:pPr marL="0" indent="0" algn="just">
              <a:buNone/>
            </a:pPr>
            <a:r>
              <a:rPr lang="en-US" sz="2400" b="1" dirty="0"/>
              <a:t>Future Work:</a:t>
            </a:r>
          </a:p>
          <a:p>
            <a:pPr algn="just"/>
            <a:r>
              <a:rPr lang="en-US" sz="1800" b="1" dirty="0"/>
              <a:t>Sentiment Classification Model: </a:t>
            </a:r>
            <a:r>
              <a:rPr lang="en-US" sz="1800" dirty="0"/>
              <a:t>Build machine learning models to classify sentiment based on review content.</a:t>
            </a:r>
          </a:p>
          <a:p>
            <a:pPr algn="just"/>
            <a:r>
              <a:rPr lang="en-US" sz="1800" b="1" dirty="0"/>
              <a:t>Additional Datasets: </a:t>
            </a:r>
            <a:r>
              <a:rPr lang="en-US" sz="1800" dirty="0"/>
              <a:t>Apply the same approach to other datasets to generalize findings across domains.</a:t>
            </a:r>
          </a:p>
        </p:txBody>
      </p:sp>
    </p:spTree>
    <p:extLst>
      <p:ext uri="{BB962C8B-B14F-4D97-AF65-F5344CB8AC3E}">
        <p14:creationId xmlns:p14="http://schemas.microsoft.com/office/powerpoint/2010/main" val="830658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D7C64-FF4D-0F89-B23B-D20A8F68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You!!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3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DE8A0-EB6B-75FB-463D-E1FFCE1F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Dataset Introduction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5E24C-2B08-6AE4-7A0B-9FB739DF7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1920240"/>
            <a:ext cx="11106773" cy="4494494"/>
          </a:xfrm>
        </p:spPr>
        <p:txBody>
          <a:bodyPr>
            <a:noAutofit/>
          </a:bodyPr>
          <a:lstStyle/>
          <a:p>
            <a:pPr algn="just"/>
            <a:r>
              <a:rPr lang="en-US" sz="1600" b="1" dirty="0"/>
              <a:t>Title: </a:t>
            </a:r>
            <a:r>
              <a:rPr lang="en-US" sz="1600" dirty="0"/>
              <a:t>Large Movie Review Dataset</a:t>
            </a:r>
            <a:endParaRPr lang="en-US" sz="1600" b="1" dirty="0"/>
          </a:p>
          <a:p>
            <a:pPr algn="just"/>
            <a:r>
              <a:rPr lang="en-US" sz="1600" b="1" dirty="0"/>
              <a:t>Source: </a:t>
            </a:r>
            <a:r>
              <a:rPr lang="en-US" sz="1600" dirty="0">
                <a:hlinkClick r:id="rId2"/>
              </a:rPr>
              <a:t>https://ai.stanford.edu/~amaas/data/sentiment/</a:t>
            </a:r>
            <a:r>
              <a:rPr lang="en-US" sz="1600" dirty="0"/>
              <a:t> </a:t>
            </a:r>
          </a:p>
          <a:p>
            <a:pPr algn="just"/>
            <a:r>
              <a:rPr lang="en-US" sz="1600" b="1" dirty="0"/>
              <a:t>Purpose: </a:t>
            </a:r>
            <a:r>
              <a:rPr lang="en-US" sz="1600" dirty="0"/>
              <a:t>Used for Binary Sentiment Classification</a:t>
            </a:r>
          </a:p>
          <a:p>
            <a:pPr algn="just"/>
            <a:r>
              <a:rPr lang="en-US" sz="1600" b="1" dirty="0"/>
              <a:t>Size</a:t>
            </a:r>
            <a:r>
              <a:rPr lang="en-US" sz="1600" dirty="0"/>
              <a:t>:</a:t>
            </a:r>
          </a:p>
          <a:p>
            <a:pPr lvl="1" algn="just"/>
            <a:r>
              <a:rPr lang="en-US" sz="1600" dirty="0"/>
              <a:t>50,000 highly polar movie reviews</a:t>
            </a:r>
          </a:p>
          <a:p>
            <a:pPr algn="just"/>
            <a:r>
              <a:rPr lang="en-US" sz="1600" b="1" dirty="0"/>
              <a:t>Structure</a:t>
            </a:r>
            <a:r>
              <a:rPr lang="en-US" sz="1600" dirty="0"/>
              <a:t>:</a:t>
            </a:r>
          </a:p>
          <a:p>
            <a:pPr lvl="1" algn="just"/>
            <a:r>
              <a:rPr lang="en-US" sz="1600" dirty="0"/>
              <a:t>Organized into train and test directories.</a:t>
            </a:r>
          </a:p>
          <a:p>
            <a:pPr lvl="1" algn="just"/>
            <a:r>
              <a:rPr lang="en-US" sz="1600" dirty="0"/>
              <a:t>Subfolders labeled pos (positive) and neg (negative) categorize the reviews.</a:t>
            </a:r>
          </a:p>
          <a:p>
            <a:pPr lvl="1" algn="just"/>
            <a:r>
              <a:rPr lang="en-US" sz="1600" dirty="0"/>
              <a:t>Each review is stored in a text file named in the format </a:t>
            </a:r>
            <a:r>
              <a:rPr lang="en-US" sz="1600" b="1" dirty="0"/>
              <a:t>&lt;id&gt;_&lt;rating&gt;.txt</a:t>
            </a:r>
            <a:r>
              <a:rPr lang="en-US" sz="1600" dirty="0"/>
              <a:t>.</a:t>
            </a:r>
          </a:p>
          <a:p>
            <a:pPr algn="just"/>
            <a:r>
              <a:rPr lang="en-US" sz="1600" b="1" dirty="0"/>
              <a:t>Relevance: </a:t>
            </a:r>
            <a:r>
              <a:rPr lang="en-US" sz="1600" dirty="0"/>
              <a:t>This dataset offers a balanced mix of positive and negative reviews, perfect for sentiment analysis tasks.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Potential for Analysis:</a:t>
            </a:r>
          </a:p>
          <a:p>
            <a:pPr lvl="1" algn="just"/>
            <a:r>
              <a:rPr lang="en-US" sz="1600" dirty="0"/>
              <a:t>Allows for advanced text processing techniques using </a:t>
            </a:r>
            <a:r>
              <a:rPr lang="en-US" sz="1600" dirty="0" err="1"/>
              <a:t>PySpark</a:t>
            </a:r>
            <a:r>
              <a:rPr lang="en-US" sz="1600" dirty="0"/>
              <a:t>.</a:t>
            </a:r>
          </a:p>
          <a:p>
            <a:pPr lvl="1" algn="just"/>
            <a:r>
              <a:rPr lang="en-US" sz="1600" dirty="0"/>
              <a:t>Supports feature engineering, including word count, sentiment word analysis, and rating correlation with sentiment.</a:t>
            </a:r>
          </a:p>
        </p:txBody>
      </p:sp>
    </p:spTree>
    <p:extLst>
      <p:ext uri="{BB962C8B-B14F-4D97-AF65-F5344CB8AC3E}">
        <p14:creationId xmlns:p14="http://schemas.microsoft.com/office/powerpoint/2010/main" val="93844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27D56E-040E-8C8A-B4BE-F92A87E84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48EC3A0-DC32-675A-9946-88E0BA516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61940-76E2-7F8E-D5F7-E7E3B1DD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/>
              <a:t>Data Processing</a:t>
            </a:r>
            <a:endParaRPr lang="en-US" sz="5400" b="1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F4BA48E4-F7F4-9582-C429-64107B423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E4FFE-9503-9942-14C9-85D7B50C4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1920240"/>
            <a:ext cx="11106773" cy="4494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Data Loading</a:t>
            </a:r>
          </a:p>
          <a:p>
            <a:pPr marL="285750" indent="-285750"/>
            <a:r>
              <a:rPr lang="en-US" sz="1600" dirty="0"/>
              <a:t>Loaded entire text files inside all directories into a </a:t>
            </a:r>
            <a:r>
              <a:rPr lang="en-US" sz="1600" b="1" dirty="0"/>
              <a:t>single Spark </a:t>
            </a:r>
            <a:r>
              <a:rPr lang="en-US" sz="1600" b="1" dirty="0" err="1"/>
              <a:t>DataFrame</a:t>
            </a:r>
            <a:r>
              <a:rPr lang="en-US" sz="1600" dirty="0"/>
              <a:t>.</a:t>
            </a:r>
          </a:p>
          <a:p>
            <a:pPr marL="285750" indent="-285750"/>
            <a:r>
              <a:rPr lang="en-US" sz="1600" dirty="0"/>
              <a:t>Added </a:t>
            </a:r>
            <a:r>
              <a:rPr lang="en-US" sz="1600" b="1" dirty="0"/>
              <a:t>sentiment</a:t>
            </a:r>
            <a:r>
              <a:rPr lang="en-US" sz="1600" dirty="0"/>
              <a:t> column based on folder structure (pos or neg) </a:t>
            </a:r>
          </a:p>
          <a:p>
            <a:pPr marL="285750" indent="-285750"/>
            <a:r>
              <a:rPr lang="en-US" sz="1600" dirty="0"/>
              <a:t>Extracted </a:t>
            </a:r>
            <a:r>
              <a:rPr lang="en-US" sz="1600" b="1" dirty="0"/>
              <a:t>rating</a:t>
            </a:r>
            <a:r>
              <a:rPr lang="en-US" sz="1600" dirty="0"/>
              <a:t> column from file names “&lt;id&gt;_&lt;</a:t>
            </a:r>
            <a:r>
              <a:rPr lang="en-US" sz="1600" b="1" dirty="0"/>
              <a:t>rating</a:t>
            </a:r>
            <a:r>
              <a:rPr lang="en-US" sz="1600" dirty="0"/>
              <a:t>&gt;.txt</a:t>
            </a:r>
            <a:endParaRPr lang="en-US" sz="1600" b="1" dirty="0"/>
          </a:p>
          <a:p>
            <a:pPr marL="0" indent="0">
              <a:buNone/>
            </a:pPr>
            <a:r>
              <a:rPr lang="en-US" sz="2400" b="1" dirty="0"/>
              <a:t>Initial Schema</a:t>
            </a:r>
          </a:p>
          <a:p>
            <a:pPr marL="0" indent="0">
              <a:buNone/>
            </a:pPr>
            <a:r>
              <a:rPr lang="en-US" sz="1600" dirty="0"/>
              <a:t>The loaded data frame has the following columns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`</a:t>
            </a:r>
            <a:r>
              <a:rPr lang="en-US" sz="1600" b="1" dirty="0"/>
              <a:t>value</a:t>
            </a:r>
            <a:r>
              <a:rPr lang="en-US" sz="1600" dirty="0"/>
              <a:t>` column is renamed to `</a:t>
            </a:r>
            <a:r>
              <a:rPr lang="en-US" sz="1600" b="1" dirty="0"/>
              <a:t>review</a:t>
            </a:r>
            <a:r>
              <a:rPr lang="en-US" sz="1600" dirty="0"/>
              <a:t>` for better understanding.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A4DA00-C6EF-181A-589C-0B7F4AA0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185" y="4294438"/>
            <a:ext cx="5231050" cy="141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4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2DEB0-E95D-859A-D0C1-44BE349E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  <a:b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Transformations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F6543A-149E-25FB-F530-A6911B4B4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936824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721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093BA-CCB1-38C8-702D-B04B5939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b="1"/>
              <a:t>Data Storage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A903A-9136-DC72-A3F4-6668CF013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80473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200" b="1" dirty="0"/>
              <a:t>Persistent Storage</a:t>
            </a:r>
            <a:r>
              <a:rPr lang="en-US" sz="2200" dirty="0"/>
              <a:t>: Saved the processed Data Frame in a structured format in the </a:t>
            </a:r>
            <a:r>
              <a:rPr lang="en-US" sz="2200" b="1" dirty="0" err="1"/>
              <a:t>movie_reviews_db</a:t>
            </a:r>
            <a:r>
              <a:rPr lang="en-US" sz="2200" b="1" dirty="0"/>
              <a:t> </a:t>
            </a:r>
            <a:r>
              <a:rPr lang="en-US" sz="2200" dirty="0"/>
              <a:t>database.</a:t>
            </a:r>
          </a:p>
          <a:p>
            <a:pPr lvl="1"/>
            <a:r>
              <a:rPr lang="en-US" sz="2200" b="1" dirty="0"/>
              <a:t>Table</a:t>
            </a:r>
            <a:r>
              <a:rPr lang="en-US" sz="2200" dirty="0"/>
              <a:t>: Stored as a persistent table named </a:t>
            </a:r>
            <a:r>
              <a:rPr lang="en-US" sz="2200" b="1" dirty="0" err="1"/>
              <a:t>movie_reviews</a:t>
            </a:r>
            <a:r>
              <a:rPr lang="en-US" sz="2200" dirty="0"/>
              <a:t>.</a:t>
            </a:r>
          </a:p>
          <a:p>
            <a:pPr lvl="1"/>
            <a:r>
              <a:rPr lang="en-US" sz="2200" b="1" dirty="0"/>
              <a:t>Purpose</a:t>
            </a:r>
            <a:r>
              <a:rPr lang="en-US" sz="2200" dirty="0"/>
              <a:t>: Ensures easy access for efficient querying and analysis.</a:t>
            </a:r>
          </a:p>
          <a:p>
            <a:pPr marL="0" indent="0">
              <a:buNone/>
            </a:pPr>
            <a:r>
              <a:rPr lang="en-US" sz="2200" dirty="0"/>
              <a:t>Finally, </a:t>
            </a:r>
            <a:r>
              <a:rPr lang="en-US" sz="2200" b="1" dirty="0"/>
              <a:t>temporary view</a:t>
            </a:r>
            <a:r>
              <a:rPr lang="en-US" sz="2200" dirty="0"/>
              <a:t> is created to perform Exploratory Data Analysis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5AEA36-96B5-5955-6CEE-DC7F17809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312" y="1803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1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79000-7975-0729-DD13-F7D58E00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39193"/>
            <a:ext cx="3691147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/>
              <a:t>Review </a:t>
            </a:r>
            <a:r>
              <a:rPr lang="en-US" sz="4000" b="1" dirty="0" err="1"/>
              <a:t>Characterstics</a:t>
            </a:r>
            <a:r>
              <a:rPr lang="en-US" sz="4000" b="1" dirty="0"/>
              <a:t> vs. </a:t>
            </a:r>
            <a:br>
              <a:rPr lang="en-US" sz="4000" b="1" dirty="0"/>
            </a:br>
            <a:r>
              <a:rPr lang="en-US" sz="4000" b="1" dirty="0"/>
              <a:t>Sentiment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blue and orange bars&#10;&#10;Description automatically generated">
            <a:extLst>
              <a:ext uri="{FF2B5EF4-FFF2-40B4-BE49-F238E27FC236}">
                <a16:creationId xmlns:a16="http://schemas.microsoft.com/office/drawing/2014/main" id="{CE0D2EB9-E037-22FE-916C-5FE395323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24" y="718744"/>
            <a:ext cx="7962325" cy="527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6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086C28-56F5-91EF-B907-4B12CF7CE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7AC4B8-59CE-CCDB-F6E7-FC168B944F16}"/>
              </a:ext>
            </a:extLst>
          </p:cNvPr>
          <p:cNvSpPr txBox="1">
            <a:spLocks/>
          </p:cNvSpPr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600" b="1" dirty="0"/>
              <a:t>Correlation between Rating and Review </a:t>
            </a:r>
            <a:r>
              <a:rPr lang="en-US" sz="4600" b="1" dirty="0" err="1"/>
              <a:t>Characterstics</a:t>
            </a:r>
            <a:endParaRPr lang="en-US" sz="4600" b="1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showing a number of bars&#10;&#10;Description automatically generated">
            <a:extLst>
              <a:ext uri="{FF2B5EF4-FFF2-40B4-BE49-F238E27FC236}">
                <a16:creationId xmlns:a16="http://schemas.microsoft.com/office/drawing/2014/main" id="{A8AC17F8-68B0-F20F-710E-6ECEFFBDF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" y="2283014"/>
            <a:ext cx="6281096" cy="3909980"/>
          </a:xfrm>
          <a:prstGeom prst="rect">
            <a:avLst/>
          </a:prstGeom>
        </p:spPr>
      </p:pic>
      <p:pic>
        <p:nvPicPr>
          <p:cNvPr id="2" name="Picture 1" descr="A graph of blue bars&#10;&#10;Description automatically generated">
            <a:extLst>
              <a:ext uri="{FF2B5EF4-FFF2-40B4-BE49-F238E27FC236}">
                <a16:creationId xmlns:a16="http://schemas.microsoft.com/office/drawing/2014/main" id="{856F58AE-3F60-3A8A-37D9-7C8CA539E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303" y="2306338"/>
            <a:ext cx="6101649" cy="386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88236E-83CD-715B-C0D5-ADC311A8A831}"/>
              </a:ext>
            </a:extLst>
          </p:cNvPr>
          <p:cNvSpPr txBox="1">
            <a:spLocks/>
          </p:cNvSpPr>
          <p:nvPr/>
        </p:nvSpPr>
        <p:spPr>
          <a:xfrm>
            <a:off x="640080" y="329184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 dirty="0"/>
              <a:t>Word Cloud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247B9C-718D-7CF8-0CD1-3016E4B295C4}"/>
              </a:ext>
            </a:extLst>
          </p:cNvPr>
          <p:cNvSpPr txBox="1"/>
          <p:nvPr/>
        </p:nvSpPr>
        <p:spPr>
          <a:xfrm>
            <a:off x="640080" y="2706624"/>
            <a:ext cx="4554772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Both positive and negative reviews discuss similar aspects of movies, the tone and specific descriptive words differ based on sentiment.</a:t>
            </a:r>
          </a:p>
        </p:txBody>
      </p:sp>
      <p:pic>
        <p:nvPicPr>
          <p:cNvPr id="3" name="Picture 2" descr="A close up of words&#10;&#10;Description automatically generated">
            <a:extLst>
              <a:ext uri="{FF2B5EF4-FFF2-40B4-BE49-F238E27FC236}">
                <a16:creationId xmlns:a16="http://schemas.microsoft.com/office/drawing/2014/main" id="{BDD4EED6-006F-63B2-3AB2-DA50EBD2A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689" y="329184"/>
            <a:ext cx="5733231" cy="2925417"/>
          </a:xfrm>
          <a:prstGeom prst="rect">
            <a:avLst/>
          </a:prstGeom>
        </p:spPr>
      </p:pic>
      <p:pic>
        <p:nvPicPr>
          <p:cNvPr id="5" name="Picture 4" descr="A close up of words&#10;&#10;Description automatically generated">
            <a:extLst>
              <a:ext uri="{FF2B5EF4-FFF2-40B4-BE49-F238E27FC236}">
                <a16:creationId xmlns:a16="http://schemas.microsoft.com/office/drawing/2014/main" id="{E1B55E10-67C9-999B-ADED-72CCC5868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629" y="3462445"/>
            <a:ext cx="5681291" cy="27900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BA66ED-A15F-BE74-29B1-BC69F604C7FC}"/>
              </a:ext>
            </a:extLst>
          </p:cNvPr>
          <p:cNvSpPr txBox="1"/>
          <p:nvPr/>
        </p:nvSpPr>
        <p:spPr>
          <a:xfrm>
            <a:off x="3719945" y="11118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9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A38873-FC2B-49D0-E764-3DC43BB7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Challenges and Strategies 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ontent Placeholder 7">
            <a:extLst>
              <a:ext uri="{FF2B5EF4-FFF2-40B4-BE49-F238E27FC236}">
                <a16:creationId xmlns:a16="http://schemas.microsoft.com/office/drawing/2014/main" id="{C4BAF5D3-3A86-8314-1A28-FEA054B6A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422754"/>
            <a:ext cx="6454395" cy="601249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b="1" dirty="0"/>
              <a:t>Challenges: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Bad Data Quality</a:t>
            </a:r>
            <a:r>
              <a:rPr lang="en-US" sz="1600" dirty="0"/>
              <a:t>: The text data included HTML tags, punctuation, and mixed-case text, which required extensive cleaning to ensure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Performance Bottlenecks</a:t>
            </a:r>
            <a:r>
              <a:rPr lang="en-US" sz="1600" dirty="0"/>
              <a:t>: Processing large volumes of text data with multiple transformations slowed down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Filename Parsing</a:t>
            </a:r>
            <a:r>
              <a:rPr lang="en-US" sz="1600" dirty="0"/>
              <a:t>: Extracting the sentiment and rating from filenames was a bit challenging but necessary for accurate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Data Distribution</a:t>
            </a:r>
            <a:r>
              <a:rPr lang="en-US" sz="1600" dirty="0"/>
              <a:t>: The dataset was evenly distributed in terms of number of reviews and word count across the sentiments, making it hard for analysis.</a:t>
            </a:r>
          </a:p>
          <a:p>
            <a:pPr marL="0" indent="0">
              <a:buNone/>
            </a:pPr>
            <a:r>
              <a:rPr lang="en-US" sz="2000" b="1" dirty="0"/>
              <a:t>Solutions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Data Cleaning</a:t>
            </a:r>
            <a:r>
              <a:rPr lang="en-US" sz="1600" dirty="0"/>
              <a:t>: Applied transformations to remove HTML tags, punctuation, and standardized all text to lowercase.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Performance Optimization</a:t>
            </a:r>
            <a:r>
              <a:rPr lang="en-US" sz="1600" dirty="0"/>
              <a:t>: </a:t>
            </a:r>
            <a:r>
              <a:rPr lang="en-US" sz="1600" dirty="0" err="1"/>
              <a:t>PySpark’s</a:t>
            </a:r>
            <a:r>
              <a:rPr lang="en-US" sz="1600" dirty="0"/>
              <a:t> distributed processing improved efficiency in handling large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Filename Extraction</a:t>
            </a:r>
            <a:r>
              <a:rPr lang="en-US" sz="1600" dirty="0"/>
              <a:t>: Used </a:t>
            </a:r>
            <a:r>
              <a:rPr lang="en-US" sz="1600" dirty="0" err="1"/>
              <a:t>PySpark’s</a:t>
            </a:r>
            <a:r>
              <a:rPr lang="en-US" sz="1600" dirty="0"/>
              <a:t> `</a:t>
            </a:r>
            <a:r>
              <a:rPr lang="en-US" sz="1600" b="1" dirty="0" err="1"/>
              <a:t>input_file_name</a:t>
            </a:r>
            <a:r>
              <a:rPr lang="en-US" sz="1600" dirty="0"/>
              <a:t>` function to accurately extract information from filenames.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Feature Engineering</a:t>
            </a:r>
            <a:r>
              <a:rPr lang="en-US" sz="1600" dirty="0"/>
              <a:t>: Created a custom sentiment words list and added features like count of sentiment words and exclamation marks to enhance analysis.</a:t>
            </a:r>
          </a:p>
        </p:txBody>
      </p:sp>
    </p:spTree>
    <p:extLst>
      <p:ext uri="{BB962C8B-B14F-4D97-AF65-F5344CB8AC3E}">
        <p14:creationId xmlns:p14="http://schemas.microsoft.com/office/powerpoint/2010/main" val="275562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638</Words>
  <Application>Microsoft Macintosh PowerPoint</Application>
  <PresentationFormat>Widescreen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Movie Review Analysis</vt:lpstr>
      <vt:lpstr>Dataset Introduction</vt:lpstr>
      <vt:lpstr>Data Processing</vt:lpstr>
      <vt:lpstr>Data Transformations</vt:lpstr>
      <vt:lpstr>Data Storage</vt:lpstr>
      <vt:lpstr>Review Characterstics vs.  Sentiment</vt:lpstr>
      <vt:lpstr>PowerPoint Presentation</vt:lpstr>
      <vt:lpstr>PowerPoint Presentation</vt:lpstr>
      <vt:lpstr>Challenges and Strategies </vt:lpstr>
      <vt:lpstr>Conclusion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Harsha Sai Jagu</dc:creator>
  <cp:lastModifiedBy>Manogna Tummanepally</cp:lastModifiedBy>
  <cp:revision>9</cp:revision>
  <dcterms:created xsi:type="dcterms:W3CDTF">2024-11-06T03:18:53Z</dcterms:created>
  <dcterms:modified xsi:type="dcterms:W3CDTF">2025-01-08T03:53:48Z</dcterms:modified>
</cp:coreProperties>
</file>