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4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9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19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51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6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7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5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CDD06A8-538F-43AA-A150-A09391F38BA4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1CA7745-AF3F-4E20-A5D8-AB2E7DCBEF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1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4870-BD84-A6A8-6FFE-1B43EFBD5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Protecting User Password Keys at Rest (on the Disk)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3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7D75-7BC2-2705-2B78-11D93064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6059-D4A0-554F-DFE4-82F24E41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51008" cy="4023360"/>
          </a:xfrm>
        </p:spPr>
        <p:txBody>
          <a:bodyPr>
            <a:normAutofit/>
          </a:bodyPr>
          <a:lstStyle/>
          <a:p>
            <a:r>
              <a:rPr lang="en-US" sz="3400" b="1" dirty="0"/>
              <a:t>Protecting User Password Keys at Rest (on the Disk) </a:t>
            </a:r>
          </a:p>
          <a:p>
            <a:pPr lvl="1"/>
            <a:r>
              <a:rPr lang="en-US" sz="2800" dirty="0"/>
              <a:t>In the digital age, securing sensitive data is paramount. Traditional password protection methods are vulnerable to breaches. A more robust solution is required to encrypt and decrypt files securely, with an additional feature to recover lost passphrases through brute-force methods</a:t>
            </a:r>
          </a:p>
        </p:txBody>
      </p:sp>
    </p:spTree>
    <p:extLst>
      <p:ext uri="{BB962C8B-B14F-4D97-AF65-F5344CB8AC3E}">
        <p14:creationId xmlns:p14="http://schemas.microsoft.com/office/powerpoint/2010/main" val="27159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CC19-BFA0-3A0C-4DE4-7C3CD671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Idea Brief 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2386-17E6-877F-CC17-074DBDAD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1. Generate File Encryption Key (FEK)</a:t>
            </a:r>
          </a:p>
          <a:p>
            <a:pPr lvl="1"/>
            <a:r>
              <a:rPr lang="en-US" sz="2000" dirty="0"/>
              <a:t>Use a secure random key generator for the File Encryption Key (FEK).</a:t>
            </a:r>
          </a:p>
          <a:p>
            <a:r>
              <a:rPr lang="en-US" sz="2000" b="1" dirty="0"/>
              <a:t>2. Encrypt the File or Directory</a:t>
            </a:r>
          </a:p>
          <a:p>
            <a:pPr lvl="1"/>
            <a:r>
              <a:rPr lang="en-US" sz="2000" dirty="0"/>
              <a:t>Encrypt the chosen file or directory using the FEK with AES-256.</a:t>
            </a:r>
          </a:p>
          <a:p>
            <a:r>
              <a:rPr lang="en-US" sz="2000" b="1" dirty="0"/>
              <a:t>3. Protect the FEK with a User Passphrase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a Key Derivation Function (KDF) to derive a key from the user passphrase.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Encrypt the FEK using this derived key and store it securely.</a:t>
            </a:r>
          </a:p>
          <a:p>
            <a:r>
              <a:rPr lang="en-US" sz="2000" b="1" dirty="0"/>
              <a:t>4. Decrypt the File Using the FEK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Authenticate the user with the passphrase.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Derive the key using the KDF.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Decrypt the FEK and then use it to decrypt the file or directory.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8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A7B0-B67D-6025-139A-C31BA3B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3E73-FCFB-36D4-7CDC-B60130C4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Encryption of plain text of a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Decryption of cipher text of a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Brute-force Recovery of a forgotten Passphrase.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User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262727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6EEDC-33B0-1F9A-5AA9-BE590E58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C0F36-BB0A-1B65-8F68-D4E130A6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1930"/>
            <a:ext cx="7004303" cy="68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FC59-2221-347A-E4F6-E9196CB9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B7144-51B1-352E-B47A-AD5E00C0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48" y="1755648"/>
            <a:ext cx="9070848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1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649793-8405-8D81-D142-CBB1AC3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469C8-5218-3E2C-9BC4-8F0D371C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/>
              <a:t>Operating System: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IN" sz="2800" dirty="0"/>
              <a:t>Kali-Linux </a:t>
            </a:r>
          </a:p>
          <a:p>
            <a:r>
              <a:rPr lang="en-IN" sz="3200" b="1" dirty="0"/>
              <a:t>Programming Language: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IN" sz="2800" dirty="0"/>
              <a:t>Python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IN" sz="2800" dirty="0"/>
              <a:t>Python Libraries (Cryptography, Tkinter, Itertools)</a:t>
            </a:r>
          </a:p>
        </p:txBody>
      </p:sp>
    </p:spTree>
    <p:extLst>
      <p:ext uri="{BB962C8B-B14F-4D97-AF65-F5344CB8AC3E}">
        <p14:creationId xmlns:p14="http://schemas.microsoft.com/office/powerpoint/2010/main" val="374507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07BD-4877-3A87-05F0-9AA9414A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 and contribution: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142-2BAE-CEEA-E9E1-C4B863EA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Shashank Manognya (Back-end Development).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 V S S Mohith (GUI Development)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 Poorna Chandra Vihari (Testing, Modification)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w Cen MT (Body)"/>
              </a:rPr>
              <a:t>Kavali Sreekanth (Back-end Development)</a:t>
            </a:r>
          </a:p>
          <a:p>
            <a:pPr marL="457200" indent="-457200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w Cen MT (Body)"/>
              </a:rPr>
              <a:t>Jamdar Tahirullah(Gui Development)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>
                <a:effectLst/>
              </a:rPr>
              <a:t>Sylaja Vallee Narayan Sreenivasan Retnabai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Tw Cen MT (Body)"/>
              </a:rPr>
              <a:t> (Mentor)</a:t>
            </a:r>
            <a:endParaRPr lang="en-I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Tw Cen MT (Body)"/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28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1E12-9CB8-05DD-8B68-25873C7F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764B-2530-0272-2A36-325A2B29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File Encryption/Decryption Application provides a robust and user-friendly solution for securing sensitive data. The additional brute-force recovery feature ensures data can be retrieved even if the passphrase is lost. This application leverages strong encryption techniques and a simple interface to make data security accessible to everyone.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45864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138</TotalTime>
  <Words>343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Tw Cen MT</vt:lpstr>
      <vt:lpstr>Tw Cen MT (Body)</vt:lpstr>
      <vt:lpstr>Tw Cen MT Condensed</vt:lpstr>
      <vt:lpstr>Wingdings</vt:lpstr>
      <vt:lpstr>Wingdings 3</vt:lpstr>
      <vt:lpstr>Integral</vt:lpstr>
      <vt:lpstr>Protecting User Password Keys at Rest (on the Disk)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SHASHANK MANOGNYA</dc:creator>
  <cp:lastModifiedBy>R SHASHANK MANOGNYA</cp:lastModifiedBy>
  <cp:revision>4</cp:revision>
  <dcterms:created xsi:type="dcterms:W3CDTF">2024-07-14T16:40:10Z</dcterms:created>
  <dcterms:modified xsi:type="dcterms:W3CDTF">2024-07-15T05:14:17Z</dcterms:modified>
</cp:coreProperties>
</file>