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developersfactoryx.com</a:t>
            </a:r>
            <a:endParaRPr b="1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6453000" y="7038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developersfactoryx.com</a:t>
            </a:r>
            <a:endParaRPr b="1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79720"/>
            <a:ext cx="9071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Algoritmos e Estruturas de Dados</a:t>
            </a:r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3651120"/>
            <a:ext cx="9071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Tipo Abstrato de Dado</a:t>
            </a: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(TAD)</a:t>
            </a:r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656000" y="1127160"/>
            <a:ext cx="7919640" cy="65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 computação, temos os tipos de dados básicos (inteiros, ponto flutuante, caracter, etc), que ainda assim, são abstrações de ideias no mundo real.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Associados a esses tipos de dados, temos as estruturas de dados que operam com esses dados (vetor, string), que são abstrações um pouco mais profundas.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Abstraindo ainda mais, temos as listas, filas, pilhas. Que são abstrações de ideias mais complexas do mundo natural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584000" y="301320"/>
            <a:ext cx="799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Introdução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84000" y="504000"/>
            <a:ext cx="7991640" cy="64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 nível mais avançado de abstração, temos os Dicionários, Árvores Binárias, Arvores Multiway, Hash e etc. Que são estruturas complexas para problemas complexos.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Porém, o grande problema da computação é que ela precisa especificar para generalizar. E para alguns problemas, isso pode ser muito caro. Por isso, no nível mais avançado de abstração, muda-se o pensamento do programador. Você não programa mais para clientes. Você programa para outros programadores.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Você não especifica sua solução para o tipo de dado do problema. Você encontra uma solução para um tipo abstrato de dado. Você encontra uma solução para qualquer caso.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584000" y="301320"/>
            <a:ext cx="799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Vantagens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584000" y="1769040"/>
            <a:ext cx="799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Geralmente, uma solução resolve mais de um problema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Parte de uma solução pode ser reaproveitada para o desenvolvimento de outra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Código mais legível e enxuto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Facilita a manutenção e detecção de erros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Possui uma única desvantagem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12000" y="301320"/>
            <a:ext cx="8063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Pré-requisitos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84000" y="1769040"/>
            <a:ext cx="799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Experiência em programação orientada a objeto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Alto entendimento de ponteiros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Habilidade para esquematizar ou classificar problemas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Alta habilidade de resolver problemas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12000" y="280080"/>
            <a:ext cx="8063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Exemplo (Vetor Dinâmico)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84000" y="1769040"/>
            <a:ext cx="799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2017-10-11T23:32:21Z</dcterms:created>
  <dc:creator/>
  <dc:description/>
  <dc:language>pt-BR</dc:language>
  <cp:lastModifiedBy/>
  <dcterms:modified xsi:type="dcterms:W3CDTF">2017-10-12T22:07:41Z</dcterms:modified>
  <cp:revision>2</cp:revision>
  <dc:subject/>
  <dc:title/>
</cp:coreProperties>
</file>