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Georgia" panose="02040502050405020303" pitchFamily="18" charset="0"/>
      <p:regular r:id="rId35"/>
      <p:bold r:id="rId36"/>
      <p:italic r:id="rId37"/>
      <p:boldItalic r:id="rId38"/>
    </p:embeddedFont>
    <p:embeddedFont>
      <p:font typeface="Century Gothic" panose="020B0502020202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8" name="Google Shape;3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b9e1b4ac7a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b9e1b4ac7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b9e1b4ac7a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b9e1b4ac7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9e1b4ac7a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9e1b4ac7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b9e1b4ac7a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b9e1b4ac7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1" name="Google Shape;39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9" name="Google Shape;39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6" name="Google Shape;40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3" name="Google Shape;41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9" name="Google Shape;41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6" name="Google Shape;42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7" name="Google Shape;31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2" name="Google Shape;43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8" name="Google Shape;43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5" name="Google Shape;44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1" name="Google Shape;45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8" name="Google Shape;458;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4" name="Google Shape;46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1" name="Google Shape;471;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7" name="Google Shape;477;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3" name="Google Shape;32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9" name="Google Shape;32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5" name="Google Shape;33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1" name="Google Shape;34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7" name="Google Shape;34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b9e1b4ac7a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b9e1b4ac7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b9e1b4ac7a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b9e1b4ac7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2" descr="Droplets-HD-Title-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 name="Google Shape;14;p2"/>
          <p:cNvSpPr txBox="1">
            <a:spLocks noGrp="1"/>
          </p:cNvSpPr>
          <p:nvPr>
            <p:ph type="ctrTitle"/>
          </p:nvPr>
        </p:nvSpPr>
        <p:spPr>
          <a:xfrm>
            <a:off x="1751012" y="1300785"/>
            <a:ext cx="8689976" cy="2509213"/>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800"/>
              <a:buFont typeface="Twentieth Century"/>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1751012" y="3886200"/>
            <a:ext cx="8689976" cy="1371599"/>
          </a:xfrm>
          <a:prstGeom prst="rect">
            <a:avLst/>
          </a:prstGeom>
          <a:noFill/>
          <a:ln>
            <a:noFill/>
          </a:ln>
        </p:spPr>
        <p:txBody>
          <a:bodyPr spcFirstLastPara="1" wrap="square" lIns="91425" tIns="45700" rIns="91425" bIns="45700" anchor="t" anchorCtr="0">
            <a:no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16" name="Google Shape;16;p2"/>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8"/>
        <p:cNvGrpSpPr/>
        <p:nvPr/>
      </p:nvGrpSpPr>
      <p:grpSpPr>
        <a:xfrm>
          <a:off x="0" y="0"/>
          <a:ext cx="0" cy="0"/>
          <a:chOff x="0" y="0"/>
          <a:chExt cx="0" cy="0"/>
        </a:xfrm>
      </p:grpSpPr>
      <p:pic>
        <p:nvPicPr>
          <p:cNvPr id="79" name="Google Shape;79;p11"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0" name="Google Shape;80;p11"/>
          <p:cNvSpPr txBox="1">
            <a:spLocks noGrp="1"/>
          </p:cNvSpPr>
          <p:nvPr>
            <p:ph type="title"/>
          </p:nvPr>
        </p:nvSpPr>
        <p:spPr>
          <a:xfrm>
            <a:off x="913794" y="4289374"/>
            <a:ext cx="10364432" cy="81161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1"/>
          <p:cNvSpPr>
            <a:spLocks noGrp="1"/>
          </p:cNvSpPr>
          <p:nvPr>
            <p:ph type="pic" idx="2"/>
          </p:nvPr>
        </p:nvSpPr>
        <p:spPr>
          <a:xfrm>
            <a:off x="1184744" y="698261"/>
            <a:ext cx="9822532" cy="3214136"/>
          </a:xfrm>
          <a:prstGeom prst="roundRect">
            <a:avLst>
              <a:gd name="adj" fmla="val 4944"/>
            </a:avLst>
          </a:prstGeom>
          <a:noFill/>
          <a:ln w="82550" cap="sq" cmpd="sng">
            <a:solidFill>
              <a:srgbClr val="EAEAEA"/>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lnSpc>
                <a:spcPct val="120000"/>
              </a:lnSpc>
              <a:spcBef>
                <a:spcPts val="1000"/>
              </a:spcBef>
              <a:spcAft>
                <a:spcPts val="0"/>
              </a:spcAft>
              <a:buClr>
                <a:schemeClr val="dk1"/>
              </a:buClr>
              <a:buSzPts val="3200"/>
              <a:buFont typeface="Arial"/>
              <a:buNone/>
              <a:defRPr sz="3200" b="0" i="0" u="none" strike="noStrike" cap="none">
                <a:solidFill>
                  <a:schemeClr val="dk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dk1"/>
              </a:buClr>
              <a:buSzPts val="2800"/>
              <a:buFont typeface="Arial"/>
              <a:buNone/>
              <a:defRPr sz="2800" b="0" i="0" u="none" strike="noStrike" cap="none">
                <a:solidFill>
                  <a:schemeClr val="dk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dk1"/>
              </a:buClr>
              <a:buSzPts val="2400"/>
              <a:buFont typeface="Arial"/>
              <a:buNone/>
              <a:defRPr sz="2400" b="0" i="0" u="none" strike="noStrike" cap="none">
                <a:solidFill>
                  <a:schemeClr val="dk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82" name="Google Shape;82;p11"/>
          <p:cNvSpPr txBox="1">
            <a:spLocks noGrp="1"/>
          </p:cNvSpPr>
          <p:nvPr>
            <p:ph type="body" idx="1"/>
          </p:nvPr>
        </p:nvSpPr>
        <p:spPr>
          <a:xfrm>
            <a:off x="913774" y="5108728"/>
            <a:ext cx="10364452" cy="682472"/>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83" name="Google Shape;83;p11"/>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1"/>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1"/>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pic>
        <p:nvPicPr>
          <p:cNvPr id="87" name="Google Shape;87;p12"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8" name="Google Shape;88;p12"/>
          <p:cNvSpPr txBox="1">
            <a:spLocks noGrp="1"/>
          </p:cNvSpPr>
          <p:nvPr>
            <p:ph type="title"/>
          </p:nvPr>
        </p:nvSpPr>
        <p:spPr>
          <a:xfrm>
            <a:off x="913774" y="609599"/>
            <a:ext cx="10364452" cy="3427245"/>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2"/>
          <p:cNvSpPr txBox="1">
            <a:spLocks noGrp="1"/>
          </p:cNvSpPr>
          <p:nvPr>
            <p:ph type="body" idx="1"/>
          </p:nvPr>
        </p:nvSpPr>
        <p:spPr>
          <a:xfrm>
            <a:off x="913775" y="4204821"/>
            <a:ext cx="10364452" cy="1586380"/>
          </a:xfrm>
          <a:prstGeom prst="rect">
            <a:avLst/>
          </a:prstGeom>
          <a:noFill/>
          <a:ln>
            <a:noFill/>
          </a:ln>
        </p:spPr>
        <p:txBody>
          <a:bodyPr spcFirstLastPara="1" wrap="square" lIns="91425" tIns="45700" rIns="91425" bIns="45700" anchor="ctr" anchorCtr="0">
            <a:no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0" name="Google Shape;90;p12"/>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2"/>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3"/>
        <p:cNvGrpSpPr/>
        <p:nvPr/>
      </p:nvGrpSpPr>
      <p:grpSpPr>
        <a:xfrm>
          <a:off x="0" y="0"/>
          <a:ext cx="0" cy="0"/>
          <a:chOff x="0" y="0"/>
          <a:chExt cx="0" cy="0"/>
        </a:xfrm>
      </p:grpSpPr>
      <p:pic>
        <p:nvPicPr>
          <p:cNvPr id="94" name="Google Shape;94;p13"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95" name="Google Shape;95;p13"/>
          <p:cNvSpPr txBox="1">
            <a:spLocks noGrp="1"/>
          </p:cNvSpPr>
          <p:nvPr>
            <p:ph type="title"/>
          </p:nvPr>
        </p:nvSpPr>
        <p:spPr>
          <a:xfrm>
            <a:off x="1446212" y="609600"/>
            <a:ext cx="9302752" cy="2992904"/>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3"/>
          <p:cNvSpPr txBox="1">
            <a:spLocks noGrp="1"/>
          </p:cNvSpPr>
          <p:nvPr>
            <p:ph type="body" idx="1"/>
          </p:nvPr>
        </p:nvSpPr>
        <p:spPr>
          <a:xfrm>
            <a:off x="1720644" y="3610032"/>
            <a:ext cx="8752299" cy="594788"/>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7" name="Google Shape;97;p13"/>
          <p:cNvSpPr txBox="1">
            <a:spLocks noGrp="1"/>
          </p:cNvSpPr>
          <p:nvPr>
            <p:ph type="body" idx="2"/>
          </p:nvPr>
        </p:nvSpPr>
        <p:spPr>
          <a:xfrm>
            <a:off x="913774" y="4372796"/>
            <a:ext cx="10364452" cy="1421053"/>
          </a:xfrm>
          <a:prstGeom prst="rect">
            <a:avLst/>
          </a:prstGeom>
          <a:noFill/>
          <a:ln>
            <a:noFill/>
          </a:ln>
        </p:spPr>
        <p:txBody>
          <a:bodyPr spcFirstLastPara="1" wrap="square" lIns="91425" tIns="45700" rIns="91425" bIns="45700" anchor="ctr" anchorCtr="0">
            <a:no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8" name="Google Shape;98;p13"/>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3"/>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3"/>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
        <p:nvSpPr>
          <p:cNvPr id="101" name="Google Shape;101;p13"/>
          <p:cNvSpPr txBox="1"/>
          <p:nvPr/>
        </p:nvSpPr>
        <p:spPr>
          <a:xfrm>
            <a:off x="1001488" y="75416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8000"/>
              <a:buFont typeface="Twentieth Century"/>
              <a:buNone/>
            </a:pPr>
            <a:r>
              <a:rPr lang="en-US" sz="8000" b="0" i="0" u="none" strike="noStrike" cap="none">
                <a:solidFill>
                  <a:schemeClr val="dk1"/>
                </a:solidFill>
                <a:latin typeface="Twentieth Century"/>
                <a:ea typeface="Twentieth Century"/>
                <a:cs typeface="Twentieth Century"/>
                <a:sym typeface="Twentieth Century"/>
              </a:rPr>
              <a:t>“</a:t>
            </a:r>
            <a:endParaRPr sz="1400" b="0" i="0" u="none" strike="noStrike" cap="none">
              <a:solidFill>
                <a:srgbClr val="000000"/>
              </a:solidFill>
              <a:latin typeface="Arial"/>
              <a:ea typeface="Arial"/>
              <a:cs typeface="Arial"/>
              <a:sym typeface="Arial"/>
            </a:endParaRPr>
          </a:p>
        </p:txBody>
      </p:sp>
      <p:sp>
        <p:nvSpPr>
          <p:cNvPr id="102" name="Google Shape;102;p13"/>
          <p:cNvSpPr txBox="1"/>
          <p:nvPr/>
        </p:nvSpPr>
        <p:spPr>
          <a:xfrm>
            <a:off x="10557558" y="2993578"/>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8000"/>
              <a:buFont typeface="Twentieth Century"/>
              <a:buNone/>
            </a:pPr>
            <a:r>
              <a:rPr lang="en-US" sz="8000" b="0" i="0" u="none" strike="noStrike" cap="none">
                <a:solidFill>
                  <a:schemeClr val="dk1"/>
                </a:solidFill>
                <a:latin typeface="Twentieth Century"/>
                <a:ea typeface="Twentieth Century"/>
                <a:cs typeface="Twentieth Century"/>
                <a:sym typeface="Twentieth Century"/>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3"/>
        <p:cNvGrpSpPr/>
        <p:nvPr/>
      </p:nvGrpSpPr>
      <p:grpSpPr>
        <a:xfrm>
          <a:off x="0" y="0"/>
          <a:ext cx="0" cy="0"/>
          <a:chOff x="0" y="0"/>
          <a:chExt cx="0" cy="0"/>
        </a:xfrm>
      </p:grpSpPr>
      <p:pic>
        <p:nvPicPr>
          <p:cNvPr id="104" name="Google Shape;104;p14"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05" name="Google Shape;105;p14"/>
          <p:cNvSpPr txBox="1">
            <a:spLocks noGrp="1"/>
          </p:cNvSpPr>
          <p:nvPr>
            <p:ph type="title"/>
          </p:nvPr>
        </p:nvSpPr>
        <p:spPr>
          <a:xfrm>
            <a:off x="913775" y="2138721"/>
            <a:ext cx="10364452" cy="2511835"/>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4"/>
          <p:cNvSpPr txBox="1">
            <a:spLocks noGrp="1"/>
          </p:cNvSpPr>
          <p:nvPr>
            <p:ph type="body" idx="1"/>
          </p:nvPr>
        </p:nvSpPr>
        <p:spPr>
          <a:xfrm>
            <a:off x="913775" y="4662335"/>
            <a:ext cx="10364452" cy="1140644"/>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07" name="Google Shape;107;p14"/>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4"/>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4"/>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10"/>
        <p:cNvGrpSpPr/>
        <p:nvPr/>
      </p:nvGrpSpPr>
      <p:grpSpPr>
        <a:xfrm>
          <a:off x="0" y="0"/>
          <a:ext cx="0" cy="0"/>
          <a:chOff x="0" y="0"/>
          <a:chExt cx="0" cy="0"/>
        </a:xfrm>
      </p:grpSpPr>
      <p:pic>
        <p:nvPicPr>
          <p:cNvPr id="111" name="Google Shape;111;p15"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2" name="Google Shape;112;p15"/>
          <p:cNvSpPr txBox="1">
            <a:spLocks noGrp="1"/>
          </p:cNvSpPr>
          <p:nvPr>
            <p:ph type="title"/>
          </p:nvPr>
        </p:nvSpPr>
        <p:spPr>
          <a:xfrm>
            <a:off x="913774" y="609600"/>
            <a:ext cx="10364452" cy="1605094"/>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5"/>
          <p:cNvSpPr txBox="1">
            <a:spLocks noGrp="1"/>
          </p:cNvSpPr>
          <p:nvPr>
            <p:ph type="body" idx="1"/>
          </p:nvPr>
        </p:nvSpPr>
        <p:spPr>
          <a:xfrm>
            <a:off x="913774" y="2367093"/>
            <a:ext cx="3298976"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14" name="Google Shape;114;p15"/>
          <p:cNvSpPr txBox="1">
            <a:spLocks noGrp="1"/>
          </p:cNvSpPr>
          <p:nvPr>
            <p:ph type="body" idx="2"/>
          </p:nvPr>
        </p:nvSpPr>
        <p:spPr>
          <a:xfrm>
            <a:off x="913774" y="2943355"/>
            <a:ext cx="3298976" cy="2847845"/>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15" name="Google Shape;115;p15"/>
          <p:cNvSpPr txBox="1">
            <a:spLocks noGrp="1"/>
          </p:cNvSpPr>
          <p:nvPr>
            <p:ph type="body" idx="3"/>
          </p:nvPr>
        </p:nvSpPr>
        <p:spPr>
          <a:xfrm>
            <a:off x="4452389" y="2367093"/>
            <a:ext cx="329152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16" name="Google Shape;116;p15"/>
          <p:cNvSpPr txBox="1">
            <a:spLocks noGrp="1"/>
          </p:cNvSpPr>
          <p:nvPr>
            <p:ph type="body" idx="4"/>
          </p:nvPr>
        </p:nvSpPr>
        <p:spPr>
          <a:xfrm>
            <a:off x="4441348" y="2943355"/>
            <a:ext cx="3303351" cy="2847845"/>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17" name="Google Shape;117;p15"/>
          <p:cNvSpPr txBox="1">
            <a:spLocks noGrp="1"/>
          </p:cNvSpPr>
          <p:nvPr>
            <p:ph type="body" idx="5"/>
          </p:nvPr>
        </p:nvSpPr>
        <p:spPr>
          <a:xfrm>
            <a:off x="7973298" y="2367093"/>
            <a:ext cx="33049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18" name="Google Shape;118;p15"/>
          <p:cNvSpPr txBox="1">
            <a:spLocks noGrp="1"/>
          </p:cNvSpPr>
          <p:nvPr>
            <p:ph type="body" idx="6"/>
          </p:nvPr>
        </p:nvSpPr>
        <p:spPr>
          <a:xfrm>
            <a:off x="7973298" y="2943355"/>
            <a:ext cx="3304928" cy="2847845"/>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19" name="Google Shape;119;p15"/>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15"/>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15"/>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22"/>
        <p:cNvGrpSpPr/>
        <p:nvPr/>
      </p:nvGrpSpPr>
      <p:grpSpPr>
        <a:xfrm>
          <a:off x="0" y="0"/>
          <a:ext cx="0" cy="0"/>
          <a:chOff x="0" y="0"/>
          <a:chExt cx="0" cy="0"/>
        </a:xfrm>
      </p:grpSpPr>
      <p:pic>
        <p:nvPicPr>
          <p:cNvPr id="123" name="Google Shape;123;p16"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4" name="Google Shape;124;p16"/>
          <p:cNvSpPr txBox="1">
            <a:spLocks noGrp="1"/>
          </p:cNvSpPr>
          <p:nvPr>
            <p:ph type="title"/>
          </p:nvPr>
        </p:nvSpPr>
        <p:spPr>
          <a:xfrm>
            <a:off x="913774" y="610772"/>
            <a:ext cx="10364452" cy="1603922"/>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16"/>
          <p:cNvSpPr txBox="1">
            <a:spLocks noGrp="1"/>
          </p:cNvSpPr>
          <p:nvPr>
            <p:ph type="body" idx="1"/>
          </p:nvPr>
        </p:nvSpPr>
        <p:spPr>
          <a:xfrm>
            <a:off x="913774" y="4204820"/>
            <a:ext cx="3296409"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6" name="Google Shape;126;p16"/>
          <p:cNvSpPr>
            <a:spLocks noGrp="1"/>
          </p:cNvSpPr>
          <p:nvPr>
            <p:ph type="pic" idx="2"/>
          </p:nvPr>
        </p:nvSpPr>
        <p:spPr>
          <a:xfrm>
            <a:off x="913774" y="2367093"/>
            <a:ext cx="3296409" cy="1524000"/>
          </a:xfrm>
          <a:prstGeom prst="roundRect">
            <a:avLst>
              <a:gd name="adj" fmla="val 9363"/>
            </a:avLst>
          </a:prstGeom>
          <a:noFill/>
          <a:ln w="82550" cap="sq" cmpd="sng">
            <a:solidFill>
              <a:srgbClr val="EAEAEA"/>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lnSpc>
                <a:spcPct val="120000"/>
              </a:lnSpc>
              <a:spcBef>
                <a:spcPts val="10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27" name="Google Shape;127;p16"/>
          <p:cNvSpPr txBox="1">
            <a:spLocks noGrp="1"/>
          </p:cNvSpPr>
          <p:nvPr>
            <p:ph type="body" idx="3"/>
          </p:nvPr>
        </p:nvSpPr>
        <p:spPr>
          <a:xfrm>
            <a:off x="913774" y="4781082"/>
            <a:ext cx="3296409" cy="1010118"/>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28" name="Google Shape;128;p16"/>
          <p:cNvSpPr txBox="1">
            <a:spLocks noGrp="1"/>
          </p:cNvSpPr>
          <p:nvPr>
            <p:ph type="body" idx="4"/>
          </p:nvPr>
        </p:nvSpPr>
        <p:spPr>
          <a:xfrm>
            <a:off x="4442759" y="4204820"/>
            <a:ext cx="33018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9" name="Google Shape;129;p16"/>
          <p:cNvSpPr>
            <a:spLocks noGrp="1"/>
          </p:cNvSpPr>
          <p:nvPr>
            <p:ph type="pic" idx="5"/>
          </p:nvPr>
        </p:nvSpPr>
        <p:spPr>
          <a:xfrm>
            <a:off x="4441348" y="2367093"/>
            <a:ext cx="3303352" cy="1524000"/>
          </a:xfrm>
          <a:prstGeom prst="roundRect">
            <a:avLst>
              <a:gd name="adj" fmla="val 8841"/>
            </a:avLst>
          </a:prstGeom>
          <a:noFill/>
          <a:ln w="82550" cap="sq" cmpd="sng">
            <a:solidFill>
              <a:srgbClr val="EAEAEA"/>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lnSpc>
                <a:spcPct val="120000"/>
              </a:lnSpc>
              <a:spcBef>
                <a:spcPts val="10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30" name="Google Shape;130;p16"/>
          <p:cNvSpPr txBox="1">
            <a:spLocks noGrp="1"/>
          </p:cNvSpPr>
          <p:nvPr>
            <p:ph type="body" idx="6"/>
          </p:nvPr>
        </p:nvSpPr>
        <p:spPr>
          <a:xfrm>
            <a:off x="4441348" y="4781080"/>
            <a:ext cx="3303352" cy="1010119"/>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1" name="Google Shape;131;p16"/>
          <p:cNvSpPr txBox="1">
            <a:spLocks noGrp="1"/>
          </p:cNvSpPr>
          <p:nvPr>
            <p:ph type="body" idx="7"/>
          </p:nvPr>
        </p:nvSpPr>
        <p:spPr>
          <a:xfrm>
            <a:off x="7973298" y="4204820"/>
            <a:ext cx="330068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32" name="Google Shape;132;p16"/>
          <p:cNvSpPr>
            <a:spLocks noGrp="1"/>
          </p:cNvSpPr>
          <p:nvPr>
            <p:ph type="pic" idx="8"/>
          </p:nvPr>
        </p:nvSpPr>
        <p:spPr>
          <a:xfrm>
            <a:off x="7973298" y="2367093"/>
            <a:ext cx="3304928" cy="1524000"/>
          </a:xfrm>
          <a:prstGeom prst="roundRect">
            <a:avLst>
              <a:gd name="adj" fmla="val 8841"/>
            </a:avLst>
          </a:prstGeom>
          <a:noFill/>
          <a:ln w="82550" cap="sq" cmpd="sng">
            <a:solidFill>
              <a:srgbClr val="EAEAEA"/>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lnSpc>
                <a:spcPct val="120000"/>
              </a:lnSpc>
              <a:spcBef>
                <a:spcPts val="10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33" name="Google Shape;133;p16"/>
          <p:cNvSpPr txBox="1">
            <a:spLocks noGrp="1"/>
          </p:cNvSpPr>
          <p:nvPr>
            <p:ph type="body" idx="9"/>
          </p:nvPr>
        </p:nvSpPr>
        <p:spPr>
          <a:xfrm>
            <a:off x="7973173" y="4781078"/>
            <a:ext cx="3305053" cy="1010121"/>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4" name="Google Shape;134;p16"/>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16"/>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16"/>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7"/>
        <p:cNvGrpSpPr/>
        <p:nvPr/>
      </p:nvGrpSpPr>
      <p:grpSpPr>
        <a:xfrm>
          <a:off x="0" y="0"/>
          <a:ext cx="0" cy="0"/>
          <a:chOff x="0" y="0"/>
          <a:chExt cx="0" cy="0"/>
        </a:xfrm>
      </p:grpSpPr>
      <p:pic>
        <p:nvPicPr>
          <p:cNvPr id="138" name="Google Shape;138;p17"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39" name="Google Shape;139;p17"/>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17"/>
          <p:cNvSpPr txBox="1">
            <a:spLocks noGrp="1"/>
          </p:cNvSpPr>
          <p:nvPr>
            <p:ph type="body" idx="1"/>
          </p:nvPr>
        </p:nvSpPr>
        <p:spPr>
          <a:xfrm rot="5400000">
            <a:off x="4383948" y="-1103079"/>
            <a:ext cx="3424107" cy="10364452"/>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41" name="Google Shape;141;p17"/>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17"/>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17"/>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4"/>
        <p:cNvGrpSpPr/>
        <p:nvPr/>
      </p:nvGrpSpPr>
      <p:grpSpPr>
        <a:xfrm>
          <a:off x="0" y="0"/>
          <a:ext cx="0" cy="0"/>
          <a:chOff x="0" y="0"/>
          <a:chExt cx="0" cy="0"/>
        </a:xfrm>
      </p:grpSpPr>
      <p:pic>
        <p:nvPicPr>
          <p:cNvPr id="145" name="Google Shape;145;p18"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6" name="Google Shape;146;p18"/>
          <p:cNvSpPr txBox="1">
            <a:spLocks noGrp="1"/>
          </p:cNvSpPr>
          <p:nvPr>
            <p:ph type="title"/>
          </p:nvPr>
        </p:nvSpPr>
        <p:spPr>
          <a:xfrm rot="5400000">
            <a:off x="7410763" y="1923737"/>
            <a:ext cx="5181599" cy="255332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600"/>
              <a:buFont typeface="Twentieth Centur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18"/>
          <p:cNvSpPr txBox="1">
            <a:spLocks noGrp="1"/>
          </p:cNvSpPr>
          <p:nvPr>
            <p:ph type="body" idx="1"/>
          </p:nvPr>
        </p:nvSpPr>
        <p:spPr>
          <a:xfrm rot="5400000">
            <a:off x="2152338" y="-628961"/>
            <a:ext cx="5181599" cy="7658724"/>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48" name="Google Shape;148;p18"/>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18"/>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18"/>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4"/>
        <p:cNvGrpSpPr/>
        <p:nvPr/>
      </p:nvGrpSpPr>
      <p:grpSpPr>
        <a:xfrm>
          <a:off x="0" y="0"/>
          <a:ext cx="0" cy="0"/>
          <a:chOff x="0" y="0"/>
          <a:chExt cx="0" cy="0"/>
        </a:xfrm>
      </p:grpSpPr>
      <p:sp>
        <p:nvSpPr>
          <p:cNvPr id="185" name="Google Shape;185;p20"/>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6" name="Google Shape;186;p20"/>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87" name="Google Shape;187;p2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2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2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1"/>
        <p:cNvGrpSpPr/>
        <p:nvPr/>
      </p:nvGrpSpPr>
      <p:grpSpPr>
        <a:xfrm>
          <a:off x="0" y="0"/>
          <a:ext cx="0" cy="0"/>
          <a:chOff x="0" y="0"/>
          <a:chExt cx="0" cy="0"/>
        </a:xfrm>
      </p:grpSpPr>
      <p:sp>
        <p:nvSpPr>
          <p:cNvPr id="192" name="Google Shape;192;p21"/>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262626"/>
              </a:buClr>
              <a:buSzPts val="5400"/>
              <a:buFont typeface="Century Gothic"/>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21"/>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Autofit/>
          </a:bodyPr>
          <a:lstStyle>
            <a:lvl1pPr lvl="0" algn="l">
              <a:lnSpc>
                <a:spcPct val="100000"/>
              </a:lnSpc>
              <a:spcBef>
                <a:spcPts val="1000"/>
              </a:spcBef>
              <a:spcAft>
                <a:spcPts val="0"/>
              </a:spcAft>
              <a:buSzPts val="1800"/>
              <a:buNone/>
              <a:defRPr>
                <a:solidFill>
                  <a:srgbClr val="595959"/>
                </a:solidFill>
              </a:defRPr>
            </a:lvl1pPr>
            <a:lvl2pPr lvl="1" algn="ctr">
              <a:lnSpc>
                <a:spcPct val="100000"/>
              </a:lnSpc>
              <a:spcBef>
                <a:spcPts val="1000"/>
              </a:spcBef>
              <a:spcAft>
                <a:spcPts val="0"/>
              </a:spcAft>
              <a:buSzPts val="1600"/>
              <a:buNone/>
              <a:defRPr>
                <a:solidFill>
                  <a:srgbClr val="888888"/>
                </a:solidFill>
              </a:defRPr>
            </a:lvl2pPr>
            <a:lvl3pPr lvl="2" algn="ctr">
              <a:lnSpc>
                <a:spcPct val="100000"/>
              </a:lnSpc>
              <a:spcBef>
                <a:spcPts val="1000"/>
              </a:spcBef>
              <a:spcAft>
                <a:spcPts val="0"/>
              </a:spcAft>
              <a:buSzPts val="1400"/>
              <a:buNone/>
              <a:defRPr>
                <a:solidFill>
                  <a:srgbClr val="888888"/>
                </a:solidFill>
              </a:defRPr>
            </a:lvl3pPr>
            <a:lvl4pPr lvl="3" algn="ctr">
              <a:lnSpc>
                <a:spcPct val="100000"/>
              </a:lnSpc>
              <a:spcBef>
                <a:spcPts val="1000"/>
              </a:spcBef>
              <a:spcAft>
                <a:spcPts val="0"/>
              </a:spcAft>
              <a:buSzPts val="1200"/>
              <a:buNone/>
              <a:defRPr>
                <a:solidFill>
                  <a:srgbClr val="888888"/>
                </a:solidFill>
              </a:defRPr>
            </a:lvl4pPr>
            <a:lvl5pPr lvl="4" algn="ctr">
              <a:lnSpc>
                <a:spcPct val="100000"/>
              </a:lnSpc>
              <a:spcBef>
                <a:spcPts val="1000"/>
              </a:spcBef>
              <a:spcAft>
                <a:spcPts val="0"/>
              </a:spcAft>
              <a:buSzPts val="1200"/>
              <a:buNone/>
              <a:defRPr>
                <a:solidFill>
                  <a:srgbClr val="888888"/>
                </a:solidFill>
              </a:defRPr>
            </a:lvl5pPr>
            <a:lvl6pPr lvl="5" algn="ctr">
              <a:lnSpc>
                <a:spcPct val="100000"/>
              </a:lnSpc>
              <a:spcBef>
                <a:spcPts val="1000"/>
              </a:spcBef>
              <a:spcAft>
                <a:spcPts val="0"/>
              </a:spcAft>
              <a:buSzPts val="1200"/>
              <a:buNone/>
              <a:defRPr>
                <a:solidFill>
                  <a:srgbClr val="888888"/>
                </a:solidFill>
              </a:defRPr>
            </a:lvl6pPr>
            <a:lvl7pPr lvl="6" algn="ctr">
              <a:lnSpc>
                <a:spcPct val="100000"/>
              </a:lnSpc>
              <a:spcBef>
                <a:spcPts val="1000"/>
              </a:spcBef>
              <a:spcAft>
                <a:spcPts val="0"/>
              </a:spcAft>
              <a:buSzPts val="1200"/>
              <a:buNone/>
              <a:defRPr>
                <a:solidFill>
                  <a:srgbClr val="888888"/>
                </a:solidFill>
              </a:defRPr>
            </a:lvl7pPr>
            <a:lvl8pPr lvl="7" algn="ctr">
              <a:lnSpc>
                <a:spcPct val="100000"/>
              </a:lnSpc>
              <a:spcBef>
                <a:spcPts val="1000"/>
              </a:spcBef>
              <a:spcAft>
                <a:spcPts val="0"/>
              </a:spcAft>
              <a:buSzPts val="1200"/>
              <a:buNone/>
              <a:defRPr>
                <a:solidFill>
                  <a:srgbClr val="888888"/>
                </a:solidFill>
              </a:defRPr>
            </a:lvl8pPr>
            <a:lvl9pPr lvl="8" algn="ctr">
              <a:lnSpc>
                <a:spcPct val="100000"/>
              </a:lnSpc>
              <a:spcBef>
                <a:spcPts val="1000"/>
              </a:spcBef>
              <a:spcAft>
                <a:spcPts val="0"/>
              </a:spcAft>
              <a:buSzPts val="1200"/>
              <a:buNone/>
              <a:defRPr>
                <a:solidFill>
                  <a:srgbClr val="888888"/>
                </a:solidFill>
              </a:defRPr>
            </a:lvl9pPr>
          </a:lstStyle>
          <a:p>
            <a:endParaRPr/>
          </a:p>
        </p:txBody>
      </p:sp>
      <p:sp>
        <p:nvSpPr>
          <p:cNvPr id="194" name="Google Shape;194;p2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2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21"/>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1"/>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1" name="Google Shape;21;p3"/>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913774" y="2367092"/>
            <a:ext cx="10363826" cy="3424107"/>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23" name="Google Shape;23;p3"/>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8"/>
        <p:cNvGrpSpPr/>
        <p:nvPr/>
      </p:nvGrpSpPr>
      <p:grpSpPr>
        <a:xfrm>
          <a:off x="0" y="0"/>
          <a:ext cx="0" cy="0"/>
          <a:chOff x="0" y="0"/>
          <a:chExt cx="0" cy="0"/>
        </a:xfrm>
      </p:grpSpPr>
      <p:sp>
        <p:nvSpPr>
          <p:cNvPr id="199" name="Google Shape;199;p22"/>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262626"/>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 name="Google Shape;200;p22"/>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2000"/>
              <a:buNone/>
              <a:defRPr sz="2000">
                <a:solidFill>
                  <a:srgbClr val="595959"/>
                </a:solidFill>
              </a:defRPr>
            </a:lvl1pPr>
            <a:lvl2pPr marL="914400" lvl="1" indent="-228600" algn="l">
              <a:lnSpc>
                <a:spcPct val="100000"/>
              </a:lnSpc>
              <a:spcBef>
                <a:spcPts val="1000"/>
              </a:spcBef>
              <a:spcAft>
                <a:spcPts val="0"/>
              </a:spcAft>
              <a:buSzPts val="1800"/>
              <a:buNone/>
              <a:defRPr sz="1800">
                <a:solidFill>
                  <a:srgbClr val="888888"/>
                </a:solidFill>
              </a:defRPr>
            </a:lvl2pPr>
            <a:lvl3pPr marL="1371600" lvl="2" indent="-228600" algn="l">
              <a:lnSpc>
                <a:spcPct val="100000"/>
              </a:lnSpc>
              <a:spcBef>
                <a:spcPts val="1000"/>
              </a:spcBef>
              <a:spcAft>
                <a:spcPts val="0"/>
              </a:spcAft>
              <a:buSzPts val="1600"/>
              <a:buNone/>
              <a:defRPr sz="1600">
                <a:solidFill>
                  <a:srgbClr val="888888"/>
                </a:solidFill>
              </a:defRPr>
            </a:lvl3pPr>
            <a:lvl4pPr marL="1828800" lvl="3" indent="-228600" algn="l">
              <a:lnSpc>
                <a:spcPct val="100000"/>
              </a:lnSpc>
              <a:spcBef>
                <a:spcPts val="1000"/>
              </a:spcBef>
              <a:spcAft>
                <a:spcPts val="0"/>
              </a:spcAft>
              <a:buSzPts val="1400"/>
              <a:buNone/>
              <a:defRPr sz="1400">
                <a:solidFill>
                  <a:srgbClr val="888888"/>
                </a:solidFill>
              </a:defRPr>
            </a:lvl4pPr>
            <a:lvl5pPr marL="2286000" lvl="4" indent="-228600" algn="l">
              <a:lnSpc>
                <a:spcPct val="100000"/>
              </a:lnSpc>
              <a:spcBef>
                <a:spcPts val="1000"/>
              </a:spcBef>
              <a:spcAft>
                <a:spcPts val="0"/>
              </a:spcAft>
              <a:buSzPts val="1400"/>
              <a:buNone/>
              <a:defRPr sz="1400">
                <a:solidFill>
                  <a:srgbClr val="888888"/>
                </a:solidFill>
              </a:defRPr>
            </a:lvl5pPr>
            <a:lvl6pPr marL="2743200" lvl="5" indent="-228600" algn="l">
              <a:lnSpc>
                <a:spcPct val="100000"/>
              </a:lnSpc>
              <a:spcBef>
                <a:spcPts val="1000"/>
              </a:spcBef>
              <a:spcAft>
                <a:spcPts val="0"/>
              </a:spcAft>
              <a:buSzPts val="1400"/>
              <a:buNone/>
              <a:defRPr sz="1400">
                <a:solidFill>
                  <a:srgbClr val="888888"/>
                </a:solidFill>
              </a:defRPr>
            </a:lvl6pPr>
            <a:lvl7pPr marL="3200400" lvl="6" indent="-228600" algn="l">
              <a:lnSpc>
                <a:spcPct val="100000"/>
              </a:lnSpc>
              <a:spcBef>
                <a:spcPts val="1000"/>
              </a:spcBef>
              <a:spcAft>
                <a:spcPts val="0"/>
              </a:spcAft>
              <a:buSzPts val="1400"/>
              <a:buNone/>
              <a:defRPr sz="1400">
                <a:solidFill>
                  <a:srgbClr val="888888"/>
                </a:solidFill>
              </a:defRPr>
            </a:lvl7pPr>
            <a:lvl8pPr marL="3657600" lvl="7" indent="-228600" algn="l">
              <a:lnSpc>
                <a:spcPct val="100000"/>
              </a:lnSpc>
              <a:spcBef>
                <a:spcPts val="1000"/>
              </a:spcBef>
              <a:spcAft>
                <a:spcPts val="0"/>
              </a:spcAft>
              <a:buSzPts val="1400"/>
              <a:buNone/>
              <a:defRPr sz="1400">
                <a:solidFill>
                  <a:srgbClr val="888888"/>
                </a:solidFill>
              </a:defRPr>
            </a:lvl8pPr>
            <a:lvl9pPr marL="4114800" lvl="8" indent="-228600" algn="l">
              <a:lnSpc>
                <a:spcPct val="100000"/>
              </a:lnSpc>
              <a:spcBef>
                <a:spcPts val="1000"/>
              </a:spcBef>
              <a:spcAft>
                <a:spcPts val="0"/>
              </a:spcAft>
              <a:buSzPts val="1400"/>
              <a:buNone/>
              <a:defRPr sz="1400">
                <a:solidFill>
                  <a:srgbClr val="888888"/>
                </a:solidFill>
              </a:defRPr>
            </a:lvl9pPr>
          </a:lstStyle>
          <a:p>
            <a:endParaRPr/>
          </a:p>
        </p:txBody>
      </p:sp>
      <p:sp>
        <p:nvSpPr>
          <p:cNvPr id="201" name="Google Shape;201;p2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2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3" name="Google Shape;203;p2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23"/>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08" name="Google Shape;208;p23"/>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09" name="Google Shape;209;p2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0" name="Google Shape;210;p2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1" name="Google Shape;211;p2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3"/>
        <p:cNvGrpSpPr/>
        <p:nvPr/>
      </p:nvGrpSpPr>
      <p:grpSpPr>
        <a:xfrm>
          <a:off x="0" y="0"/>
          <a:ext cx="0" cy="0"/>
          <a:chOff x="0" y="0"/>
          <a:chExt cx="0" cy="0"/>
        </a:xfrm>
      </p:grpSpPr>
      <p:sp>
        <p:nvSpPr>
          <p:cNvPr id="214" name="Google Shape;214;p24"/>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p24"/>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400"/>
              <a:buNone/>
              <a:defRPr sz="2400" b="0"/>
            </a:lvl1pPr>
            <a:lvl2pPr marL="914400" lvl="1" indent="-228600" algn="l">
              <a:lnSpc>
                <a:spcPct val="100000"/>
              </a:lnSpc>
              <a:spcBef>
                <a:spcPts val="1000"/>
              </a:spcBef>
              <a:spcAft>
                <a:spcPts val="0"/>
              </a:spcAft>
              <a:buSzPts val="2000"/>
              <a:buNone/>
              <a:defRPr sz="20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216" name="Google Shape;216;p24"/>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17" name="Google Shape;217;p24"/>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400"/>
              <a:buNone/>
              <a:defRPr sz="2400" b="0"/>
            </a:lvl1pPr>
            <a:lvl2pPr marL="914400" lvl="1" indent="-228600" algn="l">
              <a:lnSpc>
                <a:spcPct val="100000"/>
              </a:lnSpc>
              <a:spcBef>
                <a:spcPts val="1000"/>
              </a:spcBef>
              <a:spcAft>
                <a:spcPts val="0"/>
              </a:spcAft>
              <a:buSzPts val="2000"/>
              <a:buNone/>
              <a:defRPr sz="20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218" name="Google Shape;218;p24"/>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19" name="Google Shape;219;p2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0" name="Google Shape;220;p2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2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2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3"/>
        <p:cNvGrpSpPr/>
        <p:nvPr/>
      </p:nvGrpSpPr>
      <p:grpSpPr>
        <a:xfrm>
          <a:off x="0" y="0"/>
          <a:ext cx="0" cy="0"/>
          <a:chOff x="0" y="0"/>
          <a:chExt cx="0" cy="0"/>
        </a:xfrm>
      </p:grpSpPr>
      <p:sp>
        <p:nvSpPr>
          <p:cNvPr id="224" name="Google Shape;224;p25"/>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2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2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9"/>
        <p:cNvGrpSpPr/>
        <p:nvPr/>
      </p:nvGrpSpPr>
      <p:grpSpPr>
        <a:xfrm>
          <a:off x="0" y="0"/>
          <a:ext cx="0" cy="0"/>
          <a:chOff x="0" y="0"/>
          <a:chExt cx="0" cy="0"/>
        </a:xfrm>
      </p:grpSpPr>
      <p:sp>
        <p:nvSpPr>
          <p:cNvPr id="230" name="Google Shape;230;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1" name="Google Shape;231;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2" name="Google Shape;232;p2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2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34"/>
        <p:cNvGrpSpPr/>
        <p:nvPr/>
      </p:nvGrpSpPr>
      <p:grpSpPr>
        <a:xfrm>
          <a:off x="0" y="0"/>
          <a:ext cx="0" cy="0"/>
          <a:chOff x="0" y="0"/>
          <a:chExt cx="0" cy="0"/>
        </a:xfrm>
      </p:grpSpPr>
      <p:sp>
        <p:nvSpPr>
          <p:cNvPr id="235" name="Google Shape;235;p27"/>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262626"/>
              </a:buClr>
              <a:buSzPts val="2000"/>
              <a:buFont typeface="Century Gothic"/>
              <a:buNone/>
              <a:defRPr sz="2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6" name="Google Shape;236;p27"/>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37" name="Google Shape;237;p27"/>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400"/>
            </a:lvl1pPr>
            <a:lvl2pPr marL="914400" lvl="1" indent="-228600" algn="l">
              <a:lnSpc>
                <a:spcPct val="100000"/>
              </a:lnSpc>
              <a:spcBef>
                <a:spcPts val="1000"/>
              </a:spcBef>
              <a:spcAft>
                <a:spcPts val="0"/>
              </a:spcAft>
              <a:buSzPts val="1200"/>
              <a:buNone/>
              <a:defRPr sz="1200"/>
            </a:lvl2pPr>
            <a:lvl3pPr marL="1371600" lvl="2" indent="-228600" algn="l">
              <a:lnSpc>
                <a:spcPct val="100000"/>
              </a:lnSpc>
              <a:spcBef>
                <a:spcPts val="1000"/>
              </a:spcBef>
              <a:spcAft>
                <a:spcPts val="0"/>
              </a:spcAft>
              <a:buSzPts val="1000"/>
              <a:buNone/>
              <a:defRPr sz="1000"/>
            </a:lvl3pPr>
            <a:lvl4pPr marL="1828800" lvl="3" indent="-228600" algn="l">
              <a:lnSpc>
                <a:spcPct val="100000"/>
              </a:lnSpc>
              <a:spcBef>
                <a:spcPts val="1000"/>
              </a:spcBef>
              <a:spcAft>
                <a:spcPts val="0"/>
              </a:spcAft>
              <a:buSzPts val="900"/>
              <a:buNone/>
              <a:defRPr sz="900"/>
            </a:lvl4pPr>
            <a:lvl5pPr marL="2286000" lvl="4" indent="-228600" algn="l">
              <a:lnSpc>
                <a:spcPct val="100000"/>
              </a:lnSpc>
              <a:spcBef>
                <a:spcPts val="1000"/>
              </a:spcBef>
              <a:spcAft>
                <a:spcPts val="0"/>
              </a:spcAft>
              <a:buSzPts val="900"/>
              <a:buNone/>
              <a:defRPr sz="900"/>
            </a:lvl5pPr>
            <a:lvl6pPr marL="2743200" lvl="5" indent="-228600" algn="l">
              <a:lnSpc>
                <a:spcPct val="100000"/>
              </a:lnSpc>
              <a:spcBef>
                <a:spcPts val="1000"/>
              </a:spcBef>
              <a:spcAft>
                <a:spcPts val="0"/>
              </a:spcAft>
              <a:buSzPts val="900"/>
              <a:buNone/>
              <a:defRPr sz="900"/>
            </a:lvl6pPr>
            <a:lvl7pPr marL="3200400" lvl="6" indent="-228600" algn="l">
              <a:lnSpc>
                <a:spcPct val="100000"/>
              </a:lnSpc>
              <a:spcBef>
                <a:spcPts val="1000"/>
              </a:spcBef>
              <a:spcAft>
                <a:spcPts val="0"/>
              </a:spcAft>
              <a:buSzPts val="900"/>
              <a:buNone/>
              <a:defRPr sz="900"/>
            </a:lvl7pPr>
            <a:lvl8pPr marL="3657600" lvl="7" indent="-228600" algn="l">
              <a:lnSpc>
                <a:spcPct val="100000"/>
              </a:lnSpc>
              <a:spcBef>
                <a:spcPts val="1000"/>
              </a:spcBef>
              <a:spcAft>
                <a:spcPts val="0"/>
              </a:spcAft>
              <a:buSzPts val="900"/>
              <a:buNone/>
              <a:defRPr sz="900"/>
            </a:lvl8pPr>
            <a:lvl9pPr marL="4114800" lvl="8" indent="-228600" algn="l">
              <a:lnSpc>
                <a:spcPct val="100000"/>
              </a:lnSpc>
              <a:spcBef>
                <a:spcPts val="1000"/>
              </a:spcBef>
              <a:spcAft>
                <a:spcPts val="0"/>
              </a:spcAft>
              <a:buSzPts val="900"/>
              <a:buNone/>
              <a:defRPr sz="900"/>
            </a:lvl9pPr>
          </a:lstStyle>
          <a:p>
            <a:endParaRPr/>
          </a:p>
        </p:txBody>
      </p:sp>
      <p:sp>
        <p:nvSpPr>
          <p:cNvPr id="238" name="Google Shape;238;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9" name="Google Shape;239;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2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2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42"/>
        <p:cNvGrpSpPr/>
        <p:nvPr/>
      </p:nvGrpSpPr>
      <p:grpSpPr>
        <a:xfrm>
          <a:off x="0" y="0"/>
          <a:ext cx="0" cy="0"/>
          <a:chOff x="0" y="0"/>
          <a:chExt cx="0" cy="0"/>
        </a:xfrm>
      </p:grpSpPr>
      <p:sp>
        <p:nvSpPr>
          <p:cNvPr id="243" name="Google Shape;243;p28"/>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262626"/>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28"/>
          <p:cNvSpPr>
            <a:spLocks noGrp="1"/>
          </p:cNvSpPr>
          <p:nvPr>
            <p:ph type="pic" idx="2"/>
          </p:nvPr>
        </p:nvSpPr>
        <p:spPr>
          <a:xfrm>
            <a:off x="2589212" y="634965"/>
            <a:ext cx="8915400" cy="385497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245" name="Google Shape;245;p28"/>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200"/>
              <a:buNone/>
              <a:defRPr sz="1200"/>
            </a:lvl1pPr>
            <a:lvl2pPr marL="914400" lvl="1" indent="-228600" algn="l">
              <a:lnSpc>
                <a:spcPct val="100000"/>
              </a:lnSpc>
              <a:spcBef>
                <a:spcPts val="1000"/>
              </a:spcBef>
              <a:spcAft>
                <a:spcPts val="0"/>
              </a:spcAft>
              <a:buSzPts val="1200"/>
              <a:buNone/>
              <a:defRPr sz="1200"/>
            </a:lvl2pPr>
            <a:lvl3pPr marL="1371600" lvl="2" indent="-228600" algn="l">
              <a:lnSpc>
                <a:spcPct val="100000"/>
              </a:lnSpc>
              <a:spcBef>
                <a:spcPts val="1000"/>
              </a:spcBef>
              <a:spcAft>
                <a:spcPts val="0"/>
              </a:spcAft>
              <a:buSzPts val="1000"/>
              <a:buNone/>
              <a:defRPr sz="1000"/>
            </a:lvl3pPr>
            <a:lvl4pPr marL="1828800" lvl="3" indent="-228600" algn="l">
              <a:lnSpc>
                <a:spcPct val="100000"/>
              </a:lnSpc>
              <a:spcBef>
                <a:spcPts val="1000"/>
              </a:spcBef>
              <a:spcAft>
                <a:spcPts val="0"/>
              </a:spcAft>
              <a:buSzPts val="900"/>
              <a:buNone/>
              <a:defRPr sz="900"/>
            </a:lvl4pPr>
            <a:lvl5pPr marL="2286000" lvl="4" indent="-228600" algn="l">
              <a:lnSpc>
                <a:spcPct val="100000"/>
              </a:lnSpc>
              <a:spcBef>
                <a:spcPts val="1000"/>
              </a:spcBef>
              <a:spcAft>
                <a:spcPts val="0"/>
              </a:spcAft>
              <a:buSzPts val="900"/>
              <a:buNone/>
              <a:defRPr sz="900"/>
            </a:lvl5pPr>
            <a:lvl6pPr marL="2743200" lvl="5" indent="-228600" algn="l">
              <a:lnSpc>
                <a:spcPct val="100000"/>
              </a:lnSpc>
              <a:spcBef>
                <a:spcPts val="1000"/>
              </a:spcBef>
              <a:spcAft>
                <a:spcPts val="0"/>
              </a:spcAft>
              <a:buSzPts val="900"/>
              <a:buNone/>
              <a:defRPr sz="900"/>
            </a:lvl6pPr>
            <a:lvl7pPr marL="3200400" lvl="6" indent="-228600" algn="l">
              <a:lnSpc>
                <a:spcPct val="100000"/>
              </a:lnSpc>
              <a:spcBef>
                <a:spcPts val="1000"/>
              </a:spcBef>
              <a:spcAft>
                <a:spcPts val="0"/>
              </a:spcAft>
              <a:buSzPts val="900"/>
              <a:buNone/>
              <a:defRPr sz="900"/>
            </a:lvl7pPr>
            <a:lvl8pPr marL="3657600" lvl="7" indent="-228600" algn="l">
              <a:lnSpc>
                <a:spcPct val="100000"/>
              </a:lnSpc>
              <a:spcBef>
                <a:spcPts val="1000"/>
              </a:spcBef>
              <a:spcAft>
                <a:spcPts val="0"/>
              </a:spcAft>
              <a:buSzPts val="900"/>
              <a:buNone/>
              <a:defRPr sz="900"/>
            </a:lvl8pPr>
            <a:lvl9pPr marL="4114800" lvl="8" indent="-228600" algn="l">
              <a:lnSpc>
                <a:spcPct val="100000"/>
              </a:lnSpc>
              <a:spcBef>
                <a:spcPts val="1000"/>
              </a:spcBef>
              <a:spcAft>
                <a:spcPts val="0"/>
              </a:spcAft>
              <a:buSzPts val="900"/>
              <a:buNone/>
              <a:defRPr sz="900"/>
            </a:lvl9pPr>
          </a:lstStyle>
          <a:p>
            <a:endParaRPr/>
          </a:p>
        </p:txBody>
      </p:sp>
      <p:sp>
        <p:nvSpPr>
          <p:cNvPr id="246" name="Google Shape;246;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8" name="Google Shape;248;p28"/>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8"/>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250"/>
        <p:cNvGrpSpPr/>
        <p:nvPr/>
      </p:nvGrpSpPr>
      <p:grpSpPr>
        <a:xfrm>
          <a:off x="0" y="0"/>
          <a:ext cx="0" cy="0"/>
          <a:chOff x="0" y="0"/>
          <a:chExt cx="0" cy="0"/>
        </a:xfrm>
      </p:grpSpPr>
      <p:sp>
        <p:nvSpPr>
          <p:cNvPr id="251" name="Google Shape;251;p29"/>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262626"/>
              </a:buClr>
              <a:buSzPts val="4800"/>
              <a:buFont typeface="Century Gothic"/>
              <a:buNone/>
              <a:defRPr sz="48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29"/>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800"/>
              <a:buNone/>
              <a:defRPr sz="1800">
                <a:solidFill>
                  <a:srgbClr val="595959"/>
                </a:solidFill>
              </a:defRPr>
            </a:lvl1pPr>
            <a:lvl2pPr marL="914400" lvl="1" indent="-228600" algn="l">
              <a:lnSpc>
                <a:spcPct val="100000"/>
              </a:lnSpc>
              <a:spcBef>
                <a:spcPts val="1000"/>
              </a:spcBef>
              <a:spcAft>
                <a:spcPts val="0"/>
              </a:spcAft>
              <a:buSzPts val="1800"/>
              <a:buNone/>
              <a:defRPr sz="1800">
                <a:solidFill>
                  <a:srgbClr val="888888"/>
                </a:solidFill>
              </a:defRPr>
            </a:lvl2pPr>
            <a:lvl3pPr marL="1371600" lvl="2" indent="-228600" algn="l">
              <a:lnSpc>
                <a:spcPct val="100000"/>
              </a:lnSpc>
              <a:spcBef>
                <a:spcPts val="1000"/>
              </a:spcBef>
              <a:spcAft>
                <a:spcPts val="0"/>
              </a:spcAft>
              <a:buSzPts val="1600"/>
              <a:buNone/>
              <a:defRPr sz="1600">
                <a:solidFill>
                  <a:srgbClr val="888888"/>
                </a:solidFill>
              </a:defRPr>
            </a:lvl3pPr>
            <a:lvl4pPr marL="1828800" lvl="3" indent="-228600" algn="l">
              <a:lnSpc>
                <a:spcPct val="100000"/>
              </a:lnSpc>
              <a:spcBef>
                <a:spcPts val="1000"/>
              </a:spcBef>
              <a:spcAft>
                <a:spcPts val="0"/>
              </a:spcAft>
              <a:buSzPts val="1400"/>
              <a:buNone/>
              <a:defRPr sz="1400">
                <a:solidFill>
                  <a:srgbClr val="888888"/>
                </a:solidFill>
              </a:defRPr>
            </a:lvl4pPr>
            <a:lvl5pPr marL="2286000" lvl="4" indent="-228600" algn="l">
              <a:lnSpc>
                <a:spcPct val="100000"/>
              </a:lnSpc>
              <a:spcBef>
                <a:spcPts val="1000"/>
              </a:spcBef>
              <a:spcAft>
                <a:spcPts val="0"/>
              </a:spcAft>
              <a:buSzPts val="1400"/>
              <a:buNone/>
              <a:defRPr sz="1400">
                <a:solidFill>
                  <a:srgbClr val="888888"/>
                </a:solidFill>
              </a:defRPr>
            </a:lvl5pPr>
            <a:lvl6pPr marL="2743200" lvl="5" indent="-228600" algn="l">
              <a:lnSpc>
                <a:spcPct val="100000"/>
              </a:lnSpc>
              <a:spcBef>
                <a:spcPts val="1000"/>
              </a:spcBef>
              <a:spcAft>
                <a:spcPts val="0"/>
              </a:spcAft>
              <a:buSzPts val="1400"/>
              <a:buNone/>
              <a:defRPr sz="1400">
                <a:solidFill>
                  <a:srgbClr val="888888"/>
                </a:solidFill>
              </a:defRPr>
            </a:lvl6pPr>
            <a:lvl7pPr marL="3200400" lvl="6" indent="-228600" algn="l">
              <a:lnSpc>
                <a:spcPct val="100000"/>
              </a:lnSpc>
              <a:spcBef>
                <a:spcPts val="1000"/>
              </a:spcBef>
              <a:spcAft>
                <a:spcPts val="0"/>
              </a:spcAft>
              <a:buSzPts val="1400"/>
              <a:buNone/>
              <a:defRPr sz="1400">
                <a:solidFill>
                  <a:srgbClr val="888888"/>
                </a:solidFill>
              </a:defRPr>
            </a:lvl7pPr>
            <a:lvl8pPr marL="3657600" lvl="7" indent="-228600" algn="l">
              <a:lnSpc>
                <a:spcPct val="100000"/>
              </a:lnSpc>
              <a:spcBef>
                <a:spcPts val="1000"/>
              </a:spcBef>
              <a:spcAft>
                <a:spcPts val="0"/>
              </a:spcAft>
              <a:buSzPts val="1400"/>
              <a:buNone/>
              <a:defRPr sz="1400">
                <a:solidFill>
                  <a:srgbClr val="888888"/>
                </a:solidFill>
              </a:defRPr>
            </a:lvl8pPr>
            <a:lvl9pPr marL="4114800" lvl="8" indent="-228600" algn="l">
              <a:lnSpc>
                <a:spcPct val="100000"/>
              </a:lnSpc>
              <a:spcBef>
                <a:spcPts val="1000"/>
              </a:spcBef>
              <a:spcAft>
                <a:spcPts val="0"/>
              </a:spcAft>
              <a:buSzPts val="1400"/>
              <a:buNone/>
              <a:defRPr sz="1400">
                <a:solidFill>
                  <a:srgbClr val="888888"/>
                </a:solidFill>
              </a:defRPr>
            </a:lvl9pPr>
          </a:lstStyle>
          <a:p>
            <a:endParaRPr/>
          </a:p>
        </p:txBody>
      </p:sp>
      <p:sp>
        <p:nvSpPr>
          <p:cNvPr id="253" name="Google Shape;253;p2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4" name="Google Shape;254;p2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5" name="Google Shape;255;p29"/>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9"/>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262626"/>
              </a:buClr>
              <a:buSzPts val="4800"/>
              <a:buFont typeface="Century Gothic"/>
              <a:buNone/>
              <a:defRPr sz="48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30"/>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600"/>
              <a:buFont typeface="Century Gothic"/>
              <a:buNone/>
              <a:defRPr sz="1600">
                <a:solidFill>
                  <a:srgbClr val="7F7F7F"/>
                </a:solidFill>
              </a:defRPr>
            </a:lvl1pPr>
            <a:lvl2pPr marL="914400" lvl="1" indent="-228600" algn="l">
              <a:lnSpc>
                <a:spcPct val="100000"/>
              </a:lnSpc>
              <a:spcBef>
                <a:spcPts val="1000"/>
              </a:spcBef>
              <a:spcAft>
                <a:spcPts val="0"/>
              </a:spcAft>
              <a:buSzPts val="1600"/>
              <a:buFont typeface="Century Gothic"/>
              <a:buNone/>
              <a:defRPr/>
            </a:lvl2pPr>
            <a:lvl3pPr marL="1371600" lvl="2" indent="-228600" algn="l">
              <a:lnSpc>
                <a:spcPct val="100000"/>
              </a:lnSpc>
              <a:spcBef>
                <a:spcPts val="1000"/>
              </a:spcBef>
              <a:spcAft>
                <a:spcPts val="0"/>
              </a:spcAft>
              <a:buSzPts val="1400"/>
              <a:buFont typeface="Century Gothic"/>
              <a:buNone/>
              <a:defRPr/>
            </a:lvl3pPr>
            <a:lvl4pPr marL="1828800" lvl="3" indent="-228600" algn="l">
              <a:lnSpc>
                <a:spcPct val="100000"/>
              </a:lnSpc>
              <a:spcBef>
                <a:spcPts val="1000"/>
              </a:spcBef>
              <a:spcAft>
                <a:spcPts val="0"/>
              </a:spcAft>
              <a:buSzPts val="1200"/>
              <a:buFont typeface="Century Gothic"/>
              <a:buNone/>
              <a:defRPr/>
            </a:lvl4pPr>
            <a:lvl5pPr marL="2286000" lvl="4" indent="-228600" algn="l">
              <a:lnSpc>
                <a:spcPct val="100000"/>
              </a:lnSpc>
              <a:spcBef>
                <a:spcPts val="1000"/>
              </a:spcBef>
              <a:spcAft>
                <a:spcPts val="0"/>
              </a:spcAft>
              <a:buSzPts val="1200"/>
              <a:buFont typeface="Century Gothic"/>
              <a:buNone/>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60" name="Google Shape;260;p30"/>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800"/>
              <a:buNone/>
              <a:defRPr sz="1800">
                <a:solidFill>
                  <a:srgbClr val="595959"/>
                </a:solidFill>
              </a:defRPr>
            </a:lvl1pPr>
            <a:lvl2pPr marL="914400" lvl="1" indent="-228600" algn="l">
              <a:lnSpc>
                <a:spcPct val="100000"/>
              </a:lnSpc>
              <a:spcBef>
                <a:spcPts val="1000"/>
              </a:spcBef>
              <a:spcAft>
                <a:spcPts val="0"/>
              </a:spcAft>
              <a:buSzPts val="1800"/>
              <a:buNone/>
              <a:defRPr sz="1800">
                <a:solidFill>
                  <a:srgbClr val="888888"/>
                </a:solidFill>
              </a:defRPr>
            </a:lvl2pPr>
            <a:lvl3pPr marL="1371600" lvl="2" indent="-228600" algn="l">
              <a:lnSpc>
                <a:spcPct val="100000"/>
              </a:lnSpc>
              <a:spcBef>
                <a:spcPts val="1000"/>
              </a:spcBef>
              <a:spcAft>
                <a:spcPts val="0"/>
              </a:spcAft>
              <a:buSzPts val="1600"/>
              <a:buNone/>
              <a:defRPr sz="1600">
                <a:solidFill>
                  <a:srgbClr val="888888"/>
                </a:solidFill>
              </a:defRPr>
            </a:lvl3pPr>
            <a:lvl4pPr marL="1828800" lvl="3" indent="-228600" algn="l">
              <a:lnSpc>
                <a:spcPct val="100000"/>
              </a:lnSpc>
              <a:spcBef>
                <a:spcPts val="1000"/>
              </a:spcBef>
              <a:spcAft>
                <a:spcPts val="0"/>
              </a:spcAft>
              <a:buSzPts val="1400"/>
              <a:buNone/>
              <a:defRPr sz="1400">
                <a:solidFill>
                  <a:srgbClr val="888888"/>
                </a:solidFill>
              </a:defRPr>
            </a:lvl4pPr>
            <a:lvl5pPr marL="2286000" lvl="4" indent="-228600" algn="l">
              <a:lnSpc>
                <a:spcPct val="100000"/>
              </a:lnSpc>
              <a:spcBef>
                <a:spcPts val="1000"/>
              </a:spcBef>
              <a:spcAft>
                <a:spcPts val="0"/>
              </a:spcAft>
              <a:buSzPts val="1400"/>
              <a:buNone/>
              <a:defRPr sz="1400">
                <a:solidFill>
                  <a:srgbClr val="888888"/>
                </a:solidFill>
              </a:defRPr>
            </a:lvl5pPr>
            <a:lvl6pPr marL="2743200" lvl="5" indent="-228600" algn="l">
              <a:lnSpc>
                <a:spcPct val="100000"/>
              </a:lnSpc>
              <a:spcBef>
                <a:spcPts val="1000"/>
              </a:spcBef>
              <a:spcAft>
                <a:spcPts val="0"/>
              </a:spcAft>
              <a:buSzPts val="1400"/>
              <a:buNone/>
              <a:defRPr sz="1400">
                <a:solidFill>
                  <a:srgbClr val="888888"/>
                </a:solidFill>
              </a:defRPr>
            </a:lvl6pPr>
            <a:lvl7pPr marL="3200400" lvl="6" indent="-228600" algn="l">
              <a:lnSpc>
                <a:spcPct val="100000"/>
              </a:lnSpc>
              <a:spcBef>
                <a:spcPts val="1000"/>
              </a:spcBef>
              <a:spcAft>
                <a:spcPts val="0"/>
              </a:spcAft>
              <a:buSzPts val="1400"/>
              <a:buNone/>
              <a:defRPr sz="1400">
                <a:solidFill>
                  <a:srgbClr val="888888"/>
                </a:solidFill>
              </a:defRPr>
            </a:lvl7pPr>
            <a:lvl8pPr marL="3657600" lvl="7" indent="-228600" algn="l">
              <a:lnSpc>
                <a:spcPct val="100000"/>
              </a:lnSpc>
              <a:spcBef>
                <a:spcPts val="1000"/>
              </a:spcBef>
              <a:spcAft>
                <a:spcPts val="0"/>
              </a:spcAft>
              <a:buSzPts val="1400"/>
              <a:buNone/>
              <a:defRPr sz="1400">
                <a:solidFill>
                  <a:srgbClr val="888888"/>
                </a:solidFill>
              </a:defRPr>
            </a:lvl8pPr>
            <a:lvl9pPr marL="4114800" lvl="8" indent="-228600" algn="l">
              <a:lnSpc>
                <a:spcPct val="100000"/>
              </a:lnSpc>
              <a:spcBef>
                <a:spcPts val="1000"/>
              </a:spcBef>
              <a:spcAft>
                <a:spcPts val="0"/>
              </a:spcAft>
              <a:buSzPts val="1400"/>
              <a:buNone/>
              <a:defRPr sz="1400">
                <a:solidFill>
                  <a:srgbClr val="888888"/>
                </a:solidFill>
              </a:defRPr>
            </a:lvl9pPr>
          </a:lstStyle>
          <a:p>
            <a:endParaRPr/>
          </a:p>
        </p:txBody>
      </p:sp>
      <p:sp>
        <p:nvSpPr>
          <p:cNvPr id="261" name="Google Shape;261;p3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2" name="Google Shape;262;p3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3" name="Google Shape;263;p30"/>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265" name="Google Shape;265;p30"/>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66" name="Google Shape;266;p30"/>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267"/>
        <p:cNvGrpSpPr/>
        <p:nvPr/>
      </p:nvGrpSpPr>
      <p:grpSpPr>
        <a:xfrm>
          <a:off x="0" y="0"/>
          <a:ext cx="0" cy="0"/>
          <a:chOff x="0" y="0"/>
          <a:chExt cx="0" cy="0"/>
        </a:xfrm>
      </p:grpSpPr>
      <p:sp>
        <p:nvSpPr>
          <p:cNvPr id="268" name="Google Shape;268;p31"/>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262626"/>
              </a:buClr>
              <a:buSzPts val="4800"/>
              <a:buFont typeface="Century Gothic"/>
              <a:buNone/>
              <a:defRPr sz="4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9" name="Google Shape;269;p31"/>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800"/>
              <a:buNone/>
              <a:defRPr>
                <a:solidFill>
                  <a:srgbClr val="595959"/>
                </a:solidFill>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70" name="Google Shape;270;p3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1" name="Google Shape;271;p3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2" name="Google Shape;272;p3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3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pic>
        <p:nvPicPr>
          <p:cNvPr id="27" name="Google Shape;27;p4"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8" name="Google Shape;28;p4"/>
          <p:cNvSpPr txBox="1">
            <a:spLocks noGrp="1"/>
          </p:cNvSpPr>
          <p:nvPr>
            <p:ph type="title"/>
          </p:nvPr>
        </p:nvSpPr>
        <p:spPr>
          <a:xfrm>
            <a:off x="913774" y="828563"/>
            <a:ext cx="10351752" cy="2736819"/>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000"/>
              <a:buFont typeface="Twentieth Centur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913774" y="3657457"/>
            <a:ext cx="10351752" cy="1368183"/>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2000"/>
              <a:buNone/>
              <a:defRPr sz="2000">
                <a:solidFill>
                  <a:srgbClr val="7F7F7F"/>
                </a:solidFill>
              </a:defRPr>
            </a:lvl1pPr>
            <a:lvl2pPr marL="914400" lvl="1" indent="-228600" algn="l">
              <a:lnSpc>
                <a:spcPct val="120000"/>
              </a:lnSpc>
              <a:spcBef>
                <a:spcPts val="500"/>
              </a:spcBef>
              <a:spcAft>
                <a:spcPts val="0"/>
              </a:spcAft>
              <a:buSzPts val="2000"/>
              <a:buNone/>
              <a:defRPr sz="20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274"/>
        <p:cNvGrpSpPr/>
        <p:nvPr/>
      </p:nvGrpSpPr>
      <p:grpSpPr>
        <a:xfrm>
          <a:off x="0" y="0"/>
          <a:ext cx="0" cy="0"/>
          <a:chOff x="0" y="0"/>
          <a:chExt cx="0" cy="0"/>
        </a:xfrm>
      </p:grpSpPr>
      <p:sp>
        <p:nvSpPr>
          <p:cNvPr id="275" name="Google Shape;275;p32"/>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262626"/>
              </a:buClr>
              <a:buSzPts val="4800"/>
              <a:buFont typeface="Century Gothic"/>
              <a:buNone/>
              <a:defRPr sz="48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6" name="Google Shape;276;p32"/>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400"/>
              <a:buFont typeface="Century Gothic"/>
              <a:buNone/>
              <a:defRPr sz="2400">
                <a:solidFill>
                  <a:schemeClr val="accent1"/>
                </a:solidFill>
              </a:defRPr>
            </a:lvl1pPr>
            <a:lvl2pPr marL="914400" lvl="1" indent="-228600" algn="l">
              <a:lnSpc>
                <a:spcPct val="100000"/>
              </a:lnSpc>
              <a:spcBef>
                <a:spcPts val="1000"/>
              </a:spcBef>
              <a:spcAft>
                <a:spcPts val="0"/>
              </a:spcAft>
              <a:buSzPts val="1600"/>
              <a:buFont typeface="Century Gothic"/>
              <a:buNone/>
              <a:defRPr/>
            </a:lvl2pPr>
            <a:lvl3pPr marL="1371600" lvl="2" indent="-228600" algn="l">
              <a:lnSpc>
                <a:spcPct val="100000"/>
              </a:lnSpc>
              <a:spcBef>
                <a:spcPts val="1000"/>
              </a:spcBef>
              <a:spcAft>
                <a:spcPts val="0"/>
              </a:spcAft>
              <a:buSzPts val="1400"/>
              <a:buFont typeface="Century Gothic"/>
              <a:buNone/>
              <a:defRPr/>
            </a:lvl3pPr>
            <a:lvl4pPr marL="1828800" lvl="3" indent="-228600" algn="l">
              <a:lnSpc>
                <a:spcPct val="100000"/>
              </a:lnSpc>
              <a:spcBef>
                <a:spcPts val="1000"/>
              </a:spcBef>
              <a:spcAft>
                <a:spcPts val="0"/>
              </a:spcAft>
              <a:buSzPts val="1200"/>
              <a:buFont typeface="Century Gothic"/>
              <a:buNone/>
              <a:defRPr/>
            </a:lvl4pPr>
            <a:lvl5pPr marL="2286000" lvl="4" indent="-228600" algn="l">
              <a:lnSpc>
                <a:spcPct val="100000"/>
              </a:lnSpc>
              <a:spcBef>
                <a:spcPts val="1000"/>
              </a:spcBef>
              <a:spcAft>
                <a:spcPts val="0"/>
              </a:spcAft>
              <a:buSzPts val="1200"/>
              <a:buFont typeface="Century Gothic"/>
              <a:buNone/>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77" name="Google Shape;277;p32"/>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800"/>
              <a:buNone/>
              <a:defRPr>
                <a:solidFill>
                  <a:srgbClr val="595959"/>
                </a:solidFill>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78" name="Google Shape;278;p3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3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0" name="Google Shape;280;p32"/>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32"/>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282" name="Google Shape;282;p32"/>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83" name="Google Shape;283;p32"/>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284"/>
        <p:cNvGrpSpPr/>
        <p:nvPr/>
      </p:nvGrpSpPr>
      <p:grpSpPr>
        <a:xfrm>
          <a:off x="0" y="0"/>
          <a:ext cx="0" cy="0"/>
          <a:chOff x="0" y="0"/>
          <a:chExt cx="0" cy="0"/>
        </a:xfrm>
      </p:grpSpPr>
      <p:sp>
        <p:nvSpPr>
          <p:cNvPr id="285" name="Google Shape;285;p33"/>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262626"/>
              </a:buClr>
              <a:buSzPts val="4800"/>
              <a:buFont typeface="Century Gothic"/>
              <a:buNone/>
              <a:defRPr sz="4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6" name="Google Shape;286;p33"/>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400"/>
              <a:buFont typeface="Century Gothic"/>
              <a:buNone/>
              <a:defRPr sz="2400">
                <a:solidFill>
                  <a:schemeClr val="accent1"/>
                </a:solidFill>
              </a:defRPr>
            </a:lvl1pPr>
            <a:lvl2pPr marL="914400" lvl="1" indent="-228600" algn="l">
              <a:lnSpc>
                <a:spcPct val="100000"/>
              </a:lnSpc>
              <a:spcBef>
                <a:spcPts val="1000"/>
              </a:spcBef>
              <a:spcAft>
                <a:spcPts val="0"/>
              </a:spcAft>
              <a:buSzPts val="1600"/>
              <a:buFont typeface="Century Gothic"/>
              <a:buNone/>
              <a:defRPr/>
            </a:lvl2pPr>
            <a:lvl3pPr marL="1371600" lvl="2" indent="-228600" algn="l">
              <a:lnSpc>
                <a:spcPct val="100000"/>
              </a:lnSpc>
              <a:spcBef>
                <a:spcPts val="1000"/>
              </a:spcBef>
              <a:spcAft>
                <a:spcPts val="0"/>
              </a:spcAft>
              <a:buSzPts val="1400"/>
              <a:buFont typeface="Century Gothic"/>
              <a:buNone/>
              <a:defRPr/>
            </a:lvl3pPr>
            <a:lvl4pPr marL="1828800" lvl="3" indent="-228600" algn="l">
              <a:lnSpc>
                <a:spcPct val="100000"/>
              </a:lnSpc>
              <a:spcBef>
                <a:spcPts val="1000"/>
              </a:spcBef>
              <a:spcAft>
                <a:spcPts val="0"/>
              </a:spcAft>
              <a:buSzPts val="1200"/>
              <a:buFont typeface="Century Gothic"/>
              <a:buNone/>
              <a:defRPr/>
            </a:lvl4pPr>
            <a:lvl5pPr marL="2286000" lvl="4" indent="-228600" algn="l">
              <a:lnSpc>
                <a:spcPct val="100000"/>
              </a:lnSpc>
              <a:spcBef>
                <a:spcPts val="1000"/>
              </a:spcBef>
              <a:spcAft>
                <a:spcPts val="0"/>
              </a:spcAft>
              <a:buSzPts val="1200"/>
              <a:buFont typeface="Century Gothic"/>
              <a:buNone/>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87" name="Google Shape;287;p33"/>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800"/>
              <a:buNone/>
              <a:defRPr>
                <a:solidFill>
                  <a:srgbClr val="595959"/>
                </a:solidFill>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88" name="Google Shape;288;p3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9" name="Google Shape;289;p3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0" name="Google Shape;290;p33"/>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3"/>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92"/>
        <p:cNvGrpSpPr/>
        <p:nvPr/>
      </p:nvGrpSpPr>
      <p:grpSpPr>
        <a:xfrm>
          <a:off x="0" y="0"/>
          <a:ext cx="0" cy="0"/>
          <a:chOff x="0" y="0"/>
          <a:chExt cx="0" cy="0"/>
        </a:xfrm>
      </p:grpSpPr>
      <p:sp>
        <p:nvSpPr>
          <p:cNvPr id="293" name="Google Shape;293;p34"/>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4" name="Google Shape;294;p34"/>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95" name="Google Shape;295;p3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6" name="Google Shape;296;p3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7" name="Google Shape;297;p3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3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99"/>
        <p:cNvGrpSpPr/>
        <p:nvPr/>
      </p:nvGrpSpPr>
      <p:grpSpPr>
        <a:xfrm>
          <a:off x="0" y="0"/>
          <a:ext cx="0" cy="0"/>
          <a:chOff x="0" y="0"/>
          <a:chExt cx="0" cy="0"/>
        </a:xfrm>
      </p:grpSpPr>
      <p:sp>
        <p:nvSpPr>
          <p:cNvPr id="300" name="Google Shape;300;p35"/>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1" name="Google Shape;301;p35"/>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302" name="Google Shape;302;p3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3" name="Google Shape;303;p3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p3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3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pic>
        <p:nvPicPr>
          <p:cNvPr id="34" name="Google Shape;34;p5"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5" name="Google Shape;35;p5"/>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913774" y="2367092"/>
            <a:ext cx="5106026" cy="3424107"/>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7" name="Google Shape;37;p5"/>
          <p:cNvSpPr txBox="1">
            <a:spLocks noGrp="1"/>
          </p:cNvSpPr>
          <p:nvPr>
            <p:ph type="body" idx="2"/>
          </p:nvPr>
        </p:nvSpPr>
        <p:spPr>
          <a:xfrm>
            <a:off x="6172200" y="2367092"/>
            <a:ext cx="5105400" cy="3424107"/>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8" name="Google Shape;38;p5"/>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pic>
        <p:nvPicPr>
          <p:cNvPr id="42" name="Google Shape;42;p6"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3" name="Google Shape;43;p6"/>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1146328" y="2371018"/>
            <a:ext cx="4873474" cy="679994"/>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45" name="Google Shape;45;p6"/>
          <p:cNvSpPr txBox="1">
            <a:spLocks noGrp="1"/>
          </p:cNvSpPr>
          <p:nvPr>
            <p:ph type="body" idx="2"/>
          </p:nvPr>
        </p:nvSpPr>
        <p:spPr>
          <a:xfrm>
            <a:off x="913774" y="3051012"/>
            <a:ext cx="5106027" cy="2740187"/>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6" name="Google Shape;46;p6"/>
          <p:cNvSpPr txBox="1">
            <a:spLocks noGrp="1"/>
          </p:cNvSpPr>
          <p:nvPr>
            <p:ph type="body" idx="3"/>
          </p:nvPr>
        </p:nvSpPr>
        <p:spPr>
          <a:xfrm>
            <a:off x="6396423" y="2371018"/>
            <a:ext cx="4881804" cy="679994"/>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47" name="Google Shape;47;p6"/>
          <p:cNvSpPr txBox="1">
            <a:spLocks noGrp="1"/>
          </p:cNvSpPr>
          <p:nvPr>
            <p:ph type="body" idx="4"/>
          </p:nvPr>
        </p:nvSpPr>
        <p:spPr>
          <a:xfrm>
            <a:off x="6172200" y="3051012"/>
            <a:ext cx="5105401" cy="2740187"/>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8" name="Google Shape;48;p6"/>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pic>
        <p:nvPicPr>
          <p:cNvPr id="52" name="Google Shape;52;p7"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3" name="Google Shape;53;p7"/>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pic>
        <p:nvPicPr>
          <p:cNvPr id="58" name="Google Shape;58;p8"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9" name="Google Shape;59;p8"/>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8"/>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pic>
        <p:nvPicPr>
          <p:cNvPr id="63" name="Google Shape;63;p9"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4" name="Google Shape;64;p9"/>
          <p:cNvSpPr txBox="1">
            <a:spLocks noGrp="1"/>
          </p:cNvSpPr>
          <p:nvPr>
            <p:ph type="title"/>
          </p:nvPr>
        </p:nvSpPr>
        <p:spPr>
          <a:xfrm>
            <a:off x="913775" y="609600"/>
            <a:ext cx="3935688" cy="2023252"/>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body" idx="1"/>
          </p:nvPr>
        </p:nvSpPr>
        <p:spPr>
          <a:xfrm>
            <a:off x="5078062" y="609600"/>
            <a:ext cx="6200163" cy="5181599"/>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6" name="Google Shape;66;p9"/>
          <p:cNvSpPr txBox="1">
            <a:spLocks noGrp="1"/>
          </p:cNvSpPr>
          <p:nvPr>
            <p:ph type="body" idx="2"/>
          </p:nvPr>
        </p:nvSpPr>
        <p:spPr>
          <a:xfrm>
            <a:off x="913774" y="2632852"/>
            <a:ext cx="3935689" cy="3158348"/>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67" name="Google Shape;67;p9"/>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9"/>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pic>
        <p:nvPicPr>
          <p:cNvPr id="71" name="Google Shape;71;p10"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2" name="Google Shape;72;p10"/>
          <p:cNvSpPr txBox="1">
            <a:spLocks noGrp="1"/>
          </p:cNvSpPr>
          <p:nvPr>
            <p:ph type="title"/>
          </p:nvPr>
        </p:nvSpPr>
        <p:spPr>
          <a:xfrm>
            <a:off x="913774" y="609600"/>
            <a:ext cx="5934969" cy="2023254"/>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a:spLocks noGrp="1"/>
          </p:cNvSpPr>
          <p:nvPr>
            <p:ph type="pic" idx="2"/>
          </p:nvPr>
        </p:nvSpPr>
        <p:spPr>
          <a:xfrm>
            <a:off x="7424803" y="609601"/>
            <a:ext cx="3255358" cy="5181600"/>
          </a:xfrm>
          <a:prstGeom prst="roundRect">
            <a:avLst>
              <a:gd name="adj" fmla="val 4943"/>
            </a:avLst>
          </a:prstGeom>
          <a:noFill/>
          <a:ln w="82550" cap="sq" cmpd="sng">
            <a:solidFill>
              <a:srgbClr val="EAEAEA"/>
            </a:solidFill>
            <a:prstDash val="solid"/>
            <a:miter lim="800000"/>
            <a:headEnd type="none" w="sm" len="sm"/>
            <a:tailEnd type="none" w="sm" len="sm"/>
          </a:ln>
        </p:spPr>
        <p:txBody>
          <a:bodyPr spcFirstLastPara="1" wrap="square" lIns="91425" tIns="45700" rIns="91425" bIns="45700" anchor="t" anchorCtr="0">
            <a:noAutofit/>
          </a:bodyPr>
          <a:lstStyle>
            <a:lvl1pPr marR="0" lvl="0" algn="l" rtl="0">
              <a:lnSpc>
                <a:spcPct val="120000"/>
              </a:lnSpc>
              <a:spcBef>
                <a:spcPts val="1000"/>
              </a:spcBef>
              <a:spcAft>
                <a:spcPts val="0"/>
              </a:spcAft>
              <a:buClr>
                <a:schemeClr val="dk1"/>
              </a:buClr>
              <a:buSzPts val="3200"/>
              <a:buFont typeface="Arial"/>
              <a:buNone/>
              <a:defRPr sz="3200" b="0" i="0" u="none" strike="noStrike" cap="none">
                <a:solidFill>
                  <a:schemeClr val="dk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dk1"/>
              </a:buClr>
              <a:buSzPts val="2800"/>
              <a:buFont typeface="Arial"/>
              <a:buNone/>
              <a:defRPr sz="2800" b="0" i="0" u="none" strike="noStrike" cap="none">
                <a:solidFill>
                  <a:schemeClr val="dk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dk1"/>
              </a:buClr>
              <a:buSzPts val="2400"/>
              <a:buFont typeface="Arial"/>
              <a:buNone/>
              <a:defRPr sz="2400" b="0" i="0" u="none" strike="noStrike" cap="none">
                <a:solidFill>
                  <a:schemeClr val="dk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74" name="Google Shape;74;p10"/>
          <p:cNvSpPr txBox="1">
            <a:spLocks noGrp="1"/>
          </p:cNvSpPr>
          <p:nvPr>
            <p:ph type="body" idx="1"/>
          </p:nvPr>
        </p:nvSpPr>
        <p:spPr>
          <a:xfrm>
            <a:off x="913794" y="2632852"/>
            <a:ext cx="5934949" cy="3158347"/>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5" name="Google Shape;75;p10"/>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rgbClr val="B7B7B7"/>
            </a:gs>
          </a:gsLst>
          <a:lin ang="5400000" scaled="0"/>
        </a:gradFill>
        <a:effectLst/>
      </p:bgPr>
    </p:bg>
    <p:spTree>
      <p:nvGrpSpPr>
        <p:cNvPr id="1" name="Shape 5"/>
        <p:cNvGrpSpPr/>
        <p:nvPr/>
      </p:nvGrpSpPr>
      <p:grpSpPr>
        <a:xfrm>
          <a:off x="0" y="0"/>
          <a:ext cx="0" cy="0"/>
          <a:chOff x="0" y="0"/>
          <a:chExt cx="0" cy="0"/>
        </a:xfrm>
      </p:grpSpPr>
      <p:pic>
        <p:nvPicPr>
          <p:cNvPr id="6" name="Google Shape;6;p1" descr="\\DROBO-FS\QuickDrops\JB\PPTX NG\Droplets\LightingOverlay.png"/>
          <p:cNvPicPr preferRelativeResize="0"/>
          <p:nvPr/>
        </p:nvPicPr>
        <p:blipFill rotWithShape="1">
          <a:blip r:embed="rId19">
            <a:alphaModFix/>
          </a:blip>
          <a:srcRect/>
          <a:stretch/>
        </p:blipFill>
        <p:spPr>
          <a:xfrm>
            <a:off x="0" y="-1"/>
            <a:ext cx="12192003" cy="6858001"/>
          </a:xfrm>
          <a:prstGeom prst="rect">
            <a:avLst/>
          </a:prstGeom>
          <a:noFill/>
          <a:ln>
            <a:noFill/>
          </a:ln>
        </p:spPr>
      </p:pic>
      <p:sp>
        <p:nvSpPr>
          <p:cNvPr id="7" name="Google Shape;7;p1"/>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36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913775" y="2367093"/>
            <a:ext cx="10364452" cy="3424107"/>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20000"/>
              </a:lnSpc>
              <a:spcBef>
                <a:spcPts val="10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9" name="Google Shape;9;p1"/>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0" name="Google Shape;10;p1"/>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1" name="Google Shape;11;p1"/>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151"/>
        <p:cNvGrpSpPr/>
        <p:nvPr/>
      </p:nvGrpSpPr>
      <p:grpSpPr>
        <a:xfrm>
          <a:off x="0" y="0"/>
          <a:ext cx="0" cy="0"/>
          <a:chOff x="0" y="0"/>
          <a:chExt cx="0" cy="0"/>
        </a:xfrm>
      </p:grpSpPr>
      <p:grpSp>
        <p:nvGrpSpPr>
          <p:cNvPr id="152" name="Google Shape;152;p19"/>
          <p:cNvGrpSpPr/>
          <p:nvPr/>
        </p:nvGrpSpPr>
        <p:grpSpPr>
          <a:xfrm>
            <a:off x="1" y="228600"/>
            <a:ext cx="2851516" cy="6638628"/>
            <a:chOff x="2487613" y="285750"/>
            <a:chExt cx="2428875" cy="5654676"/>
          </a:xfrm>
        </p:grpSpPr>
        <p:sp>
          <p:nvSpPr>
            <p:cNvPr id="153" name="Google Shape;153;p19"/>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9"/>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9"/>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9"/>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9"/>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9"/>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9"/>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9"/>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9"/>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9"/>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9"/>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9"/>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 name="Google Shape;165;p19"/>
          <p:cNvGrpSpPr/>
          <p:nvPr/>
        </p:nvGrpSpPr>
        <p:grpSpPr>
          <a:xfrm>
            <a:off x="27222" y="-786"/>
            <a:ext cx="2356674" cy="6854039"/>
            <a:chOff x="6627813" y="194833"/>
            <a:chExt cx="1952625" cy="5678918"/>
          </a:xfrm>
        </p:grpSpPr>
        <p:sp>
          <p:nvSpPr>
            <p:cNvPr id="166" name="Google Shape;166;p19"/>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9"/>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9"/>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9"/>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9"/>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9"/>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9"/>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9"/>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9"/>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9"/>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9"/>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9"/>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8" name="Google Shape;178;p19"/>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9"/>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80" name="Google Shape;180;p19"/>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lnSpc>
                <a:spcPct val="100000"/>
              </a:lnSpc>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lnSpc>
                <a:spcPct val="100000"/>
              </a:lnSpc>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81" name="Google Shape;181;p1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82" name="Google Shape;182;p1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83" name="Google Shape;183;p1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309"/>
        <p:cNvGrpSpPr/>
        <p:nvPr/>
      </p:nvGrpSpPr>
      <p:grpSpPr>
        <a:xfrm>
          <a:off x="0" y="0"/>
          <a:ext cx="0" cy="0"/>
          <a:chOff x="0" y="0"/>
          <a:chExt cx="0" cy="0"/>
        </a:xfrm>
      </p:grpSpPr>
      <p:pic>
        <p:nvPicPr>
          <p:cNvPr id="310" name="Google Shape;310;p36"/>
          <p:cNvPicPr preferRelativeResize="0"/>
          <p:nvPr/>
        </p:nvPicPr>
        <p:blipFill rotWithShape="1">
          <a:blip r:embed="rId3">
            <a:alphaModFix/>
          </a:blip>
          <a:srcRect/>
          <a:stretch/>
        </p:blipFill>
        <p:spPr>
          <a:xfrm>
            <a:off x="1029372" y="400648"/>
            <a:ext cx="1150620" cy="1323340"/>
          </a:xfrm>
          <a:prstGeom prst="rect">
            <a:avLst/>
          </a:prstGeom>
          <a:noFill/>
          <a:ln>
            <a:noFill/>
          </a:ln>
        </p:spPr>
      </p:pic>
      <p:pic>
        <p:nvPicPr>
          <p:cNvPr id="311" name="Google Shape;311;p36"/>
          <p:cNvPicPr preferRelativeResize="0"/>
          <p:nvPr/>
        </p:nvPicPr>
        <p:blipFill rotWithShape="1">
          <a:blip r:embed="rId4">
            <a:alphaModFix/>
          </a:blip>
          <a:srcRect/>
          <a:stretch/>
        </p:blipFill>
        <p:spPr>
          <a:xfrm>
            <a:off x="9266469" y="715134"/>
            <a:ext cx="1896159" cy="694368"/>
          </a:xfrm>
          <a:prstGeom prst="rect">
            <a:avLst/>
          </a:prstGeom>
          <a:noFill/>
          <a:ln>
            <a:noFill/>
          </a:ln>
        </p:spPr>
      </p:pic>
      <p:sp>
        <p:nvSpPr>
          <p:cNvPr id="312" name="Google Shape;312;p36"/>
          <p:cNvSpPr txBox="1"/>
          <p:nvPr/>
        </p:nvSpPr>
        <p:spPr>
          <a:xfrm>
            <a:off x="1029372" y="1835688"/>
            <a:ext cx="10133400" cy="1785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50"/>
              <a:buFont typeface="Arial"/>
              <a:buNone/>
            </a:pPr>
            <a:r>
              <a:rPr lang="en-US" sz="1800" b="1" i="0" u="none" strike="noStrike" cap="none" dirty="0">
                <a:solidFill>
                  <a:schemeClr val="dk1"/>
                </a:solidFill>
                <a:latin typeface="Arial"/>
                <a:ea typeface="Arial"/>
                <a:cs typeface="Arial"/>
                <a:sym typeface="Arial"/>
              </a:rPr>
              <a:t>Institute of Advanced Computing and Software Development, Pune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Twentieth Century"/>
              <a:buNone/>
            </a:pPr>
            <a:endParaRPr sz="1800" b="1"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Twentieth Century"/>
              <a:buNone/>
            </a:pPr>
            <a:r>
              <a:rPr lang="en-US" sz="1400" b="1" i="0" u="none" strike="noStrike" cap="none" dirty="0">
                <a:solidFill>
                  <a:schemeClr val="dk1"/>
                </a:solidFill>
                <a:latin typeface="Twentieth Century"/>
                <a:ea typeface="Twentieth Century"/>
                <a:cs typeface="Twentieth Century"/>
                <a:sym typeface="Twentieth Century"/>
              </a:rPr>
              <a:t>Post Graduation Diploma in Big Data Analytics</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Twentieth Century"/>
              <a:buNone/>
            </a:pPr>
            <a:r>
              <a:rPr lang="en-US" b="1" dirty="0" smtClean="0">
                <a:solidFill>
                  <a:schemeClr val="dk1"/>
                </a:solidFill>
                <a:latin typeface="Twentieth Century"/>
                <a:ea typeface="Twentieth Century"/>
                <a:cs typeface="Twentieth Century"/>
                <a:sym typeface="Twentieth Century"/>
              </a:rPr>
              <a:t>May</a:t>
            </a:r>
            <a:r>
              <a:rPr lang="en-US" sz="1400" b="1" i="0" u="none" strike="noStrike" cap="none" dirty="0" smtClean="0">
                <a:solidFill>
                  <a:schemeClr val="dk1"/>
                </a:solidFill>
                <a:latin typeface="Twentieth Century"/>
                <a:ea typeface="Twentieth Century"/>
                <a:cs typeface="Twentieth Century"/>
                <a:sym typeface="Twentieth Century"/>
              </a:rPr>
              <a:t>-2021</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wentieth Century"/>
              <a:ea typeface="Twentieth Century"/>
              <a:cs typeface="Twentieth Century"/>
              <a:sym typeface="Twentieth Century"/>
            </a:endParaRPr>
          </a:p>
          <a:p>
            <a:pPr marL="0" marR="0" lvl="0" indent="0" algn="ctr" rtl="0">
              <a:lnSpc>
                <a:spcPct val="90000"/>
              </a:lnSpc>
              <a:spcBef>
                <a:spcPts val="0"/>
              </a:spcBef>
              <a:spcAft>
                <a:spcPts val="0"/>
              </a:spcAft>
              <a:buClr>
                <a:schemeClr val="dk1"/>
              </a:buClr>
              <a:buSzPts val="3100"/>
              <a:buFont typeface="Arial"/>
              <a:buNone/>
            </a:pPr>
            <a:r>
              <a:rPr lang="en-US" sz="3100" b="1" i="0" u="none" strike="noStrike" cap="none" dirty="0">
                <a:solidFill>
                  <a:srgbClr val="000000"/>
                </a:solidFill>
                <a:latin typeface="Times New Roman"/>
                <a:ea typeface="Times New Roman"/>
                <a:cs typeface="Times New Roman"/>
                <a:sym typeface="Times New Roman"/>
              </a:rPr>
              <a:t>Book Recommendation System</a:t>
            </a:r>
            <a:endParaRPr sz="1400" b="0" i="0" u="none" strike="noStrike" cap="none" dirty="0">
              <a:solidFill>
                <a:srgbClr val="000000"/>
              </a:solidFill>
              <a:latin typeface="Arial"/>
              <a:ea typeface="Arial"/>
              <a:cs typeface="Arial"/>
              <a:sym typeface="Arial"/>
            </a:endParaRPr>
          </a:p>
        </p:txBody>
      </p:sp>
      <p:sp>
        <p:nvSpPr>
          <p:cNvPr id="313" name="Google Shape;313;p36"/>
          <p:cNvSpPr txBox="1"/>
          <p:nvPr/>
        </p:nvSpPr>
        <p:spPr>
          <a:xfrm>
            <a:off x="1029372" y="5014252"/>
            <a:ext cx="3348037" cy="121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50"/>
              <a:buFont typeface="Arial"/>
              <a:buNone/>
            </a:pPr>
            <a:r>
              <a:rPr lang="en-US" sz="1800" b="1" i="0" u="none" strike="noStrike" cap="none">
                <a:solidFill>
                  <a:srgbClr val="000000"/>
                </a:solidFill>
                <a:latin typeface="Arial"/>
                <a:ea typeface="Arial"/>
                <a:cs typeface="Arial"/>
                <a:sym typeface="Arial"/>
              </a:rPr>
              <a:t>         Project Guide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50"/>
              <a:buFont typeface="Times New Roman"/>
              <a:buNone/>
            </a:pPr>
            <a:r>
              <a:rPr lang="en-US" sz="1800" b="1" i="0" u="none" strike="noStrike" cap="none">
                <a:solidFill>
                  <a:srgbClr val="000000"/>
                </a:solidFill>
                <a:latin typeface="Times New Roman"/>
                <a:ea typeface="Times New Roman"/>
                <a:cs typeface="Times New Roman"/>
                <a:sym typeface="Times New Roman"/>
              </a:rPr>
              <a:t>Mr. AKASHY TILEKAR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50"/>
              <a:buFont typeface="Arial"/>
              <a:buNone/>
            </a:pPr>
            <a:endParaRPr sz="1800" b="0" i="0" u="none" strike="noStrike" cap="none">
              <a:solidFill>
                <a:srgbClr val="000000"/>
              </a:solidFill>
              <a:latin typeface="Arial"/>
              <a:ea typeface="Arial"/>
              <a:cs typeface="Arial"/>
              <a:sym typeface="Arial"/>
            </a:endParaRPr>
          </a:p>
        </p:txBody>
      </p:sp>
      <p:sp>
        <p:nvSpPr>
          <p:cNvPr id="314" name="Google Shape;314;p36"/>
          <p:cNvSpPr txBox="1"/>
          <p:nvPr/>
        </p:nvSpPr>
        <p:spPr>
          <a:xfrm>
            <a:off x="7233752" y="4686568"/>
            <a:ext cx="3827730" cy="1546884"/>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450"/>
              <a:buFont typeface="Arial"/>
              <a:buNone/>
            </a:pPr>
            <a:r>
              <a:rPr lang="en-US" sz="1800" b="1" i="0" u="none" strike="noStrike" cap="none" dirty="0">
                <a:solidFill>
                  <a:srgbClr val="000000"/>
                </a:solidFill>
                <a:latin typeface="Arial"/>
                <a:ea typeface="Arial"/>
                <a:cs typeface="Arial"/>
                <a:sym typeface="Arial"/>
              </a:rPr>
              <a:t>By :</a:t>
            </a:r>
            <a:endParaRPr sz="1400" b="0" i="0" u="none" strike="noStrike" cap="none" dirty="0">
              <a:solidFill>
                <a:srgbClr val="000000"/>
              </a:solidFill>
              <a:latin typeface="Arial"/>
              <a:ea typeface="Arial"/>
              <a:cs typeface="Arial"/>
              <a:sym typeface="Arial"/>
            </a:endParaRPr>
          </a:p>
          <a:p>
            <a:pPr lvl="0" algn="just">
              <a:buSzPts val="1800"/>
            </a:pPr>
            <a:r>
              <a:rPr lang="en-US" sz="1800" b="1" i="0" u="none" strike="noStrike" cap="none" dirty="0">
                <a:solidFill>
                  <a:srgbClr val="000000"/>
                </a:solidFill>
                <a:latin typeface="Times New Roman"/>
                <a:ea typeface="Times New Roman"/>
                <a:cs typeface="Times New Roman"/>
                <a:sym typeface="Times New Roman"/>
              </a:rPr>
              <a:t>     </a:t>
            </a:r>
            <a:r>
              <a:rPr lang="en-US" sz="1800" b="1" dirty="0">
                <a:solidFill>
                  <a:schemeClr val="dk1"/>
                </a:solidFill>
                <a:latin typeface="Times New Roman"/>
                <a:ea typeface="Times New Roman"/>
                <a:cs typeface="Times New Roman"/>
                <a:sym typeface="Times New Roman"/>
              </a:rPr>
              <a:t>Manohar </a:t>
            </a:r>
            <a:r>
              <a:rPr lang="en-US" sz="1800" b="1" dirty="0" err="1">
                <a:solidFill>
                  <a:schemeClr val="dk1"/>
                </a:solidFill>
                <a:latin typeface="Times New Roman"/>
                <a:ea typeface="Times New Roman"/>
                <a:cs typeface="Times New Roman"/>
                <a:sym typeface="Times New Roman"/>
              </a:rPr>
              <a:t>Shinde</a:t>
            </a:r>
            <a:r>
              <a:rPr lang="en-US" sz="1800" b="1" dirty="0">
                <a:solidFill>
                  <a:schemeClr val="dk1"/>
                </a:solidFill>
                <a:latin typeface="Times New Roman"/>
                <a:ea typeface="Times New Roman"/>
                <a:cs typeface="Times New Roman"/>
                <a:sym typeface="Times New Roman"/>
              </a:rPr>
              <a:t> - 1328</a:t>
            </a:r>
          </a:p>
          <a:p>
            <a:pPr lvl="0" algn="just">
              <a:buSzPts val="1800"/>
            </a:pPr>
            <a:r>
              <a:rPr lang="en-US" sz="1800" b="1" dirty="0">
                <a:solidFill>
                  <a:schemeClr val="dk1"/>
                </a:solidFill>
                <a:latin typeface="Times New Roman"/>
                <a:ea typeface="Times New Roman"/>
                <a:cs typeface="Times New Roman"/>
                <a:sym typeface="Times New Roman"/>
              </a:rPr>
              <a:t>     </a:t>
            </a:r>
            <a:r>
              <a:rPr lang="en-US" sz="1800" b="1" dirty="0" err="1">
                <a:solidFill>
                  <a:schemeClr val="dk1"/>
                </a:solidFill>
                <a:latin typeface="Times New Roman"/>
                <a:ea typeface="Times New Roman"/>
                <a:cs typeface="Times New Roman"/>
                <a:sym typeface="Times New Roman"/>
              </a:rPr>
              <a:t>Ritesh</a:t>
            </a:r>
            <a:r>
              <a:rPr lang="en-US" sz="1800" b="1" dirty="0">
                <a:solidFill>
                  <a:schemeClr val="dk1"/>
                </a:solidFill>
                <a:latin typeface="Times New Roman"/>
                <a:ea typeface="Times New Roman"/>
                <a:cs typeface="Times New Roman"/>
                <a:sym typeface="Times New Roman"/>
              </a:rPr>
              <a:t> </a:t>
            </a:r>
            <a:r>
              <a:rPr lang="en-US" sz="1800" b="1" dirty="0" err="1">
                <a:solidFill>
                  <a:schemeClr val="dk1"/>
                </a:solidFill>
                <a:latin typeface="Times New Roman"/>
                <a:ea typeface="Times New Roman"/>
                <a:cs typeface="Times New Roman"/>
                <a:sym typeface="Times New Roman"/>
              </a:rPr>
              <a:t>Pardeshi</a:t>
            </a:r>
            <a:r>
              <a:rPr lang="en-US" sz="1800" b="1" dirty="0">
                <a:solidFill>
                  <a:schemeClr val="dk1"/>
                </a:solidFill>
                <a:latin typeface="Times New Roman"/>
                <a:ea typeface="Times New Roman"/>
                <a:cs typeface="Times New Roman"/>
                <a:sym typeface="Times New Roman"/>
              </a:rPr>
              <a:t> - 1345</a:t>
            </a:r>
          </a:p>
          <a:p>
            <a:pPr marL="0" marR="0" lvl="0" indent="0" algn="just" rtl="0">
              <a:lnSpc>
                <a:spcPct val="100000"/>
              </a:lnSpc>
              <a:spcBef>
                <a:spcPts val="0"/>
              </a:spcBef>
              <a:spcAft>
                <a:spcPts val="0"/>
              </a:spcAft>
              <a:buClr>
                <a:srgbClr val="000000"/>
              </a:buClr>
              <a:buSzPts val="1800"/>
              <a:buFont typeface="Times New Roman"/>
              <a:buNone/>
            </a:pPr>
            <a:endParaRPr sz="1800" b="1"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367"/>
        <p:cNvGrpSpPr/>
        <p:nvPr/>
      </p:nvGrpSpPr>
      <p:grpSpPr>
        <a:xfrm>
          <a:off x="0" y="0"/>
          <a:ext cx="0" cy="0"/>
          <a:chOff x="0" y="0"/>
          <a:chExt cx="0" cy="0"/>
        </a:xfrm>
      </p:grpSpPr>
      <p:sp>
        <p:nvSpPr>
          <p:cNvPr id="368" name="Google Shape;368;p45"/>
          <p:cNvSpPr txBox="1">
            <a:spLocks noGrp="1"/>
          </p:cNvSpPr>
          <p:nvPr>
            <p:ph type="title"/>
          </p:nvPr>
        </p:nvSpPr>
        <p:spPr>
          <a:xfrm>
            <a:off x="2592925" y="624110"/>
            <a:ext cx="8911800" cy="12810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1800"/>
              <a:buFont typeface="Arial"/>
              <a:buNone/>
            </a:pPr>
            <a:r>
              <a:rPr lang="en-US" sz="4800" b="1">
                <a:solidFill>
                  <a:schemeClr val="dk1"/>
                </a:solidFill>
                <a:latin typeface="Times New Roman"/>
                <a:ea typeface="Times New Roman"/>
                <a:cs typeface="Times New Roman"/>
                <a:sym typeface="Times New Roman"/>
              </a:rPr>
              <a:t>Content Based Process - TF-IDF</a:t>
            </a:r>
            <a:endParaRPr/>
          </a:p>
        </p:txBody>
      </p:sp>
      <p:sp>
        <p:nvSpPr>
          <p:cNvPr id="369" name="Google Shape;369;p45"/>
          <p:cNvSpPr txBox="1">
            <a:spLocks noGrp="1"/>
          </p:cNvSpPr>
          <p:nvPr>
            <p:ph type="body" idx="1"/>
          </p:nvPr>
        </p:nvSpPr>
        <p:spPr>
          <a:xfrm>
            <a:off x="2589212" y="2133600"/>
            <a:ext cx="8915400" cy="3777600"/>
          </a:xfrm>
          <a:prstGeom prst="rect">
            <a:avLst/>
          </a:prstGeom>
        </p:spPr>
        <p:txBody>
          <a:bodyPr spcFirstLastPara="1" wrap="square" lIns="91425" tIns="45700" rIns="91425" bIns="45700" anchor="t" anchorCtr="0">
            <a:noAutofit/>
          </a:bodyPr>
          <a:lstStyle/>
          <a:p>
            <a:pPr marL="457200" lvl="0" indent="-457200" algn="just" rtl="0">
              <a:spcBef>
                <a:spcPts val="0"/>
              </a:spcBef>
              <a:spcAft>
                <a:spcPts val="0"/>
              </a:spcAft>
              <a:buClr>
                <a:schemeClr val="dk1"/>
              </a:buClr>
              <a:buSzPts val="3200"/>
              <a:buFont typeface="Noto Sans Symbols"/>
              <a:buChar char="❑"/>
            </a:pPr>
            <a:r>
              <a:rPr lang="en-US" sz="3200">
                <a:solidFill>
                  <a:schemeClr val="dk1"/>
                </a:solidFill>
                <a:latin typeface="Times New Roman"/>
                <a:ea typeface="Times New Roman"/>
                <a:cs typeface="Times New Roman"/>
                <a:sym typeface="Times New Roman"/>
              </a:rPr>
              <a:t>Each document is transformed into a normed TF-IDF vector, size N(Term Frequency/Inverse Document Frequency).</a:t>
            </a:r>
            <a:endParaRPr sz="3200">
              <a:solidFill>
                <a:schemeClr val="dk1"/>
              </a:solidFill>
              <a:latin typeface="Times New Roman"/>
              <a:ea typeface="Times New Roman"/>
              <a:cs typeface="Times New Roman"/>
              <a:sym typeface="Times New Roman"/>
            </a:endParaRPr>
          </a:p>
          <a:p>
            <a:pPr marL="457200" lvl="0" indent="-431800" algn="just" rtl="0">
              <a:spcBef>
                <a:spcPts val="0"/>
              </a:spcBef>
              <a:spcAft>
                <a:spcPts val="0"/>
              </a:spcAft>
              <a:buClr>
                <a:schemeClr val="dk1"/>
              </a:buClr>
              <a:buSzPts val="3200"/>
              <a:buFont typeface="Noto Sans Symbols"/>
              <a:buChar char="❑"/>
            </a:pPr>
            <a:r>
              <a:rPr lang="en-US" sz="3200">
                <a:solidFill>
                  <a:schemeClr val="dk1"/>
                </a:solidFill>
                <a:latin typeface="Times New Roman"/>
                <a:ea typeface="Times New Roman"/>
                <a:cs typeface="Times New Roman"/>
                <a:sym typeface="Times New Roman"/>
              </a:rPr>
              <a:t>The distance between any pair of vector is computed.</a:t>
            </a:r>
            <a:endParaRPr sz="1400">
              <a:solidFill>
                <a:schemeClr val="dk1"/>
              </a:solidFill>
              <a:latin typeface="Arial"/>
              <a:ea typeface="Arial"/>
              <a:cs typeface="Arial"/>
              <a:sym typeface="Arial"/>
            </a:endParaRPr>
          </a:p>
          <a:p>
            <a:pPr marL="0" lvl="0" indent="0" algn="l" rtl="0">
              <a:spcBef>
                <a:spcPts val="0"/>
              </a:spcBef>
              <a:spcAft>
                <a:spcPts val="0"/>
              </a:spcAft>
              <a:buNone/>
            </a:pPr>
            <a:endParaRPr sz="3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3600">
                <a:solidFill>
                  <a:schemeClr val="dk1"/>
                </a:solidFill>
                <a:latin typeface="Times New Roman"/>
                <a:ea typeface="Times New Roman"/>
                <a:cs typeface="Times New Roman"/>
                <a:sym typeface="Times New Roman"/>
              </a:rPr>
              <a:t>         TF-IDF Weight = TF (t,d) * IDF(t,D)</a:t>
            </a:r>
            <a:endParaRPr sz="1400">
              <a:solidFill>
                <a:schemeClr val="dk1"/>
              </a:solidFill>
              <a:latin typeface="Arial"/>
              <a:ea typeface="Arial"/>
              <a:cs typeface="Arial"/>
              <a:sym typeface="Arial"/>
            </a:endParaRPr>
          </a:p>
          <a:p>
            <a:pPr marL="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3200">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373"/>
        <p:cNvGrpSpPr/>
        <p:nvPr/>
      </p:nvGrpSpPr>
      <p:grpSpPr>
        <a:xfrm>
          <a:off x="0" y="0"/>
          <a:ext cx="0" cy="0"/>
          <a:chOff x="0" y="0"/>
          <a:chExt cx="0" cy="0"/>
        </a:xfrm>
      </p:grpSpPr>
      <p:sp>
        <p:nvSpPr>
          <p:cNvPr id="374" name="Google Shape;374;p46"/>
          <p:cNvSpPr txBox="1">
            <a:spLocks noGrp="1"/>
          </p:cNvSpPr>
          <p:nvPr>
            <p:ph type="title"/>
          </p:nvPr>
        </p:nvSpPr>
        <p:spPr>
          <a:xfrm>
            <a:off x="2311575" y="366835"/>
            <a:ext cx="8911800" cy="12810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1800"/>
              <a:buFont typeface="Arial"/>
              <a:buNone/>
            </a:pPr>
            <a:r>
              <a:rPr lang="en-US" sz="4800" b="1">
                <a:solidFill>
                  <a:schemeClr val="dk1"/>
                </a:solidFill>
                <a:latin typeface="Times New Roman"/>
                <a:ea typeface="Times New Roman"/>
                <a:cs typeface="Times New Roman"/>
                <a:sym typeface="Times New Roman"/>
              </a:rPr>
              <a:t>Cosine Similarity</a:t>
            </a:r>
            <a:endParaRPr/>
          </a:p>
        </p:txBody>
      </p:sp>
      <p:sp>
        <p:nvSpPr>
          <p:cNvPr id="375" name="Google Shape;375;p46"/>
          <p:cNvSpPr txBox="1">
            <a:spLocks noGrp="1"/>
          </p:cNvSpPr>
          <p:nvPr>
            <p:ph type="body" idx="1"/>
          </p:nvPr>
        </p:nvSpPr>
        <p:spPr>
          <a:xfrm>
            <a:off x="2489212" y="1647825"/>
            <a:ext cx="8915400" cy="3777600"/>
          </a:xfrm>
          <a:prstGeom prst="rect">
            <a:avLst/>
          </a:prstGeom>
        </p:spPr>
        <p:txBody>
          <a:bodyPr spcFirstLastPara="1" wrap="square" lIns="91425" tIns="45700" rIns="91425" bIns="45700" anchor="t" anchorCtr="0">
            <a:noAutofit/>
          </a:bodyPr>
          <a:lstStyle/>
          <a:p>
            <a:pPr marL="457200" lvl="0" indent="-457200" algn="just" rtl="0">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Cosine similarity is a measure of similarity between two non zero vectors.</a:t>
            </a:r>
            <a:endParaRPr sz="1400">
              <a:solidFill>
                <a:schemeClr val="dk1"/>
              </a:solidFill>
              <a:latin typeface="Arial"/>
              <a:ea typeface="Arial"/>
              <a:cs typeface="Arial"/>
              <a:sym typeface="Arial"/>
            </a:endParaRPr>
          </a:p>
          <a:p>
            <a:pPr marL="457200" lvl="0" indent="-457200" algn="just" rtl="0">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By Vector representation we can see how closely related two sentence are based on what angles their respective vectors make.</a:t>
            </a:r>
            <a:endParaRPr sz="1400">
              <a:solidFill>
                <a:schemeClr val="dk1"/>
              </a:solidFill>
              <a:latin typeface="Arial"/>
              <a:ea typeface="Arial"/>
              <a:cs typeface="Arial"/>
              <a:sym typeface="Arial"/>
            </a:endParaRPr>
          </a:p>
          <a:p>
            <a:pPr marL="457200" lvl="0" indent="-457200" algn="just" rtl="0">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Cosine value ranges from -1 to 1.</a:t>
            </a:r>
            <a:endParaRPr sz="1400">
              <a:solidFill>
                <a:schemeClr val="dk1"/>
              </a:solidFill>
              <a:latin typeface="Arial"/>
              <a:ea typeface="Arial"/>
              <a:cs typeface="Arial"/>
              <a:sym typeface="Arial"/>
            </a:endParaRPr>
          </a:p>
          <a:p>
            <a:pPr marL="457200" lvl="0" indent="-457200" algn="l" rtl="0">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If two vectors make an angle 0 then the sentences are closely related to each other.</a:t>
            </a:r>
            <a:endParaRPr sz="1400">
              <a:solidFill>
                <a:schemeClr val="dk1"/>
              </a:solidFill>
              <a:latin typeface="Arial"/>
              <a:ea typeface="Arial"/>
              <a:cs typeface="Arial"/>
              <a:sym typeface="Arial"/>
            </a:endParaRPr>
          </a:p>
          <a:p>
            <a:pPr marL="457200" lvl="0" indent="-457200" algn="l" rtl="0">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If two vectors make an angle 90 then the sentences are almost unrelated.</a:t>
            </a:r>
            <a:endParaRPr sz="1400">
              <a:solidFill>
                <a:schemeClr val="dk1"/>
              </a:solidFill>
              <a:latin typeface="Arial"/>
              <a:ea typeface="Arial"/>
              <a:cs typeface="Arial"/>
              <a:sym typeface="Arial"/>
            </a:endParaRPr>
          </a:p>
          <a:p>
            <a:pPr marL="0" lvl="0" indent="0" algn="l" rtl="0">
              <a:spcBef>
                <a:spcPts val="100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lin ang="5400012" scaled="0"/>
        </a:gradFill>
        <a:effectLst/>
      </p:bgPr>
    </p:bg>
    <p:spTree>
      <p:nvGrpSpPr>
        <p:cNvPr id="1" name="Shape 379"/>
        <p:cNvGrpSpPr/>
        <p:nvPr/>
      </p:nvGrpSpPr>
      <p:grpSpPr>
        <a:xfrm>
          <a:off x="0" y="0"/>
          <a:ext cx="0" cy="0"/>
          <a:chOff x="0" y="0"/>
          <a:chExt cx="0" cy="0"/>
        </a:xfrm>
      </p:grpSpPr>
      <p:sp>
        <p:nvSpPr>
          <p:cNvPr id="380" name="Google Shape;380;p47"/>
          <p:cNvSpPr txBox="1">
            <a:spLocks noGrp="1"/>
          </p:cNvSpPr>
          <p:nvPr>
            <p:ph type="title"/>
          </p:nvPr>
        </p:nvSpPr>
        <p:spPr>
          <a:xfrm>
            <a:off x="2592925" y="624110"/>
            <a:ext cx="8911800" cy="1281000"/>
          </a:xfrm>
          <a:prstGeom prst="rect">
            <a:avLst/>
          </a:prstGeom>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22222"/>
              </a:buClr>
              <a:buSzPts val="4860"/>
              <a:buFont typeface="Times New Roman"/>
              <a:buNone/>
            </a:pPr>
            <a:r>
              <a:rPr lang="en-US" sz="4800" b="1">
                <a:solidFill>
                  <a:srgbClr val="222222"/>
                </a:solidFill>
                <a:latin typeface="Times New Roman"/>
                <a:ea typeface="Times New Roman"/>
                <a:cs typeface="Times New Roman"/>
                <a:sym typeface="Times New Roman"/>
              </a:rPr>
              <a:t>Collaborative Filtering</a:t>
            </a:r>
            <a:endParaRPr/>
          </a:p>
        </p:txBody>
      </p:sp>
      <p:sp>
        <p:nvSpPr>
          <p:cNvPr id="381" name="Google Shape;381;p47"/>
          <p:cNvSpPr txBox="1">
            <a:spLocks noGrp="1"/>
          </p:cNvSpPr>
          <p:nvPr>
            <p:ph type="body" idx="1"/>
          </p:nvPr>
        </p:nvSpPr>
        <p:spPr>
          <a:xfrm>
            <a:off x="2260599" y="1690675"/>
            <a:ext cx="9555300" cy="3777600"/>
          </a:xfrm>
          <a:prstGeom prst="rect">
            <a:avLst/>
          </a:prstGeom>
        </p:spPr>
        <p:txBody>
          <a:bodyPr spcFirstLastPara="1" wrap="square" lIns="91425" tIns="45700" rIns="91425" bIns="45700" anchor="t" anchorCtr="0">
            <a:noAutofit/>
          </a:bodyPr>
          <a:lstStyle/>
          <a:p>
            <a:pPr marL="457200" lvl="0" indent="-457200" algn="just" rtl="0">
              <a:lnSpc>
                <a:spcPct val="90000"/>
              </a:lnSpc>
              <a:spcBef>
                <a:spcPts val="0"/>
              </a:spcBef>
              <a:spcAft>
                <a:spcPts val="0"/>
              </a:spcAft>
              <a:buClr>
                <a:srgbClr val="222222"/>
              </a:buClr>
              <a:buSzPts val="2800"/>
              <a:buFont typeface="Noto Sans Symbols"/>
              <a:buChar char="❑"/>
            </a:pPr>
            <a:r>
              <a:rPr lang="en-US" sz="2800" b="1">
                <a:solidFill>
                  <a:schemeClr val="dk1"/>
                </a:solidFill>
                <a:latin typeface="Times New Roman"/>
                <a:ea typeface="Times New Roman"/>
                <a:cs typeface="Times New Roman"/>
                <a:sym typeface="Times New Roman"/>
              </a:rPr>
              <a:t>Collaborative Filtering</a:t>
            </a:r>
            <a:r>
              <a:rPr lang="en-US" sz="2800">
                <a:solidFill>
                  <a:schemeClr val="dk1"/>
                </a:solidFill>
                <a:latin typeface="Times New Roman"/>
                <a:ea typeface="Times New Roman"/>
                <a:cs typeface="Times New Roman"/>
                <a:sym typeface="Times New Roman"/>
              </a:rPr>
              <a:t> Method finds a subset of users who have similar tastes and preferences to the target user and use this subset for offering recommendations.</a:t>
            </a:r>
            <a:endParaRPr sz="3200">
              <a:solidFill>
                <a:schemeClr val="dk1"/>
              </a:solidFill>
              <a:latin typeface="Calibri"/>
              <a:ea typeface="Calibri"/>
              <a:cs typeface="Calibri"/>
              <a:sym typeface="Calibri"/>
            </a:endParaRPr>
          </a:p>
          <a:p>
            <a:pPr marL="457200" lvl="0" indent="-279400" algn="just" rtl="0">
              <a:lnSpc>
                <a:spcPct val="90000"/>
              </a:lnSpc>
              <a:spcBef>
                <a:spcPts val="0"/>
              </a:spcBef>
              <a:spcAft>
                <a:spcPts val="0"/>
              </a:spcAft>
              <a:buClr>
                <a:srgbClr val="222222"/>
              </a:buClr>
              <a:buSzPts val="2800"/>
              <a:buFont typeface="Noto Sans Symbols"/>
              <a:buNone/>
            </a:pPr>
            <a:endParaRPr sz="2800">
              <a:solidFill>
                <a:schemeClr val="dk1"/>
              </a:solidFill>
              <a:latin typeface="Times New Roman"/>
              <a:ea typeface="Times New Roman"/>
              <a:cs typeface="Times New Roman"/>
              <a:sym typeface="Times New Roman"/>
            </a:endParaRPr>
          </a:p>
          <a:p>
            <a:pPr marL="457200" lvl="0" indent="-457200" algn="just" rtl="0">
              <a:lnSpc>
                <a:spcPct val="90000"/>
              </a:lnSpc>
              <a:spcBef>
                <a:spcPts val="0"/>
              </a:spcBef>
              <a:spcAft>
                <a:spcPts val="0"/>
              </a:spcAft>
              <a:buClr>
                <a:srgbClr val="222222"/>
              </a:buClr>
              <a:buSzPts val="2800"/>
              <a:buFont typeface="Noto Sans Symbols"/>
              <a:buChar char="❑"/>
            </a:pPr>
            <a:r>
              <a:rPr lang="en-US" sz="2800" b="1">
                <a:solidFill>
                  <a:schemeClr val="dk1"/>
                </a:solidFill>
                <a:latin typeface="Times New Roman"/>
                <a:ea typeface="Times New Roman"/>
                <a:cs typeface="Times New Roman"/>
                <a:sym typeface="Times New Roman"/>
              </a:rPr>
              <a:t>Basic Assumptions:</a:t>
            </a:r>
            <a:endParaRPr sz="3200">
              <a:solidFill>
                <a:schemeClr val="dk1"/>
              </a:solidFill>
              <a:latin typeface="Calibri"/>
              <a:ea typeface="Calibri"/>
              <a:cs typeface="Calibri"/>
              <a:sym typeface="Calibri"/>
            </a:endParaRPr>
          </a:p>
          <a:p>
            <a:pPr marL="0" lvl="0" indent="0" algn="just" rtl="0">
              <a:lnSpc>
                <a:spcPct val="90000"/>
              </a:lnSpc>
              <a:spcBef>
                <a:spcPts val="0"/>
              </a:spcBef>
              <a:spcAft>
                <a:spcPts val="0"/>
              </a:spcAft>
              <a:buClr>
                <a:srgbClr val="222222"/>
              </a:buClr>
              <a:buSzPts val="2800"/>
              <a:buFont typeface="Arial"/>
              <a:buNone/>
            </a:pPr>
            <a:r>
              <a:rPr lang="en-US" sz="2800">
                <a:solidFill>
                  <a:schemeClr val="dk1"/>
                </a:solidFill>
                <a:latin typeface="Times New Roman"/>
                <a:ea typeface="Times New Roman"/>
                <a:cs typeface="Times New Roman"/>
                <a:sym typeface="Times New Roman"/>
              </a:rPr>
              <a:t>    -Users with similar interests have common preferences.</a:t>
            </a:r>
            <a:endParaRPr sz="3200">
              <a:solidFill>
                <a:schemeClr val="dk1"/>
              </a:solidFill>
              <a:latin typeface="Calibri"/>
              <a:ea typeface="Calibri"/>
              <a:cs typeface="Calibri"/>
              <a:sym typeface="Calibri"/>
            </a:endParaRPr>
          </a:p>
          <a:p>
            <a:pPr marL="0" lvl="0" indent="0" algn="just" rtl="0">
              <a:lnSpc>
                <a:spcPct val="90000"/>
              </a:lnSpc>
              <a:spcBef>
                <a:spcPts val="0"/>
              </a:spcBef>
              <a:spcAft>
                <a:spcPts val="0"/>
              </a:spcAft>
              <a:buClr>
                <a:srgbClr val="222222"/>
              </a:buClr>
              <a:buSzPts val="2800"/>
              <a:buFont typeface="Arial"/>
              <a:buNone/>
            </a:pPr>
            <a:r>
              <a:rPr lang="en-US" sz="2800">
                <a:solidFill>
                  <a:schemeClr val="dk1"/>
                </a:solidFill>
                <a:latin typeface="Times New Roman"/>
                <a:ea typeface="Times New Roman"/>
                <a:cs typeface="Times New Roman"/>
                <a:sym typeface="Times New Roman"/>
              </a:rPr>
              <a:t>   -Sufficiently large number of user preferences are available.</a:t>
            </a:r>
            <a:endParaRPr sz="3200">
              <a:solidFill>
                <a:schemeClr val="dk1"/>
              </a:solidFill>
              <a:latin typeface="Calibri"/>
              <a:ea typeface="Calibri"/>
              <a:cs typeface="Calibri"/>
              <a:sym typeface="Calibri"/>
            </a:endParaRPr>
          </a:p>
          <a:p>
            <a:pPr marL="457200" lvl="0" indent="-279400" algn="just" rtl="0">
              <a:lnSpc>
                <a:spcPct val="90000"/>
              </a:lnSpc>
              <a:spcBef>
                <a:spcPts val="0"/>
              </a:spcBef>
              <a:spcAft>
                <a:spcPts val="0"/>
              </a:spcAft>
              <a:buClr>
                <a:srgbClr val="222222"/>
              </a:buClr>
              <a:buSzPts val="2800"/>
              <a:buFont typeface="Noto Sans Symbols"/>
              <a:buNone/>
            </a:pPr>
            <a:endParaRPr sz="2800">
              <a:solidFill>
                <a:schemeClr val="dk1"/>
              </a:solidFill>
              <a:latin typeface="Times New Roman"/>
              <a:ea typeface="Times New Roman"/>
              <a:cs typeface="Times New Roman"/>
              <a:sym typeface="Times New Roman"/>
            </a:endParaRPr>
          </a:p>
          <a:p>
            <a:pPr marL="457200" lvl="0" indent="-457200" algn="just" rtl="0">
              <a:lnSpc>
                <a:spcPct val="90000"/>
              </a:lnSpc>
              <a:spcBef>
                <a:spcPts val="0"/>
              </a:spcBef>
              <a:spcAft>
                <a:spcPts val="0"/>
              </a:spcAft>
              <a:buClr>
                <a:srgbClr val="222222"/>
              </a:buClr>
              <a:buSzPts val="2800"/>
              <a:buFont typeface="Noto Sans Symbols"/>
              <a:buChar char="❑"/>
            </a:pPr>
            <a:r>
              <a:rPr lang="en-US" sz="2800" b="1">
                <a:solidFill>
                  <a:schemeClr val="dk1"/>
                </a:solidFill>
                <a:latin typeface="Times New Roman"/>
                <a:ea typeface="Times New Roman"/>
                <a:cs typeface="Times New Roman"/>
                <a:sym typeface="Times New Roman"/>
              </a:rPr>
              <a:t>Main Approaches:</a:t>
            </a:r>
            <a:endParaRPr sz="3200">
              <a:solidFill>
                <a:schemeClr val="dk1"/>
              </a:solidFill>
              <a:latin typeface="Calibri"/>
              <a:ea typeface="Calibri"/>
              <a:cs typeface="Calibri"/>
              <a:sym typeface="Calibri"/>
            </a:endParaRPr>
          </a:p>
          <a:p>
            <a:pPr marL="0" lvl="0" indent="0" algn="just" rtl="0">
              <a:lnSpc>
                <a:spcPct val="90000"/>
              </a:lnSpc>
              <a:spcBef>
                <a:spcPts val="0"/>
              </a:spcBef>
              <a:spcAft>
                <a:spcPts val="0"/>
              </a:spcAft>
              <a:buClr>
                <a:srgbClr val="222222"/>
              </a:buClr>
              <a:buSzPts val="2800"/>
              <a:buFont typeface="Arial"/>
              <a:buNone/>
            </a:pPr>
            <a:r>
              <a:rPr lang="en-US" sz="2800">
                <a:solidFill>
                  <a:schemeClr val="dk1"/>
                </a:solidFill>
                <a:latin typeface="Times New Roman"/>
                <a:ea typeface="Times New Roman"/>
                <a:cs typeface="Times New Roman"/>
                <a:sym typeface="Times New Roman"/>
              </a:rPr>
              <a:t>     -User Based</a:t>
            </a:r>
            <a:endParaRPr sz="3200">
              <a:solidFill>
                <a:schemeClr val="dk1"/>
              </a:solidFill>
              <a:latin typeface="Calibri"/>
              <a:ea typeface="Calibri"/>
              <a:cs typeface="Calibri"/>
              <a:sym typeface="Calibri"/>
            </a:endParaRPr>
          </a:p>
          <a:p>
            <a:pPr marL="0" lvl="0" indent="0" algn="just" rtl="0">
              <a:lnSpc>
                <a:spcPct val="90000"/>
              </a:lnSpc>
              <a:spcBef>
                <a:spcPts val="0"/>
              </a:spcBef>
              <a:spcAft>
                <a:spcPts val="0"/>
              </a:spcAft>
              <a:buClr>
                <a:srgbClr val="222222"/>
              </a:buClr>
              <a:buSzPts val="2800"/>
              <a:buFont typeface="Arial"/>
              <a:buNone/>
            </a:pPr>
            <a:r>
              <a:rPr lang="en-US" sz="2800">
                <a:solidFill>
                  <a:schemeClr val="dk1"/>
                </a:solidFill>
                <a:latin typeface="Times New Roman"/>
                <a:ea typeface="Times New Roman"/>
                <a:cs typeface="Times New Roman"/>
                <a:sym typeface="Times New Roman"/>
              </a:rPr>
              <a:t>     -Item Based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385"/>
        <p:cNvGrpSpPr/>
        <p:nvPr/>
      </p:nvGrpSpPr>
      <p:grpSpPr>
        <a:xfrm>
          <a:off x="0" y="0"/>
          <a:ext cx="0" cy="0"/>
          <a:chOff x="0" y="0"/>
          <a:chExt cx="0" cy="0"/>
        </a:xfrm>
      </p:grpSpPr>
      <p:sp>
        <p:nvSpPr>
          <p:cNvPr id="386" name="Google Shape;386;p48"/>
          <p:cNvSpPr txBox="1">
            <a:spLocks noGrp="1"/>
          </p:cNvSpPr>
          <p:nvPr>
            <p:ph type="title"/>
          </p:nvPr>
        </p:nvSpPr>
        <p:spPr>
          <a:xfrm>
            <a:off x="2592925" y="624110"/>
            <a:ext cx="89118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48"/>
          <p:cNvSpPr txBox="1">
            <a:spLocks noGrp="1"/>
          </p:cNvSpPr>
          <p:nvPr>
            <p:ph type="body" idx="1"/>
          </p:nvPr>
        </p:nvSpPr>
        <p:spPr>
          <a:xfrm>
            <a:off x="2589212" y="2133600"/>
            <a:ext cx="8915400" cy="3777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388" name="Google Shape;388;p48"/>
          <p:cNvPicPr preferRelativeResize="0"/>
          <p:nvPr/>
        </p:nvPicPr>
        <p:blipFill>
          <a:blip r:embed="rId3">
            <a:alphaModFix/>
          </a:blip>
          <a:stretch>
            <a:fillRect/>
          </a:stretch>
        </p:blipFill>
        <p:spPr>
          <a:xfrm>
            <a:off x="3116750" y="1846400"/>
            <a:ext cx="6819922" cy="38362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392"/>
        <p:cNvGrpSpPr/>
        <p:nvPr/>
      </p:nvGrpSpPr>
      <p:grpSpPr>
        <a:xfrm>
          <a:off x="0" y="0"/>
          <a:ext cx="0" cy="0"/>
          <a:chOff x="0" y="0"/>
          <a:chExt cx="0" cy="0"/>
        </a:xfrm>
      </p:grpSpPr>
      <p:sp>
        <p:nvSpPr>
          <p:cNvPr id="393" name="Google Shape;393;p4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262626"/>
              </a:buClr>
              <a:buSzPts val="3600"/>
              <a:buFont typeface="Century Gothic"/>
              <a:buNone/>
            </a:pPr>
            <a:r>
              <a:rPr lang="en-US" b="1">
                <a:latin typeface="Times New Roman"/>
                <a:ea typeface="Times New Roman"/>
                <a:cs typeface="Times New Roman"/>
                <a:sym typeface="Times New Roman"/>
              </a:rPr>
              <a:t>EDA</a:t>
            </a:r>
            <a:endParaRPr b="1">
              <a:latin typeface="Times New Roman"/>
              <a:ea typeface="Times New Roman"/>
              <a:cs typeface="Times New Roman"/>
              <a:sym typeface="Times New Roman"/>
            </a:endParaRPr>
          </a:p>
          <a:p>
            <a:pPr marL="0" lvl="0" indent="0" algn="l" rtl="0">
              <a:lnSpc>
                <a:spcPct val="100000"/>
              </a:lnSpc>
              <a:spcBef>
                <a:spcPts val="0"/>
              </a:spcBef>
              <a:spcAft>
                <a:spcPts val="0"/>
              </a:spcAft>
              <a:buClr>
                <a:srgbClr val="262626"/>
              </a:buClr>
              <a:buSzPts val="3600"/>
              <a:buFont typeface="Century Gothic"/>
              <a:buNone/>
            </a:pPr>
            <a:r>
              <a:rPr lang="en-US"/>
              <a:t/>
            </a:r>
            <a:br>
              <a:rPr lang="en-US"/>
            </a:br>
            <a:endParaRPr sz="5000">
              <a:latin typeface="Times New Roman"/>
              <a:ea typeface="Times New Roman"/>
              <a:cs typeface="Times New Roman"/>
              <a:sym typeface="Times New Roman"/>
            </a:endParaRPr>
          </a:p>
        </p:txBody>
      </p:sp>
      <p:sp>
        <p:nvSpPr>
          <p:cNvPr id="394" name="Google Shape;394;p4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None/>
            </a:pPr>
            <a:endParaRPr sz="1950" b="1">
              <a:solidFill>
                <a:schemeClr val="dk1"/>
              </a:solidFill>
              <a:highlight>
                <a:srgbClr val="FFFFFF"/>
              </a:highlight>
              <a:latin typeface="Arial"/>
              <a:ea typeface="Arial"/>
              <a:cs typeface="Arial"/>
              <a:sym typeface="Arial"/>
            </a:endParaRPr>
          </a:p>
          <a:p>
            <a:pPr marL="342900" lvl="0" indent="0" algn="l" rtl="0">
              <a:lnSpc>
                <a:spcPct val="100000"/>
              </a:lnSpc>
              <a:spcBef>
                <a:spcPts val="0"/>
              </a:spcBef>
              <a:spcAft>
                <a:spcPts val="0"/>
              </a:spcAft>
              <a:buSzPts val="1800"/>
              <a:buNone/>
            </a:pPr>
            <a:endParaRPr/>
          </a:p>
          <a:p>
            <a:pPr marL="342900" lvl="0" indent="-228600" algn="l" rtl="0">
              <a:lnSpc>
                <a:spcPct val="100000"/>
              </a:lnSpc>
              <a:spcBef>
                <a:spcPts val="1000"/>
              </a:spcBef>
              <a:spcAft>
                <a:spcPts val="0"/>
              </a:spcAft>
              <a:buSzPts val="1800"/>
              <a:buNone/>
            </a:pPr>
            <a:endParaRPr/>
          </a:p>
        </p:txBody>
      </p:sp>
      <p:pic>
        <p:nvPicPr>
          <p:cNvPr id="395" name="Google Shape;395;p49"/>
          <p:cNvPicPr preferRelativeResize="0"/>
          <p:nvPr/>
        </p:nvPicPr>
        <p:blipFill rotWithShape="1">
          <a:blip r:embed="rId3">
            <a:alphaModFix/>
          </a:blip>
          <a:srcRect/>
          <a:stretch/>
        </p:blipFill>
        <p:spPr>
          <a:xfrm>
            <a:off x="2943225" y="2543173"/>
            <a:ext cx="7618974" cy="3857625"/>
          </a:xfrm>
          <a:prstGeom prst="rect">
            <a:avLst/>
          </a:prstGeom>
          <a:noFill/>
          <a:ln>
            <a:noFill/>
          </a:ln>
        </p:spPr>
      </p:pic>
      <p:sp>
        <p:nvSpPr>
          <p:cNvPr id="396" name="Google Shape;396;p49"/>
          <p:cNvSpPr txBox="1"/>
          <p:nvPr/>
        </p:nvSpPr>
        <p:spPr>
          <a:xfrm>
            <a:off x="3757625" y="1371600"/>
            <a:ext cx="60006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a:latin typeface="Times New Roman"/>
                <a:ea typeface="Times New Roman"/>
                <a:cs typeface="Times New Roman"/>
                <a:sym typeface="Times New Roman"/>
              </a:rPr>
              <a:t>Most Common Rating Values</a:t>
            </a:r>
            <a:endParaRPr sz="3600" b="1">
              <a:latin typeface="Times New Roman"/>
              <a:ea typeface="Times New Roman"/>
              <a:cs typeface="Times New Roman"/>
              <a:sym typeface="Times New Roman"/>
            </a:endParaRPr>
          </a:p>
          <a:p>
            <a:pPr marL="0" lvl="0" indent="0" algn="l" rtl="0">
              <a:spcBef>
                <a:spcPts val="0"/>
              </a:spcBef>
              <a:spcAft>
                <a:spcPts val="0"/>
              </a:spcAft>
              <a:buNone/>
            </a:pPr>
            <a:endParaRPr sz="36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400"/>
        <p:cNvGrpSpPr/>
        <p:nvPr/>
      </p:nvGrpSpPr>
      <p:grpSpPr>
        <a:xfrm>
          <a:off x="0" y="0"/>
          <a:ext cx="0" cy="0"/>
          <a:chOff x="0" y="0"/>
          <a:chExt cx="0" cy="0"/>
        </a:xfrm>
      </p:grpSpPr>
      <p:sp>
        <p:nvSpPr>
          <p:cNvPr id="401" name="Google Shape;401;p50"/>
          <p:cNvSpPr txBox="1">
            <a:spLocks noGrp="1"/>
          </p:cNvSpPr>
          <p:nvPr>
            <p:ph type="title"/>
          </p:nvPr>
        </p:nvSpPr>
        <p:spPr>
          <a:xfrm>
            <a:off x="2550050" y="352635"/>
            <a:ext cx="8911800" cy="128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Clr>
                <a:schemeClr val="dk1"/>
              </a:buClr>
              <a:buSzPts val="1100"/>
              <a:buFont typeface="Arial"/>
              <a:buNone/>
            </a:pPr>
            <a:endParaRPr sz="2950" b="1">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rgbClr val="262626"/>
              </a:buClr>
              <a:buSzPts val="3600"/>
              <a:buFont typeface="Century Gothic"/>
              <a:buNone/>
            </a:pPr>
            <a:endParaRPr/>
          </a:p>
        </p:txBody>
      </p:sp>
      <p:pic>
        <p:nvPicPr>
          <p:cNvPr id="402" name="Google Shape;402;p50"/>
          <p:cNvPicPr preferRelativeResize="0"/>
          <p:nvPr/>
        </p:nvPicPr>
        <p:blipFill rotWithShape="1">
          <a:blip r:embed="rId3">
            <a:alphaModFix/>
          </a:blip>
          <a:srcRect/>
          <a:stretch/>
        </p:blipFill>
        <p:spPr>
          <a:xfrm>
            <a:off x="2550050" y="1485900"/>
            <a:ext cx="8304785" cy="4648200"/>
          </a:xfrm>
          <a:prstGeom prst="rect">
            <a:avLst/>
          </a:prstGeom>
          <a:noFill/>
          <a:ln>
            <a:noFill/>
          </a:ln>
        </p:spPr>
      </p:pic>
      <p:sp>
        <p:nvSpPr>
          <p:cNvPr id="403" name="Google Shape;403;p50"/>
          <p:cNvSpPr txBox="1"/>
          <p:nvPr/>
        </p:nvSpPr>
        <p:spPr>
          <a:xfrm>
            <a:off x="2071675" y="352625"/>
            <a:ext cx="4900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a:latin typeface="Times New Roman"/>
                <a:ea typeface="Times New Roman"/>
                <a:cs typeface="Times New Roman"/>
                <a:sym typeface="Times New Roman"/>
              </a:rPr>
              <a:t>Highly rated authors</a:t>
            </a:r>
            <a:endParaRPr sz="3600" b="1">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407"/>
        <p:cNvGrpSpPr/>
        <p:nvPr/>
      </p:nvGrpSpPr>
      <p:grpSpPr>
        <a:xfrm>
          <a:off x="0" y="0"/>
          <a:ext cx="0" cy="0"/>
          <a:chOff x="0" y="0"/>
          <a:chExt cx="0" cy="0"/>
        </a:xfrm>
      </p:grpSpPr>
      <p:pic>
        <p:nvPicPr>
          <p:cNvPr id="408" name="Google Shape;408;p51"/>
          <p:cNvPicPr preferRelativeResize="0"/>
          <p:nvPr/>
        </p:nvPicPr>
        <p:blipFill rotWithShape="1">
          <a:blip r:embed="rId3">
            <a:alphaModFix/>
          </a:blip>
          <a:srcRect/>
          <a:stretch/>
        </p:blipFill>
        <p:spPr>
          <a:xfrm>
            <a:off x="3143275" y="1538575"/>
            <a:ext cx="7291375" cy="4652650"/>
          </a:xfrm>
          <a:prstGeom prst="rect">
            <a:avLst/>
          </a:prstGeom>
          <a:noFill/>
          <a:ln>
            <a:noFill/>
          </a:ln>
        </p:spPr>
      </p:pic>
      <p:sp>
        <p:nvSpPr>
          <p:cNvPr id="409" name="Google Shape;409;p51"/>
          <p:cNvSpPr txBox="1"/>
          <p:nvPr/>
        </p:nvSpPr>
        <p:spPr>
          <a:xfrm>
            <a:off x="3143275" y="300050"/>
            <a:ext cx="6672300" cy="66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3150"/>
              <a:buFont typeface="Arial"/>
              <a:buNone/>
            </a:pPr>
            <a:endParaRPr sz="3150" b="1" i="0" u="none" strike="noStrike" cap="none">
              <a:solidFill>
                <a:schemeClr val="dk1"/>
              </a:solidFill>
              <a:highlight>
                <a:srgbClr val="FFFFFF"/>
              </a:highlight>
              <a:latin typeface="Times New Roman"/>
              <a:ea typeface="Times New Roman"/>
              <a:cs typeface="Times New Roman"/>
              <a:sym typeface="Times New Roman"/>
            </a:endParaRPr>
          </a:p>
        </p:txBody>
      </p:sp>
      <p:sp>
        <p:nvSpPr>
          <p:cNvPr id="410" name="Google Shape;410;p51"/>
          <p:cNvSpPr txBox="1"/>
          <p:nvPr/>
        </p:nvSpPr>
        <p:spPr>
          <a:xfrm>
            <a:off x="1936050" y="300050"/>
            <a:ext cx="7208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a:latin typeface="Times New Roman"/>
                <a:ea typeface="Times New Roman"/>
                <a:cs typeface="Times New Roman"/>
                <a:sym typeface="Times New Roman"/>
              </a:rPr>
              <a:t>Top author frequency of the book</a:t>
            </a:r>
            <a:endParaRPr sz="3600" b="1">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414"/>
        <p:cNvGrpSpPr/>
        <p:nvPr/>
      </p:nvGrpSpPr>
      <p:grpSpPr>
        <a:xfrm>
          <a:off x="0" y="0"/>
          <a:ext cx="0" cy="0"/>
          <a:chOff x="0" y="0"/>
          <a:chExt cx="0" cy="0"/>
        </a:xfrm>
      </p:grpSpPr>
      <p:sp>
        <p:nvSpPr>
          <p:cNvPr id="415" name="Google Shape;415;p52"/>
          <p:cNvSpPr txBox="1">
            <a:spLocks noGrp="1"/>
          </p:cNvSpPr>
          <p:nvPr>
            <p:ph type="title"/>
          </p:nvPr>
        </p:nvSpPr>
        <p:spPr>
          <a:xfrm>
            <a:off x="1976425" y="438350"/>
            <a:ext cx="7024800" cy="933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262626"/>
              </a:buClr>
              <a:buSzPts val="3240"/>
              <a:buFont typeface="Century Gothic"/>
              <a:buNone/>
            </a:pPr>
            <a:r>
              <a:rPr lang="en-US" sz="3640" b="1">
                <a:latin typeface="Times New Roman"/>
                <a:ea typeface="Times New Roman"/>
                <a:cs typeface="Times New Roman"/>
                <a:sym typeface="Times New Roman"/>
              </a:rPr>
              <a:t>WordCloud of Author Names</a:t>
            </a:r>
            <a:endParaRPr sz="3640" b="1">
              <a:latin typeface="Times New Roman"/>
              <a:ea typeface="Times New Roman"/>
              <a:cs typeface="Times New Roman"/>
              <a:sym typeface="Times New Roman"/>
            </a:endParaRPr>
          </a:p>
        </p:txBody>
      </p:sp>
      <p:pic>
        <p:nvPicPr>
          <p:cNvPr id="416" name="Google Shape;416;p52"/>
          <p:cNvPicPr preferRelativeResize="0"/>
          <p:nvPr/>
        </p:nvPicPr>
        <p:blipFill rotWithShape="1">
          <a:blip r:embed="rId3">
            <a:alphaModFix/>
          </a:blip>
          <a:srcRect/>
          <a:stretch/>
        </p:blipFill>
        <p:spPr>
          <a:xfrm>
            <a:off x="2924175" y="1471625"/>
            <a:ext cx="7620000" cy="4276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420"/>
        <p:cNvGrpSpPr/>
        <p:nvPr/>
      </p:nvGrpSpPr>
      <p:grpSpPr>
        <a:xfrm>
          <a:off x="0" y="0"/>
          <a:ext cx="0" cy="0"/>
          <a:chOff x="0" y="0"/>
          <a:chExt cx="0" cy="0"/>
        </a:xfrm>
      </p:grpSpPr>
      <p:sp>
        <p:nvSpPr>
          <p:cNvPr id="421" name="Google Shape;421;p53"/>
          <p:cNvSpPr txBox="1">
            <a:spLocks noGrp="1"/>
          </p:cNvSpPr>
          <p:nvPr>
            <p:ph type="title"/>
          </p:nvPr>
        </p:nvSpPr>
        <p:spPr>
          <a:xfrm>
            <a:off x="1464225" y="124060"/>
            <a:ext cx="8911800" cy="128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262626"/>
              </a:buClr>
              <a:buSzPts val="3600"/>
              <a:buFont typeface="Century Gothic"/>
              <a:buNone/>
            </a:pPr>
            <a:r>
              <a:rPr lang="en-US" sz="3450" b="1">
                <a:solidFill>
                  <a:schemeClr val="dk1"/>
                </a:solidFill>
                <a:highlight>
                  <a:srgbClr val="FFFFFF"/>
                </a:highlight>
                <a:latin typeface="Times New Roman"/>
                <a:ea typeface="Times New Roman"/>
                <a:cs typeface="Times New Roman"/>
                <a:sym typeface="Times New Roman"/>
              </a:rPr>
              <a:t> </a:t>
            </a:r>
            <a:endParaRPr/>
          </a:p>
        </p:txBody>
      </p:sp>
      <p:pic>
        <p:nvPicPr>
          <p:cNvPr id="422" name="Google Shape;422;p53"/>
          <p:cNvPicPr preferRelativeResize="0"/>
          <p:nvPr/>
        </p:nvPicPr>
        <p:blipFill rotWithShape="1">
          <a:blip r:embed="rId3">
            <a:alphaModFix/>
          </a:blip>
          <a:srcRect/>
          <a:stretch/>
        </p:blipFill>
        <p:spPr>
          <a:xfrm>
            <a:off x="3114675" y="1719275"/>
            <a:ext cx="7443775" cy="4276725"/>
          </a:xfrm>
          <a:prstGeom prst="rect">
            <a:avLst/>
          </a:prstGeom>
          <a:noFill/>
          <a:ln>
            <a:noFill/>
          </a:ln>
        </p:spPr>
      </p:pic>
      <p:sp>
        <p:nvSpPr>
          <p:cNvPr id="423" name="Google Shape;423;p53"/>
          <p:cNvSpPr txBox="1"/>
          <p:nvPr/>
        </p:nvSpPr>
        <p:spPr>
          <a:xfrm>
            <a:off x="1814500" y="526225"/>
            <a:ext cx="9158400" cy="74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40" b="1">
                <a:latin typeface="Times New Roman"/>
                <a:ea typeface="Times New Roman"/>
                <a:cs typeface="Times New Roman"/>
                <a:sym typeface="Times New Roman"/>
              </a:rPr>
              <a:t>WordCloud Of Title of The Books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427"/>
        <p:cNvGrpSpPr/>
        <p:nvPr/>
      </p:nvGrpSpPr>
      <p:grpSpPr>
        <a:xfrm>
          <a:off x="0" y="0"/>
          <a:ext cx="0" cy="0"/>
          <a:chOff x="0" y="0"/>
          <a:chExt cx="0" cy="0"/>
        </a:xfrm>
      </p:grpSpPr>
      <p:sp>
        <p:nvSpPr>
          <p:cNvPr id="428" name="Google Shape;428;p54"/>
          <p:cNvSpPr txBox="1">
            <a:spLocks noGrp="1"/>
          </p:cNvSpPr>
          <p:nvPr>
            <p:ph type="title"/>
          </p:nvPr>
        </p:nvSpPr>
        <p:spPr>
          <a:xfrm>
            <a:off x="1830925" y="471710"/>
            <a:ext cx="8911800" cy="128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262626"/>
              </a:buClr>
              <a:buSzPts val="3600"/>
              <a:buFont typeface="Century Gothic"/>
              <a:buNone/>
            </a:pPr>
            <a:r>
              <a:rPr lang="en-US" b="1">
                <a:solidFill>
                  <a:srgbClr val="000000"/>
                </a:solidFill>
                <a:latin typeface="Times New Roman"/>
                <a:ea typeface="Times New Roman"/>
                <a:cs typeface="Times New Roman"/>
                <a:sym typeface="Times New Roman"/>
              </a:rPr>
              <a:t>Percentage of Ratings According to Authors</a:t>
            </a:r>
            <a:endParaRPr b="1">
              <a:solidFill>
                <a:srgbClr val="000000"/>
              </a:solidFill>
              <a:latin typeface="Times New Roman"/>
              <a:ea typeface="Times New Roman"/>
              <a:cs typeface="Times New Roman"/>
              <a:sym typeface="Times New Roman"/>
            </a:endParaRPr>
          </a:p>
        </p:txBody>
      </p:sp>
      <p:pic>
        <p:nvPicPr>
          <p:cNvPr id="429" name="Google Shape;429;p54"/>
          <p:cNvPicPr preferRelativeResize="0"/>
          <p:nvPr/>
        </p:nvPicPr>
        <p:blipFill rotWithShape="1">
          <a:blip r:embed="rId3">
            <a:alphaModFix/>
          </a:blip>
          <a:srcRect/>
          <a:stretch/>
        </p:blipFill>
        <p:spPr>
          <a:xfrm>
            <a:off x="3209925" y="1800200"/>
            <a:ext cx="5632193" cy="4648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318"/>
        <p:cNvGrpSpPr/>
        <p:nvPr/>
      </p:nvGrpSpPr>
      <p:grpSpPr>
        <a:xfrm>
          <a:off x="0" y="0"/>
          <a:ext cx="0" cy="0"/>
          <a:chOff x="0" y="0"/>
          <a:chExt cx="0" cy="0"/>
        </a:xfrm>
      </p:grpSpPr>
      <p:sp>
        <p:nvSpPr>
          <p:cNvPr id="319" name="Google Shape;319;p37"/>
          <p:cNvSpPr txBox="1">
            <a:spLocks noGrp="1"/>
          </p:cNvSpPr>
          <p:nvPr>
            <p:ph type="title"/>
          </p:nvPr>
        </p:nvSpPr>
        <p:spPr>
          <a:xfrm>
            <a:off x="3820502" y="185734"/>
            <a:ext cx="9866100" cy="1320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262626"/>
              </a:buClr>
              <a:buSzPts val="4000"/>
              <a:buFont typeface="Century Gothic"/>
              <a:buNone/>
            </a:pPr>
            <a:r>
              <a:rPr lang="en-US" sz="4000"/>
              <a:t>   </a:t>
            </a:r>
            <a:r>
              <a:rPr lang="en-US" sz="4000" b="1">
                <a:latin typeface="Times New Roman"/>
                <a:ea typeface="Times New Roman"/>
                <a:cs typeface="Times New Roman"/>
                <a:sym typeface="Times New Roman"/>
              </a:rPr>
              <a:t>Contents</a:t>
            </a:r>
            <a:endParaRPr b="1">
              <a:latin typeface="Times New Roman"/>
              <a:ea typeface="Times New Roman"/>
              <a:cs typeface="Times New Roman"/>
              <a:sym typeface="Times New Roman"/>
            </a:endParaRPr>
          </a:p>
        </p:txBody>
      </p:sp>
      <p:sp>
        <p:nvSpPr>
          <p:cNvPr id="320" name="Google Shape;320;p37"/>
          <p:cNvSpPr txBox="1">
            <a:spLocks noGrp="1"/>
          </p:cNvSpPr>
          <p:nvPr>
            <p:ph type="body" idx="1"/>
          </p:nvPr>
        </p:nvSpPr>
        <p:spPr>
          <a:xfrm>
            <a:off x="1497952" y="1322014"/>
            <a:ext cx="8596500" cy="4394100"/>
          </a:xfrm>
          <a:prstGeom prst="rect">
            <a:avLst/>
          </a:prstGeom>
          <a:noFill/>
          <a:ln>
            <a:noFill/>
          </a:ln>
        </p:spPr>
        <p:txBody>
          <a:bodyPr spcFirstLastPara="1" wrap="square" lIns="91425" tIns="45700" rIns="91425" bIns="45700" anchor="t" anchorCtr="0">
            <a:noAutofit/>
          </a:bodyPr>
          <a:lstStyle/>
          <a:p>
            <a:pPr marL="342900" lvl="0" indent="-381000" algn="l" rtl="0">
              <a:lnSpc>
                <a:spcPct val="90000"/>
              </a:lnSpc>
              <a:spcBef>
                <a:spcPts val="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Objectives</a:t>
            </a:r>
            <a:endParaRPr sz="3000">
              <a:solidFill>
                <a:srgbClr val="000000"/>
              </a:solidFill>
              <a:latin typeface="Times New Roman"/>
              <a:ea typeface="Times New Roman"/>
              <a:cs typeface="Times New Roman"/>
              <a:sym typeface="Times New Roman"/>
            </a:endParaRPr>
          </a:p>
          <a:p>
            <a:pPr marL="342900" lvl="0" indent="-381000" algn="l" rtl="0">
              <a:lnSpc>
                <a:spcPct val="9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Introduction</a:t>
            </a:r>
            <a:endParaRPr sz="3000">
              <a:solidFill>
                <a:srgbClr val="000000"/>
              </a:solidFill>
              <a:latin typeface="Times New Roman"/>
              <a:ea typeface="Times New Roman"/>
              <a:cs typeface="Times New Roman"/>
              <a:sym typeface="Times New Roman"/>
            </a:endParaRPr>
          </a:p>
          <a:p>
            <a:pPr marL="342900" lvl="0" indent="-381000" algn="l" rtl="0">
              <a:lnSpc>
                <a:spcPct val="9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Flow of execution</a:t>
            </a:r>
            <a:endParaRPr sz="3000">
              <a:solidFill>
                <a:srgbClr val="000000"/>
              </a:solidFill>
              <a:latin typeface="Times New Roman"/>
              <a:ea typeface="Times New Roman"/>
              <a:cs typeface="Times New Roman"/>
              <a:sym typeface="Times New Roman"/>
            </a:endParaRPr>
          </a:p>
          <a:p>
            <a:pPr marL="342900" lvl="0" indent="-381000" algn="l" rtl="0">
              <a:lnSpc>
                <a:spcPct val="9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Requirements</a:t>
            </a:r>
            <a:endParaRPr sz="3000">
              <a:solidFill>
                <a:srgbClr val="000000"/>
              </a:solidFill>
              <a:latin typeface="Times New Roman"/>
              <a:ea typeface="Times New Roman"/>
              <a:cs typeface="Times New Roman"/>
              <a:sym typeface="Times New Roman"/>
            </a:endParaRPr>
          </a:p>
          <a:p>
            <a:pPr marL="342900" lvl="0" indent="-381000" algn="l" rtl="0">
              <a:lnSpc>
                <a:spcPct val="9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Dataset Description</a:t>
            </a:r>
            <a:endParaRPr sz="3000">
              <a:solidFill>
                <a:srgbClr val="000000"/>
              </a:solidFill>
              <a:latin typeface="Times New Roman"/>
              <a:ea typeface="Times New Roman"/>
              <a:cs typeface="Times New Roman"/>
              <a:sym typeface="Times New Roman"/>
            </a:endParaRPr>
          </a:p>
          <a:p>
            <a:pPr marL="342900" lvl="0" indent="-381000" algn="l" rtl="0">
              <a:lnSpc>
                <a:spcPct val="9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Electronic design automation(EDA)</a:t>
            </a:r>
            <a:endParaRPr sz="3000">
              <a:solidFill>
                <a:srgbClr val="000000"/>
              </a:solidFill>
              <a:latin typeface="Times New Roman"/>
              <a:ea typeface="Times New Roman"/>
              <a:cs typeface="Times New Roman"/>
              <a:sym typeface="Times New Roman"/>
            </a:endParaRPr>
          </a:p>
          <a:p>
            <a:pPr marL="342900" lvl="0" indent="-381000" algn="l" rtl="0">
              <a:lnSpc>
                <a:spcPct val="9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Methods and Algorithm</a:t>
            </a:r>
            <a:endParaRPr sz="3000">
              <a:solidFill>
                <a:srgbClr val="000000"/>
              </a:solidFill>
              <a:latin typeface="Times New Roman"/>
              <a:ea typeface="Times New Roman"/>
              <a:cs typeface="Times New Roman"/>
              <a:sym typeface="Times New Roman"/>
            </a:endParaRPr>
          </a:p>
          <a:p>
            <a:pPr marL="342900" lvl="0" indent="-381000" algn="l" rtl="0">
              <a:lnSpc>
                <a:spcPct val="9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Result</a:t>
            </a:r>
            <a:endParaRPr sz="3000">
              <a:solidFill>
                <a:srgbClr val="000000"/>
              </a:solidFill>
              <a:latin typeface="Times New Roman"/>
              <a:ea typeface="Times New Roman"/>
              <a:cs typeface="Times New Roman"/>
              <a:sym typeface="Times New Roman"/>
            </a:endParaRPr>
          </a:p>
          <a:p>
            <a:pPr marL="342900" lvl="0" indent="-381000" algn="l" rtl="0">
              <a:lnSpc>
                <a:spcPct val="9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Conclusion</a:t>
            </a:r>
            <a:endParaRPr sz="30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433"/>
        <p:cNvGrpSpPr/>
        <p:nvPr/>
      </p:nvGrpSpPr>
      <p:grpSpPr>
        <a:xfrm>
          <a:off x="0" y="0"/>
          <a:ext cx="0" cy="0"/>
          <a:chOff x="0" y="0"/>
          <a:chExt cx="0" cy="0"/>
        </a:xfrm>
      </p:grpSpPr>
      <p:sp>
        <p:nvSpPr>
          <p:cNvPr id="434" name="Google Shape;434;p55"/>
          <p:cNvSpPr txBox="1">
            <a:spLocks noGrp="1"/>
          </p:cNvSpPr>
          <p:nvPr>
            <p:ph type="title"/>
          </p:nvPr>
        </p:nvSpPr>
        <p:spPr>
          <a:xfrm>
            <a:off x="1995050" y="635835"/>
            <a:ext cx="8911800" cy="1281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262626"/>
              </a:buClr>
              <a:buSzPts val="3600"/>
              <a:buFont typeface="Century Gothic"/>
              <a:buNone/>
            </a:pPr>
            <a:r>
              <a:rPr lang="en-US" b="1">
                <a:solidFill>
                  <a:srgbClr val="000000"/>
                </a:solidFill>
                <a:latin typeface="Times New Roman"/>
                <a:ea typeface="Times New Roman"/>
                <a:cs typeface="Times New Roman"/>
                <a:sym typeface="Times New Roman"/>
              </a:rPr>
              <a:t>Methods and Algorithms</a:t>
            </a:r>
            <a:endParaRPr b="1">
              <a:solidFill>
                <a:srgbClr val="000000"/>
              </a:solidFill>
              <a:latin typeface="Times New Roman"/>
              <a:ea typeface="Times New Roman"/>
              <a:cs typeface="Times New Roman"/>
              <a:sym typeface="Times New Roman"/>
            </a:endParaRPr>
          </a:p>
        </p:txBody>
      </p:sp>
      <p:sp>
        <p:nvSpPr>
          <p:cNvPr id="435" name="Google Shape;435;p55"/>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sz="3300">
                <a:solidFill>
                  <a:srgbClr val="000000"/>
                </a:solidFill>
                <a:latin typeface="Times New Roman"/>
                <a:ea typeface="Times New Roman"/>
                <a:cs typeface="Times New Roman"/>
                <a:sym typeface="Times New Roman"/>
              </a:rPr>
              <a:t>Methods: </a:t>
            </a:r>
            <a:endParaRPr sz="33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endParaRPr sz="33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r>
              <a:rPr lang="en-US" sz="3300">
                <a:solidFill>
                  <a:srgbClr val="000000"/>
                </a:solidFill>
                <a:latin typeface="Times New Roman"/>
                <a:ea typeface="Times New Roman"/>
                <a:cs typeface="Times New Roman"/>
                <a:sym typeface="Times New Roman"/>
              </a:rPr>
              <a:t>1. Content Based</a:t>
            </a:r>
            <a:endParaRPr sz="33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r>
              <a:rPr lang="en-US" sz="3300">
                <a:solidFill>
                  <a:srgbClr val="000000"/>
                </a:solidFill>
                <a:latin typeface="Times New Roman"/>
                <a:ea typeface="Times New Roman"/>
                <a:cs typeface="Times New Roman"/>
                <a:sym typeface="Times New Roman"/>
              </a:rPr>
              <a:t>2. Collaborative Filtering </a:t>
            </a:r>
            <a:endParaRPr sz="3300">
              <a:solidFill>
                <a:srgbClr val="000000"/>
              </a:solidFill>
              <a:latin typeface="Times New Roman"/>
              <a:ea typeface="Times New Roman"/>
              <a:cs typeface="Times New Roman"/>
              <a:sym typeface="Times New Roman"/>
            </a:endParaRPr>
          </a:p>
          <a:p>
            <a:pPr marL="0" lvl="0" indent="0" algn="l" rtl="0">
              <a:lnSpc>
                <a:spcPct val="100000"/>
              </a:lnSpc>
              <a:spcBef>
                <a:spcPts val="1000"/>
              </a:spcBef>
              <a:spcAft>
                <a:spcPts val="0"/>
              </a:spcAft>
              <a:buSzPts val="1800"/>
              <a:buNone/>
            </a:pPr>
            <a:r>
              <a:rPr lang="en-US" sz="3200"/>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439"/>
        <p:cNvGrpSpPr/>
        <p:nvPr/>
      </p:nvGrpSpPr>
      <p:grpSpPr>
        <a:xfrm>
          <a:off x="0" y="0"/>
          <a:ext cx="0" cy="0"/>
          <a:chOff x="0" y="0"/>
          <a:chExt cx="0" cy="0"/>
        </a:xfrm>
      </p:grpSpPr>
      <p:sp>
        <p:nvSpPr>
          <p:cNvPr id="440" name="Google Shape;440;p56"/>
          <p:cNvSpPr txBox="1">
            <a:spLocks noGrp="1"/>
          </p:cNvSpPr>
          <p:nvPr>
            <p:ph type="title"/>
          </p:nvPr>
        </p:nvSpPr>
        <p:spPr>
          <a:xfrm>
            <a:off x="1895775" y="454135"/>
            <a:ext cx="8911800" cy="128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4500" b="1">
                <a:solidFill>
                  <a:srgbClr val="000000"/>
                </a:solidFill>
                <a:latin typeface="Times New Roman"/>
                <a:ea typeface="Times New Roman"/>
                <a:cs typeface="Times New Roman"/>
                <a:sym typeface="Times New Roman"/>
              </a:rPr>
              <a:t>Content Based</a:t>
            </a:r>
            <a:endParaRPr sz="4500"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262626"/>
              </a:buClr>
              <a:buSzPts val="3600"/>
              <a:buFont typeface="Century Gothic"/>
              <a:buNone/>
            </a:pPr>
            <a:endParaRPr/>
          </a:p>
        </p:txBody>
      </p:sp>
      <p:sp>
        <p:nvSpPr>
          <p:cNvPr id="441" name="Google Shape;441;p56"/>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2900" lvl="0" indent="0" algn="l" rtl="0">
              <a:lnSpc>
                <a:spcPct val="100000"/>
              </a:lnSpc>
              <a:spcBef>
                <a:spcPts val="0"/>
              </a:spcBef>
              <a:spcAft>
                <a:spcPts val="0"/>
              </a:spcAft>
              <a:buSzPts val="1800"/>
              <a:buNone/>
            </a:pPr>
            <a:endParaRPr/>
          </a:p>
          <a:p>
            <a:pPr marL="342900" lvl="0" indent="-228600" algn="l" rtl="0">
              <a:lnSpc>
                <a:spcPct val="100000"/>
              </a:lnSpc>
              <a:spcBef>
                <a:spcPts val="1000"/>
              </a:spcBef>
              <a:spcAft>
                <a:spcPts val="0"/>
              </a:spcAft>
              <a:buSzPts val="1800"/>
              <a:buNone/>
            </a:pPr>
            <a:endParaRPr/>
          </a:p>
        </p:txBody>
      </p:sp>
      <p:pic>
        <p:nvPicPr>
          <p:cNvPr id="442" name="Google Shape;442;p56"/>
          <p:cNvPicPr preferRelativeResize="0"/>
          <p:nvPr/>
        </p:nvPicPr>
        <p:blipFill rotWithShape="1">
          <a:blip r:embed="rId3">
            <a:alphaModFix/>
          </a:blip>
          <a:srcRect/>
          <a:stretch/>
        </p:blipFill>
        <p:spPr>
          <a:xfrm>
            <a:off x="2138900" y="1907625"/>
            <a:ext cx="8810474" cy="3956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446"/>
        <p:cNvGrpSpPr/>
        <p:nvPr/>
      </p:nvGrpSpPr>
      <p:grpSpPr>
        <a:xfrm>
          <a:off x="0" y="0"/>
          <a:ext cx="0" cy="0"/>
          <a:chOff x="0" y="0"/>
          <a:chExt cx="0" cy="0"/>
        </a:xfrm>
      </p:grpSpPr>
      <p:sp>
        <p:nvSpPr>
          <p:cNvPr id="447" name="Google Shape;447;p57"/>
          <p:cNvSpPr txBox="1"/>
          <p:nvPr/>
        </p:nvSpPr>
        <p:spPr>
          <a:xfrm>
            <a:off x="1774050" y="457200"/>
            <a:ext cx="8643900" cy="87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500"/>
              <a:buFont typeface="Arial"/>
              <a:buNone/>
            </a:pPr>
            <a:r>
              <a:rPr lang="en-US" sz="3600" b="1" i="0" u="none" strike="noStrike" cap="none">
                <a:latin typeface="Times New Roman"/>
                <a:ea typeface="Times New Roman"/>
                <a:cs typeface="Times New Roman"/>
                <a:sym typeface="Times New Roman"/>
              </a:rPr>
              <a:t>User Based Collaborative Filtering</a:t>
            </a:r>
            <a:endParaRPr sz="3600" b="1" i="0" u="none" strike="noStrike" cap="none">
              <a:latin typeface="Times New Roman"/>
              <a:ea typeface="Times New Roman"/>
              <a:cs typeface="Times New Roman"/>
              <a:sym typeface="Times New Roman"/>
            </a:endParaRPr>
          </a:p>
        </p:txBody>
      </p:sp>
      <p:pic>
        <p:nvPicPr>
          <p:cNvPr id="448" name="Google Shape;448;p57"/>
          <p:cNvPicPr preferRelativeResize="0"/>
          <p:nvPr/>
        </p:nvPicPr>
        <p:blipFill rotWithShape="1">
          <a:blip r:embed="rId3">
            <a:alphaModFix/>
          </a:blip>
          <a:srcRect/>
          <a:stretch/>
        </p:blipFill>
        <p:spPr>
          <a:xfrm>
            <a:off x="2357450" y="1586850"/>
            <a:ext cx="8362950" cy="4143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452"/>
        <p:cNvGrpSpPr/>
        <p:nvPr/>
      </p:nvGrpSpPr>
      <p:grpSpPr>
        <a:xfrm>
          <a:off x="0" y="0"/>
          <a:ext cx="0" cy="0"/>
          <a:chOff x="0" y="0"/>
          <a:chExt cx="0" cy="0"/>
        </a:xfrm>
      </p:grpSpPr>
      <p:sp>
        <p:nvSpPr>
          <p:cNvPr id="453" name="Google Shape;453;p58"/>
          <p:cNvSpPr txBox="1">
            <a:spLocks noGrp="1"/>
          </p:cNvSpPr>
          <p:nvPr>
            <p:ph type="title"/>
          </p:nvPr>
        </p:nvSpPr>
        <p:spPr>
          <a:xfrm>
            <a:off x="1749950" y="424060"/>
            <a:ext cx="8911800" cy="128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rgbClr val="000000"/>
                </a:solidFill>
                <a:latin typeface="Times New Roman"/>
                <a:ea typeface="Times New Roman"/>
                <a:cs typeface="Times New Roman"/>
                <a:sym typeface="Times New Roman"/>
              </a:rPr>
              <a:t>Item Based Collaborative Filtering</a:t>
            </a:r>
            <a:endParaRPr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endParaRPr b="1">
              <a:latin typeface="Times New Roman"/>
              <a:ea typeface="Times New Roman"/>
              <a:cs typeface="Times New Roman"/>
              <a:sym typeface="Times New Roman"/>
            </a:endParaRPr>
          </a:p>
        </p:txBody>
      </p:sp>
      <p:sp>
        <p:nvSpPr>
          <p:cNvPr id="454" name="Google Shape;454;p58"/>
          <p:cNvSpPr txBox="1">
            <a:spLocks noGrp="1"/>
          </p:cNvSpPr>
          <p:nvPr>
            <p:ph type="body" idx="1"/>
          </p:nvPr>
        </p:nvSpPr>
        <p:spPr>
          <a:xfrm>
            <a:off x="2589212" y="2133600"/>
            <a:ext cx="8915400" cy="3777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SzPts val="1800"/>
              <a:buNone/>
            </a:pPr>
            <a:endParaRPr/>
          </a:p>
        </p:txBody>
      </p:sp>
      <p:pic>
        <p:nvPicPr>
          <p:cNvPr id="455" name="Google Shape;455;p58"/>
          <p:cNvPicPr preferRelativeResize="0"/>
          <p:nvPr/>
        </p:nvPicPr>
        <p:blipFill rotWithShape="1">
          <a:blip r:embed="rId3">
            <a:alphaModFix/>
          </a:blip>
          <a:srcRect/>
          <a:stretch/>
        </p:blipFill>
        <p:spPr>
          <a:xfrm>
            <a:off x="3130050" y="1806725"/>
            <a:ext cx="8194449" cy="4290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459"/>
        <p:cNvGrpSpPr/>
        <p:nvPr/>
      </p:nvGrpSpPr>
      <p:grpSpPr>
        <a:xfrm>
          <a:off x="0" y="0"/>
          <a:ext cx="0" cy="0"/>
          <a:chOff x="0" y="0"/>
          <a:chExt cx="0" cy="0"/>
        </a:xfrm>
      </p:grpSpPr>
      <p:sp>
        <p:nvSpPr>
          <p:cNvPr id="460" name="Google Shape;460;p59"/>
          <p:cNvSpPr txBox="1">
            <a:spLocks noGrp="1"/>
          </p:cNvSpPr>
          <p:nvPr>
            <p:ph type="title"/>
          </p:nvPr>
        </p:nvSpPr>
        <p:spPr>
          <a:xfrm>
            <a:off x="1640100" y="381210"/>
            <a:ext cx="8911800" cy="128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262626"/>
              </a:buClr>
              <a:buSzPts val="3600"/>
              <a:buFont typeface="Century Gothic"/>
              <a:buNone/>
            </a:pPr>
            <a:r>
              <a:rPr lang="en-US" sz="4000" b="1">
                <a:latin typeface="Times New Roman"/>
                <a:ea typeface="Times New Roman"/>
                <a:cs typeface="Times New Roman"/>
                <a:sym typeface="Times New Roman"/>
              </a:rPr>
              <a:t>Accuracy : User Based</a:t>
            </a:r>
            <a:r>
              <a:rPr lang="en-US"/>
              <a:t> </a:t>
            </a:r>
            <a:endParaRPr/>
          </a:p>
        </p:txBody>
      </p:sp>
      <p:pic>
        <p:nvPicPr>
          <p:cNvPr id="461" name="Google Shape;461;p59"/>
          <p:cNvPicPr preferRelativeResize="0"/>
          <p:nvPr/>
        </p:nvPicPr>
        <p:blipFill rotWithShape="1">
          <a:blip r:embed="rId3">
            <a:alphaModFix/>
          </a:blip>
          <a:srcRect/>
          <a:stretch/>
        </p:blipFill>
        <p:spPr>
          <a:xfrm>
            <a:off x="1771650" y="1943125"/>
            <a:ext cx="9939700" cy="3743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465"/>
        <p:cNvGrpSpPr/>
        <p:nvPr/>
      </p:nvGrpSpPr>
      <p:grpSpPr>
        <a:xfrm>
          <a:off x="0" y="0"/>
          <a:ext cx="0" cy="0"/>
          <a:chOff x="0" y="0"/>
          <a:chExt cx="0" cy="0"/>
        </a:xfrm>
      </p:grpSpPr>
      <p:sp>
        <p:nvSpPr>
          <p:cNvPr id="466" name="Google Shape;466;p60"/>
          <p:cNvSpPr txBox="1">
            <a:spLocks noGrp="1"/>
          </p:cNvSpPr>
          <p:nvPr>
            <p:ph type="title"/>
          </p:nvPr>
        </p:nvSpPr>
        <p:spPr>
          <a:xfrm>
            <a:off x="1749950" y="409785"/>
            <a:ext cx="8911800" cy="128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262626"/>
              </a:buClr>
              <a:buSzPts val="3600"/>
              <a:buFont typeface="Century Gothic"/>
              <a:buNone/>
            </a:pPr>
            <a:r>
              <a:rPr lang="en-US" sz="4000" b="1">
                <a:latin typeface="Times New Roman"/>
                <a:ea typeface="Times New Roman"/>
                <a:cs typeface="Times New Roman"/>
                <a:sym typeface="Times New Roman"/>
              </a:rPr>
              <a:t>Accuracy : Item Based</a:t>
            </a:r>
            <a:endParaRPr sz="4000" b="1">
              <a:latin typeface="Times New Roman"/>
              <a:ea typeface="Times New Roman"/>
              <a:cs typeface="Times New Roman"/>
              <a:sym typeface="Times New Roman"/>
            </a:endParaRPr>
          </a:p>
        </p:txBody>
      </p:sp>
      <p:sp>
        <p:nvSpPr>
          <p:cNvPr id="467" name="Google Shape;467;p60"/>
          <p:cNvSpPr txBox="1">
            <a:spLocks noGrp="1"/>
          </p:cNvSpPr>
          <p:nvPr>
            <p:ph type="body" idx="1"/>
          </p:nvPr>
        </p:nvSpPr>
        <p:spPr>
          <a:xfrm>
            <a:off x="2589212" y="2133600"/>
            <a:ext cx="8915400" cy="3777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SzPts val="1800"/>
              <a:buNone/>
            </a:pPr>
            <a:endParaRPr/>
          </a:p>
        </p:txBody>
      </p:sp>
      <p:pic>
        <p:nvPicPr>
          <p:cNvPr id="468" name="Google Shape;468;p60"/>
          <p:cNvPicPr preferRelativeResize="0"/>
          <p:nvPr/>
        </p:nvPicPr>
        <p:blipFill rotWithShape="1">
          <a:blip r:embed="rId3">
            <a:alphaModFix/>
          </a:blip>
          <a:srcRect/>
          <a:stretch/>
        </p:blipFill>
        <p:spPr>
          <a:xfrm>
            <a:off x="2180960" y="1876425"/>
            <a:ext cx="9554165" cy="3467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472"/>
        <p:cNvGrpSpPr/>
        <p:nvPr/>
      </p:nvGrpSpPr>
      <p:grpSpPr>
        <a:xfrm>
          <a:off x="0" y="0"/>
          <a:ext cx="0" cy="0"/>
          <a:chOff x="0" y="0"/>
          <a:chExt cx="0" cy="0"/>
        </a:xfrm>
      </p:grpSpPr>
      <p:sp>
        <p:nvSpPr>
          <p:cNvPr id="473" name="Google Shape;473;p61"/>
          <p:cNvSpPr txBox="1">
            <a:spLocks noGrp="1"/>
          </p:cNvSpPr>
          <p:nvPr>
            <p:ph type="title"/>
          </p:nvPr>
        </p:nvSpPr>
        <p:spPr>
          <a:xfrm>
            <a:off x="2064300" y="481235"/>
            <a:ext cx="8911800" cy="1281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262626"/>
              </a:buClr>
              <a:buSzPts val="4000"/>
              <a:buFont typeface="Century Gothic"/>
              <a:buNone/>
            </a:pPr>
            <a:r>
              <a:rPr lang="en-US" sz="4000" b="1">
                <a:latin typeface="Times New Roman"/>
                <a:ea typeface="Times New Roman"/>
                <a:cs typeface="Times New Roman"/>
                <a:sym typeface="Times New Roman"/>
              </a:rPr>
              <a:t>Conclusion</a:t>
            </a:r>
            <a:endParaRPr sz="4000" b="1">
              <a:latin typeface="Times New Roman"/>
              <a:ea typeface="Times New Roman"/>
              <a:cs typeface="Times New Roman"/>
              <a:sym typeface="Times New Roman"/>
            </a:endParaRPr>
          </a:p>
        </p:txBody>
      </p:sp>
      <p:sp>
        <p:nvSpPr>
          <p:cNvPr id="474" name="Google Shape;474;p61"/>
          <p:cNvSpPr txBox="1">
            <a:spLocks noGrp="1"/>
          </p:cNvSpPr>
          <p:nvPr>
            <p:ph type="body" idx="1"/>
          </p:nvPr>
        </p:nvSpPr>
        <p:spPr>
          <a:xfrm>
            <a:off x="2517787" y="1762125"/>
            <a:ext cx="8915400" cy="37776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100"/>
              <a:buFont typeface="Arial"/>
              <a:buNone/>
            </a:pPr>
            <a:r>
              <a:rPr lang="en-US" sz="2200">
                <a:solidFill>
                  <a:srgbClr val="000000"/>
                </a:solidFill>
                <a:latin typeface="Times New Roman"/>
                <a:ea typeface="Times New Roman"/>
                <a:cs typeface="Times New Roman"/>
                <a:sym typeface="Times New Roman"/>
              </a:rPr>
              <a:t>In  our  project  we  have improvised and modiﬁed the recommendation systems. This Book  Recommendation  System  has  considered  many parameters  like  ratings,  book  name,  author name, image links etc. We  successfully  implemented  and  found  the similar  books  using  cosine similarity.  Also,  the  recommendation  system  was implemented using book  dataset and ratings dataset and KNN algorithm to display most similar books based on User based and Item based Collaborative Filtering.</a:t>
            </a:r>
            <a:endParaRPr sz="22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2100">
              <a:solidFill>
                <a:srgbClr val="444444"/>
              </a:solidFill>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endParaRPr>
              <a:solidFill>
                <a:srgbClr val="444444"/>
              </a:solidFill>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478"/>
        <p:cNvGrpSpPr/>
        <p:nvPr/>
      </p:nvGrpSpPr>
      <p:grpSpPr>
        <a:xfrm>
          <a:off x="0" y="0"/>
          <a:ext cx="0" cy="0"/>
          <a:chOff x="0" y="0"/>
          <a:chExt cx="0" cy="0"/>
        </a:xfrm>
      </p:grpSpPr>
      <p:sp>
        <p:nvSpPr>
          <p:cNvPr id="479" name="Google Shape;479;p6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262626"/>
              </a:buClr>
              <a:buSzPts val="3600"/>
              <a:buFont typeface="Century Gothic"/>
              <a:buNone/>
            </a:pPr>
            <a:endParaRPr/>
          </a:p>
        </p:txBody>
      </p:sp>
      <p:sp>
        <p:nvSpPr>
          <p:cNvPr id="480" name="Google Shape;480;p62"/>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 </a:t>
            </a: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r>
              <a:rPr lang="en-US"/>
              <a:t>                               </a:t>
            </a:r>
            <a:r>
              <a:rPr lang="en-US" sz="5000" b="1">
                <a:solidFill>
                  <a:srgbClr val="000000"/>
                </a:solidFill>
                <a:latin typeface="Times New Roman"/>
                <a:ea typeface="Times New Roman"/>
                <a:cs typeface="Times New Roman"/>
                <a:sym typeface="Times New Roman"/>
              </a:rPr>
              <a:t>THANK YOU!</a:t>
            </a:r>
            <a:endParaRPr sz="5000" b="1">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324"/>
        <p:cNvGrpSpPr/>
        <p:nvPr/>
      </p:nvGrpSpPr>
      <p:grpSpPr>
        <a:xfrm>
          <a:off x="0" y="0"/>
          <a:ext cx="0" cy="0"/>
          <a:chOff x="0" y="0"/>
          <a:chExt cx="0" cy="0"/>
        </a:xfrm>
      </p:grpSpPr>
      <p:sp>
        <p:nvSpPr>
          <p:cNvPr id="325" name="Google Shape;325;p38"/>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262626"/>
              </a:buClr>
              <a:buSzPts val="3600"/>
              <a:buFont typeface="Century Gothic"/>
              <a:buNone/>
            </a:pPr>
            <a:r>
              <a:rPr lang="en-US" sz="4300">
                <a:latin typeface="Times New Roman"/>
                <a:ea typeface="Times New Roman"/>
                <a:cs typeface="Times New Roman"/>
                <a:sym typeface="Times New Roman"/>
              </a:rPr>
              <a:t>                   </a:t>
            </a:r>
            <a:r>
              <a:rPr lang="en-US" b="1">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326" name="Google Shape;326;p38"/>
          <p:cNvSpPr txBox="1">
            <a:spLocks noGrp="1"/>
          </p:cNvSpPr>
          <p:nvPr>
            <p:ph type="body" idx="1"/>
          </p:nvPr>
        </p:nvSpPr>
        <p:spPr>
          <a:xfrm>
            <a:off x="2022837" y="1774950"/>
            <a:ext cx="8915400" cy="3777600"/>
          </a:xfrm>
          <a:prstGeom prst="rect">
            <a:avLst/>
          </a:prstGeom>
          <a:noFill/>
          <a:ln>
            <a:noFill/>
          </a:ln>
        </p:spPr>
        <p:txBody>
          <a:bodyPr spcFirstLastPara="1" wrap="square" lIns="91425" tIns="45700" rIns="91425" bIns="45700" anchor="t" anchorCtr="0">
            <a:noAutofit/>
          </a:bodyPr>
          <a:lstStyle/>
          <a:p>
            <a:pPr marL="457200" lvl="0" indent="0" algn="just" rtl="0">
              <a:lnSpc>
                <a:spcPct val="90000"/>
              </a:lnSpc>
              <a:spcBef>
                <a:spcPts val="1000"/>
              </a:spcBef>
              <a:spcAft>
                <a:spcPts val="0"/>
              </a:spcAft>
              <a:buNone/>
            </a:pPr>
            <a:r>
              <a:rPr lang="en-US" sz="3000" b="1">
                <a:solidFill>
                  <a:schemeClr val="dk1"/>
                </a:solidFill>
                <a:latin typeface="Times New Roman"/>
                <a:ea typeface="Times New Roman"/>
                <a:cs typeface="Times New Roman"/>
                <a:sym typeface="Times New Roman"/>
              </a:rPr>
              <a:t>Book Recommendation system</a:t>
            </a:r>
            <a:r>
              <a:rPr lang="en-US" sz="3000">
                <a:solidFill>
                  <a:schemeClr val="dk1"/>
                </a:solidFill>
                <a:latin typeface="Times New Roman"/>
                <a:ea typeface="Times New Roman"/>
                <a:cs typeface="Times New Roman"/>
                <a:sym typeface="Times New Roman"/>
              </a:rPr>
              <a:t> is used to recommend books to the users based on their interest and previous records. There are different ways to approach a recommendation system. They are basically divided into Content-based and Collaborative Filtering systems.</a:t>
            </a:r>
            <a:endParaRPr sz="3000">
              <a:solidFill>
                <a:schemeClr val="dk1"/>
              </a:solidFill>
              <a:latin typeface="Times New Roman"/>
              <a:ea typeface="Times New Roman"/>
              <a:cs typeface="Times New Roman"/>
              <a:sym typeface="Times New Roman"/>
            </a:endParaRPr>
          </a:p>
          <a:p>
            <a:pPr marL="342900" lvl="0" indent="0" algn="just" rtl="0">
              <a:lnSpc>
                <a:spcPct val="90000"/>
              </a:lnSpc>
              <a:spcBef>
                <a:spcPts val="1000"/>
              </a:spcBef>
              <a:spcAft>
                <a:spcPts val="0"/>
              </a:spcAft>
              <a:buSzPts val="1800"/>
              <a:buNone/>
            </a:pPr>
            <a:endParaRPr sz="3000" b="1">
              <a:solidFill>
                <a:srgbClr val="202124"/>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330"/>
        <p:cNvGrpSpPr/>
        <p:nvPr/>
      </p:nvGrpSpPr>
      <p:grpSpPr>
        <a:xfrm>
          <a:off x="0" y="0"/>
          <a:ext cx="0" cy="0"/>
          <a:chOff x="0" y="0"/>
          <a:chExt cx="0" cy="0"/>
        </a:xfrm>
      </p:grpSpPr>
      <p:sp>
        <p:nvSpPr>
          <p:cNvPr id="331" name="Google Shape;331;p39"/>
          <p:cNvSpPr txBox="1">
            <a:spLocks noGrp="1"/>
          </p:cNvSpPr>
          <p:nvPr>
            <p:ph type="title"/>
          </p:nvPr>
        </p:nvSpPr>
        <p:spPr>
          <a:xfrm>
            <a:off x="1978575" y="724135"/>
            <a:ext cx="8911800" cy="1281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262626"/>
              </a:buClr>
              <a:buSzPts val="3600"/>
              <a:buFont typeface="Century Gothic"/>
              <a:buNone/>
            </a:pPr>
            <a:r>
              <a:rPr lang="en-US" b="1">
                <a:latin typeface="Times New Roman"/>
                <a:ea typeface="Times New Roman"/>
                <a:cs typeface="Times New Roman"/>
                <a:sym typeface="Times New Roman"/>
              </a:rPr>
              <a:t>Objective</a:t>
            </a:r>
            <a:endParaRPr b="1">
              <a:latin typeface="Times New Roman"/>
              <a:ea typeface="Times New Roman"/>
              <a:cs typeface="Times New Roman"/>
              <a:sym typeface="Times New Roman"/>
            </a:endParaRPr>
          </a:p>
        </p:txBody>
      </p:sp>
      <p:sp>
        <p:nvSpPr>
          <p:cNvPr id="332" name="Google Shape;332;p39"/>
          <p:cNvSpPr txBox="1">
            <a:spLocks noGrp="1"/>
          </p:cNvSpPr>
          <p:nvPr>
            <p:ph type="body" idx="1"/>
          </p:nvPr>
        </p:nvSpPr>
        <p:spPr>
          <a:xfrm>
            <a:off x="2532062" y="1747850"/>
            <a:ext cx="8915400" cy="37776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Developing a machine learning recommendation system which recommends the books to the user based on their interests and previous records.</a:t>
            </a:r>
            <a:endParaRPr sz="3000">
              <a:solidFill>
                <a:srgbClr val="000000"/>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Another objective is to build  a recommendation system with good accuracy. </a:t>
            </a:r>
            <a:endParaRPr sz="30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1713675" y="928910"/>
            <a:ext cx="8911800" cy="1281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262626"/>
              </a:buClr>
              <a:buSzPts val="4000"/>
              <a:buFont typeface="Century Gothic"/>
              <a:buNone/>
            </a:pPr>
            <a:r>
              <a:rPr lang="en-US" b="1">
                <a:latin typeface="Times New Roman"/>
                <a:ea typeface="Times New Roman"/>
                <a:cs typeface="Times New Roman"/>
                <a:sym typeface="Times New Roman"/>
              </a:rPr>
              <a:t>Flow of Execution</a:t>
            </a:r>
            <a:endParaRPr b="1">
              <a:latin typeface="Times New Roman"/>
              <a:ea typeface="Times New Roman"/>
              <a:cs typeface="Times New Roman"/>
              <a:sym typeface="Times New Roman"/>
            </a:endParaRPr>
          </a:p>
        </p:txBody>
      </p:sp>
      <p:sp>
        <p:nvSpPr>
          <p:cNvPr id="338" name="Google Shape;338;p40"/>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Loading Books and Rating Datasets.</a:t>
            </a:r>
            <a:endParaRPr sz="3000">
              <a:solidFill>
                <a:srgbClr val="000000"/>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Merging both dataset.</a:t>
            </a:r>
            <a:endParaRPr sz="3000">
              <a:solidFill>
                <a:srgbClr val="000000"/>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Data Cleaning.</a:t>
            </a:r>
            <a:endParaRPr sz="3000">
              <a:solidFill>
                <a:srgbClr val="000000"/>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Data Visualization.</a:t>
            </a:r>
            <a:endParaRPr sz="3000">
              <a:solidFill>
                <a:srgbClr val="000000"/>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Recommendation Systems.</a:t>
            </a:r>
            <a:endParaRPr sz="30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342"/>
        <p:cNvGrpSpPr/>
        <p:nvPr/>
      </p:nvGrpSpPr>
      <p:grpSpPr>
        <a:xfrm>
          <a:off x="0" y="0"/>
          <a:ext cx="0" cy="0"/>
          <a:chOff x="0" y="0"/>
          <a:chExt cx="0" cy="0"/>
        </a:xfrm>
      </p:grpSpPr>
      <p:sp>
        <p:nvSpPr>
          <p:cNvPr id="343" name="Google Shape;343;p41"/>
          <p:cNvSpPr txBox="1">
            <a:spLocks noGrp="1"/>
          </p:cNvSpPr>
          <p:nvPr>
            <p:ph type="title"/>
          </p:nvPr>
        </p:nvSpPr>
        <p:spPr>
          <a:xfrm>
            <a:off x="1764250" y="852710"/>
            <a:ext cx="8911800" cy="1281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262626"/>
              </a:buClr>
              <a:buSzPts val="4000"/>
              <a:buFont typeface="Century Gothic"/>
              <a:buNone/>
            </a:pPr>
            <a:r>
              <a:rPr lang="en-US" b="1">
                <a:latin typeface="Times New Roman"/>
                <a:ea typeface="Times New Roman"/>
                <a:cs typeface="Times New Roman"/>
                <a:sym typeface="Times New Roman"/>
              </a:rPr>
              <a:t>Requirements</a:t>
            </a:r>
            <a:endParaRPr sz="3200" b="1">
              <a:latin typeface="Times New Roman"/>
              <a:ea typeface="Times New Roman"/>
              <a:cs typeface="Times New Roman"/>
              <a:sym typeface="Times New Roman"/>
            </a:endParaRPr>
          </a:p>
        </p:txBody>
      </p:sp>
      <p:sp>
        <p:nvSpPr>
          <p:cNvPr id="344" name="Google Shape;344;p41"/>
          <p:cNvSpPr txBox="1">
            <a:spLocks noGrp="1"/>
          </p:cNvSpPr>
          <p:nvPr>
            <p:ph type="body" idx="1"/>
          </p:nvPr>
        </p:nvSpPr>
        <p:spPr>
          <a:xfrm>
            <a:off x="2106592" y="2133600"/>
            <a:ext cx="9398020" cy="377762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Data set : Books and Ratings Dataset</a:t>
            </a:r>
            <a:endParaRPr sz="3000">
              <a:solidFill>
                <a:srgbClr val="000000"/>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Software : Jupyter Notebook, Google colab</a:t>
            </a:r>
            <a:endParaRPr sz="3000">
              <a:solidFill>
                <a:srgbClr val="000000"/>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Programming language: Python and Machine learning</a:t>
            </a:r>
            <a:endParaRPr sz="3000">
              <a:solidFill>
                <a:srgbClr val="000000"/>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Libraries: 1) Data visualization: Plotly, Matplotlib</a:t>
            </a:r>
            <a:endParaRPr sz="3000">
              <a:solidFill>
                <a:srgbClr val="000000"/>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SzPts val="2000"/>
              <a:buNone/>
            </a:pPr>
            <a:r>
              <a:rPr lang="en-US" sz="3000">
                <a:solidFill>
                  <a:srgbClr val="000000"/>
                </a:solidFill>
                <a:latin typeface="Times New Roman"/>
                <a:ea typeface="Times New Roman"/>
                <a:cs typeface="Times New Roman"/>
                <a:sym typeface="Times New Roman"/>
              </a:rPr>
              <a:t>                    2) Machine learning: Sklearn, pandas, Surprise,</a:t>
            </a:r>
            <a:endParaRPr sz="3000">
              <a:solidFill>
                <a:srgbClr val="000000"/>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SzPts val="2000"/>
              <a:buNone/>
            </a:pPr>
            <a:r>
              <a:rPr lang="en-US" sz="3000">
                <a:solidFill>
                  <a:srgbClr val="000000"/>
                </a:solidFill>
                <a:latin typeface="Times New Roman"/>
                <a:ea typeface="Times New Roman"/>
                <a:cs typeface="Times New Roman"/>
                <a:sym typeface="Times New Roman"/>
              </a:rPr>
              <a:t>						                               numpy.</a:t>
            </a:r>
            <a:endParaRPr sz="3000">
              <a:solidFill>
                <a:srgbClr val="000000"/>
              </a:solidFill>
              <a:latin typeface="Times New Roman"/>
              <a:ea typeface="Times New Roman"/>
              <a:cs typeface="Times New Roman"/>
              <a:sym typeface="Times New Roman"/>
            </a:endParaRPr>
          </a:p>
          <a:p>
            <a:pPr marL="342900" lvl="0" indent="-228600" algn="l" rtl="0">
              <a:lnSpc>
                <a:spcPct val="100000"/>
              </a:lnSpc>
              <a:spcBef>
                <a:spcPts val="1000"/>
              </a:spcBef>
              <a:spcAft>
                <a:spcPts val="0"/>
              </a:spcAft>
              <a:buSzPts val="1800"/>
              <a:buNone/>
            </a:pPr>
            <a:endParaRPr/>
          </a:p>
          <a:p>
            <a:pPr marL="342900" lvl="0" indent="-228600" algn="l" rtl="0">
              <a:lnSpc>
                <a:spcPct val="100000"/>
              </a:lnSpc>
              <a:spcBef>
                <a:spcPts val="1000"/>
              </a:spcBef>
              <a:spcAft>
                <a:spcPts val="0"/>
              </a:spcAft>
              <a:buSzPts val="1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348"/>
        <p:cNvGrpSpPr/>
        <p:nvPr/>
      </p:nvGrpSpPr>
      <p:grpSpPr>
        <a:xfrm>
          <a:off x="0" y="0"/>
          <a:ext cx="0" cy="0"/>
          <a:chOff x="0" y="0"/>
          <a:chExt cx="0" cy="0"/>
        </a:xfrm>
      </p:grpSpPr>
      <p:sp>
        <p:nvSpPr>
          <p:cNvPr id="349" name="Google Shape;349;p4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262626"/>
              </a:buClr>
              <a:buSzPts val="3600"/>
              <a:buFont typeface="Century Gothic"/>
              <a:buNone/>
            </a:pPr>
            <a:r>
              <a:rPr lang="en-US" b="1">
                <a:solidFill>
                  <a:srgbClr val="000000"/>
                </a:solidFill>
                <a:latin typeface="Times New Roman"/>
                <a:ea typeface="Times New Roman"/>
                <a:cs typeface="Times New Roman"/>
                <a:sym typeface="Times New Roman"/>
              </a:rPr>
              <a:t>Dataset Description</a:t>
            </a:r>
            <a:endParaRPr b="1">
              <a:solidFill>
                <a:srgbClr val="000000"/>
              </a:solidFill>
              <a:latin typeface="Times New Roman"/>
              <a:ea typeface="Times New Roman"/>
              <a:cs typeface="Times New Roman"/>
              <a:sym typeface="Times New Roman"/>
            </a:endParaRPr>
          </a:p>
        </p:txBody>
      </p:sp>
      <p:sp>
        <p:nvSpPr>
          <p:cNvPr id="350" name="Google Shape;350;p42"/>
          <p:cNvSpPr txBox="1">
            <a:spLocks noGrp="1"/>
          </p:cNvSpPr>
          <p:nvPr>
            <p:ph type="body" idx="1"/>
          </p:nvPr>
        </p:nvSpPr>
        <p:spPr>
          <a:xfrm>
            <a:off x="2460637" y="1540188"/>
            <a:ext cx="8915400" cy="377760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The BOOK Dataset consists of 10000 rows and 23 columns and The RATINGS dataset consists of 981756 rows and 3 columns. i.e. User-id Book-id and Ratings.</a:t>
            </a:r>
            <a:endParaRPr sz="3000">
              <a:solidFill>
                <a:srgbClr val="000000"/>
              </a:solidFill>
              <a:highlight>
                <a:srgbClr val="FFFFFF"/>
              </a:highlight>
              <a:latin typeface="Times New Roman"/>
              <a:ea typeface="Times New Roman"/>
              <a:cs typeface="Times New Roman"/>
              <a:sym typeface="Times New Roman"/>
            </a:endParaRPr>
          </a:p>
          <a:p>
            <a:pPr marL="342900" lvl="0" indent="-342900" algn="l" rtl="0">
              <a:lnSpc>
                <a:spcPct val="80000"/>
              </a:lnSpc>
              <a:spcBef>
                <a:spcPts val="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We merged the books and ratings dataset for Data visualization and recommendation system. We merged these two datasets based on Book-id.</a:t>
            </a:r>
            <a:endParaRPr sz="3000">
              <a:solidFill>
                <a:srgbClr val="000000"/>
              </a:solidFill>
              <a:latin typeface="Times New Roman"/>
              <a:ea typeface="Times New Roman"/>
              <a:cs typeface="Times New Roman"/>
              <a:sym typeface="Times New Roman"/>
            </a:endParaRPr>
          </a:p>
          <a:p>
            <a:pPr marL="342900" lvl="0" indent="-342900" algn="l" rtl="0">
              <a:lnSpc>
                <a:spcPct val="80000"/>
              </a:lnSpc>
              <a:spcBef>
                <a:spcPts val="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After merging of two dataset the merged dataset consists of 23 columns.</a:t>
            </a:r>
            <a:endParaRPr sz="3000">
              <a:solidFill>
                <a:srgbClr val="000000"/>
              </a:solidFill>
              <a:latin typeface="Times New Roman"/>
              <a:ea typeface="Times New Roman"/>
              <a:cs typeface="Times New Roman"/>
              <a:sym typeface="Times New Roman"/>
            </a:endParaRPr>
          </a:p>
          <a:p>
            <a:pPr marL="0" lvl="0" indent="0" algn="l" rtl="0">
              <a:lnSpc>
                <a:spcPct val="80000"/>
              </a:lnSpc>
              <a:spcBef>
                <a:spcPts val="1000"/>
              </a:spcBef>
              <a:spcAft>
                <a:spcPts val="0"/>
              </a:spcAft>
              <a:buSzPts val="1800"/>
              <a:buNone/>
            </a:pPr>
            <a:endParaRPr sz="1400">
              <a:latin typeface="Times New Roman"/>
              <a:ea typeface="Times New Roman"/>
              <a:cs typeface="Times New Roman"/>
              <a:sym typeface="Times New Roman"/>
            </a:endParaRPr>
          </a:p>
          <a:p>
            <a:pPr marL="342900" lvl="0" indent="-245745" algn="l" rtl="0">
              <a:lnSpc>
                <a:spcPct val="80000"/>
              </a:lnSpc>
              <a:spcBef>
                <a:spcPts val="1000"/>
              </a:spcBef>
              <a:spcAft>
                <a:spcPts val="0"/>
              </a:spcAft>
              <a:buSzPts val="1530"/>
              <a:buNone/>
            </a:pPr>
            <a:endParaRPr sz="153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354"/>
        <p:cNvGrpSpPr/>
        <p:nvPr/>
      </p:nvGrpSpPr>
      <p:grpSpPr>
        <a:xfrm>
          <a:off x="0" y="0"/>
          <a:ext cx="0" cy="0"/>
          <a:chOff x="0" y="0"/>
          <a:chExt cx="0" cy="0"/>
        </a:xfrm>
      </p:grpSpPr>
      <p:sp>
        <p:nvSpPr>
          <p:cNvPr id="355" name="Google Shape;355;p43"/>
          <p:cNvSpPr txBox="1">
            <a:spLocks noGrp="1"/>
          </p:cNvSpPr>
          <p:nvPr>
            <p:ph type="title"/>
          </p:nvPr>
        </p:nvSpPr>
        <p:spPr>
          <a:xfrm>
            <a:off x="2592925" y="624110"/>
            <a:ext cx="8911800" cy="1281000"/>
          </a:xfrm>
          <a:prstGeom prst="rect">
            <a:avLst/>
          </a:prstGeom>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4860"/>
              <a:buFont typeface="Times New Roman"/>
              <a:buNone/>
            </a:pPr>
            <a:r>
              <a:rPr lang="en-US" sz="4800" b="1">
                <a:solidFill>
                  <a:schemeClr val="dk1"/>
                </a:solidFill>
                <a:latin typeface="Times New Roman"/>
                <a:ea typeface="Times New Roman"/>
                <a:cs typeface="Times New Roman"/>
                <a:sym typeface="Times New Roman"/>
              </a:rPr>
              <a:t>Content based recommendation</a:t>
            </a:r>
            <a:br>
              <a:rPr lang="en-US" sz="4800" b="1">
                <a:solidFill>
                  <a:schemeClr val="dk1"/>
                </a:solidFill>
                <a:latin typeface="Times New Roman"/>
                <a:ea typeface="Times New Roman"/>
                <a:cs typeface="Times New Roman"/>
                <a:sym typeface="Times New Roman"/>
              </a:rPr>
            </a:br>
            <a:endParaRPr/>
          </a:p>
        </p:txBody>
      </p:sp>
      <p:sp>
        <p:nvSpPr>
          <p:cNvPr id="356" name="Google Shape;356;p43"/>
          <p:cNvSpPr txBox="1">
            <a:spLocks noGrp="1"/>
          </p:cNvSpPr>
          <p:nvPr>
            <p:ph type="body" idx="1"/>
          </p:nvPr>
        </p:nvSpPr>
        <p:spPr>
          <a:xfrm>
            <a:off x="2589212" y="2133600"/>
            <a:ext cx="8915400" cy="3777600"/>
          </a:xfrm>
          <a:prstGeom prst="rect">
            <a:avLst/>
          </a:prstGeom>
        </p:spPr>
        <p:txBody>
          <a:bodyPr spcFirstLastPara="1" wrap="square" lIns="91425" tIns="45700" rIns="91425" bIns="45700" anchor="t" anchorCtr="0">
            <a:noAutofit/>
          </a:bodyPr>
          <a:lstStyle/>
          <a:p>
            <a:pPr marL="342900" lvl="0" indent="-342900" algn="just" rtl="0">
              <a:lnSpc>
                <a:spcPct val="90000"/>
              </a:lnSpc>
              <a:spcBef>
                <a:spcPts val="1000"/>
              </a:spcBef>
              <a:spcAft>
                <a:spcPts val="0"/>
              </a:spcAft>
              <a:buClr>
                <a:schemeClr val="dk1"/>
              </a:buClr>
              <a:buSzPts val="2400"/>
              <a:buFont typeface="Noto Sans Symbols"/>
              <a:buChar char="❑"/>
            </a:pPr>
            <a:r>
              <a:rPr lang="en-US" sz="2800">
                <a:solidFill>
                  <a:schemeClr val="dk1"/>
                </a:solidFill>
                <a:latin typeface="Times New Roman"/>
                <a:ea typeface="Times New Roman"/>
                <a:cs typeface="Times New Roman"/>
                <a:sym typeface="Times New Roman"/>
              </a:rPr>
              <a:t>Content Based Systems recommend items similar to those a user has liked (browsed/purchased) in the past.</a:t>
            </a:r>
            <a:endParaRPr sz="2400">
              <a:solidFill>
                <a:srgbClr val="411401"/>
              </a:solidFill>
              <a:latin typeface="Calibri"/>
              <a:ea typeface="Calibri"/>
              <a:cs typeface="Calibri"/>
              <a:sym typeface="Calibri"/>
            </a:endParaRPr>
          </a:p>
          <a:p>
            <a:pPr marL="342900" lvl="0" indent="-342900" algn="just" rtl="0">
              <a:lnSpc>
                <a:spcPct val="90000"/>
              </a:lnSpc>
              <a:spcBef>
                <a:spcPts val="1000"/>
              </a:spcBef>
              <a:spcAft>
                <a:spcPts val="0"/>
              </a:spcAft>
              <a:buClr>
                <a:schemeClr val="dk1"/>
              </a:buClr>
              <a:buSzPts val="2400"/>
              <a:buFont typeface="Noto Sans Symbols"/>
              <a:buChar char="❑"/>
            </a:pPr>
            <a:r>
              <a:rPr lang="en-US" sz="2800">
                <a:solidFill>
                  <a:schemeClr val="dk1"/>
                </a:solidFill>
                <a:latin typeface="Times New Roman"/>
                <a:ea typeface="Times New Roman"/>
                <a:cs typeface="Times New Roman"/>
                <a:sym typeface="Times New Roman"/>
              </a:rPr>
              <a:t>Recommendations are based on the content of items rather on other user's opinion.</a:t>
            </a:r>
            <a:endParaRPr sz="2400">
              <a:solidFill>
                <a:srgbClr val="411401"/>
              </a:solidFill>
              <a:latin typeface="Calibri"/>
              <a:ea typeface="Calibri"/>
              <a:cs typeface="Calibri"/>
              <a:sym typeface="Calibri"/>
            </a:endParaRPr>
          </a:p>
          <a:p>
            <a:pPr marL="0" lvl="0" indent="0" algn="l" rtl="0">
              <a:spcBef>
                <a:spcPts val="100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360"/>
        <p:cNvGrpSpPr/>
        <p:nvPr/>
      </p:nvGrpSpPr>
      <p:grpSpPr>
        <a:xfrm>
          <a:off x="0" y="0"/>
          <a:ext cx="0" cy="0"/>
          <a:chOff x="0" y="0"/>
          <a:chExt cx="0" cy="0"/>
        </a:xfrm>
      </p:grpSpPr>
      <p:sp>
        <p:nvSpPr>
          <p:cNvPr id="361" name="Google Shape;361;p44"/>
          <p:cNvSpPr txBox="1">
            <a:spLocks noGrp="1"/>
          </p:cNvSpPr>
          <p:nvPr>
            <p:ph type="title"/>
          </p:nvPr>
        </p:nvSpPr>
        <p:spPr>
          <a:xfrm>
            <a:off x="2592925" y="624110"/>
            <a:ext cx="89118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44"/>
          <p:cNvSpPr txBox="1">
            <a:spLocks noGrp="1"/>
          </p:cNvSpPr>
          <p:nvPr>
            <p:ph type="body" idx="1"/>
          </p:nvPr>
        </p:nvSpPr>
        <p:spPr>
          <a:xfrm>
            <a:off x="2589212" y="2133600"/>
            <a:ext cx="8915400" cy="3777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363" name="Google Shape;363;p44" descr="Content Recommendations on Media Websites - RecoSense Blogs"/>
          <p:cNvPicPr preferRelativeResize="0"/>
          <p:nvPr/>
        </p:nvPicPr>
        <p:blipFill rotWithShape="1">
          <a:blip r:embed="rId3">
            <a:alphaModFix/>
          </a:blip>
          <a:srcRect/>
          <a:stretch/>
        </p:blipFill>
        <p:spPr>
          <a:xfrm>
            <a:off x="3536749" y="1372015"/>
            <a:ext cx="6285470" cy="4329220"/>
          </a:xfrm>
          <a:prstGeom prst="rect">
            <a:avLst/>
          </a:prstGeom>
          <a:noFill/>
          <a:ln>
            <a:noFill/>
          </a:ln>
        </p:spPr>
      </p:pic>
    </p:spTree>
  </p:cSld>
  <p:clrMapOvr>
    <a:masterClrMapping/>
  </p:clrMapOvr>
</p:sld>
</file>

<file path=ppt/theme/theme1.xml><?xml version="1.0" encoding="utf-8"?>
<a:theme xmlns:a="http://schemas.openxmlformats.org/drawingml/2006/main"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628</Words>
  <Application>Microsoft Office PowerPoint</Application>
  <PresentationFormat>Widescreen</PresentationFormat>
  <Paragraphs>96</Paragraphs>
  <Slides>27</Slides>
  <Notes>27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Calibri</vt:lpstr>
      <vt:lpstr>Georgia</vt:lpstr>
      <vt:lpstr>Twentieth Century</vt:lpstr>
      <vt:lpstr>arial</vt:lpstr>
      <vt:lpstr>arial</vt:lpstr>
      <vt:lpstr>Century Gothic</vt:lpstr>
      <vt:lpstr>Times New Roman</vt:lpstr>
      <vt:lpstr>Noto Sans Symbols</vt:lpstr>
      <vt:lpstr>Droplet</vt:lpstr>
      <vt:lpstr>Wisp</vt:lpstr>
      <vt:lpstr>PowerPoint Presentation</vt:lpstr>
      <vt:lpstr>   Contents</vt:lpstr>
      <vt:lpstr>                   Introduction</vt:lpstr>
      <vt:lpstr>Objective</vt:lpstr>
      <vt:lpstr>Flow of Execution</vt:lpstr>
      <vt:lpstr>Requirements</vt:lpstr>
      <vt:lpstr>Dataset Description</vt:lpstr>
      <vt:lpstr>Content based recommendation </vt:lpstr>
      <vt:lpstr>PowerPoint Presentation</vt:lpstr>
      <vt:lpstr>Content Based Process - TF-IDF</vt:lpstr>
      <vt:lpstr>Cosine Similarity</vt:lpstr>
      <vt:lpstr>Collaborative Filtering</vt:lpstr>
      <vt:lpstr>PowerPoint Presentation</vt:lpstr>
      <vt:lpstr>EDA  </vt:lpstr>
      <vt:lpstr> </vt:lpstr>
      <vt:lpstr>PowerPoint Presentation</vt:lpstr>
      <vt:lpstr>WordCloud of Author Names</vt:lpstr>
      <vt:lpstr> </vt:lpstr>
      <vt:lpstr>Percentage of Ratings According to Authors</vt:lpstr>
      <vt:lpstr>Methods and Algorithms</vt:lpstr>
      <vt:lpstr>Content Based </vt:lpstr>
      <vt:lpstr>PowerPoint Presentation</vt:lpstr>
      <vt:lpstr>Item Based Collaborative Filtering </vt:lpstr>
      <vt:lpstr>Accuracy : User Based </vt:lpstr>
      <vt:lpstr>Accuracy : Item Based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MSI</cp:lastModifiedBy>
  <cp:revision>1</cp:revision>
  <dcterms:modified xsi:type="dcterms:W3CDTF">2021-09-29T17:46:18Z</dcterms:modified>
</cp:coreProperties>
</file>