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53306a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53306a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53306a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53306a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53306a1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53306a1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53306a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53306a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53306a1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53306a1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53306a1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53306a1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53306a1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53306a1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53306a1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53306a1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53306a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53306a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53306a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53306a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53306a1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53306a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e53306a1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e53306a1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53306a1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53306a1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53306a1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53306a1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53306a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53306a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53306a1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53306a1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53306a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53306a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53306a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e53306a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53306a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53306a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53306a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53306a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53306a1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53306a1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888/files/Desktop/Python/Project/map.html?_xsrf=2%7C0f0eacd4%7Cf2dbd869f59894ceb4cf2be3e471f4ee%7C1579794014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.jpg"/><Relationship Id="rId5" Type="http://schemas.openxmlformats.org/officeDocument/2006/relationships/image" Target="../media/image6.jpg"/><Relationship Id="rId6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</a:t>
            </a:r>
            <a:r>
              <a:rPr lang="en"/>
              <a:t> Analysis of IPL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Affecting the victory of the team.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Deccan Charges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these guys chase.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They are pretty good at it.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129" r="139" t="0"/>
          <a:stretch/>
        </p:blipFill>
        <p:spPr>
          <a:xfrm>
            <a:off x="5089300" y="1340077"/>
            <a:ext cx="3673699" cy="281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Delhi DareDevils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They are better at setting the target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50" y="806676"/>
            <a:ext cx="3787150" cy="334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Gujrat Lions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Honestly, lions don’t chase that well. 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875" y="865875"/>
            <a:ext cx="3589774" cy="36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Kings XI Punjab</a:t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Kings are good at setting target.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775" y="873275"/>
            <a:ext cx="3653200" cy="28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Kochi Tuksers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the toss, opt to bat!!!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125" y="969502"/>
            <a:ext cx="3555274" cy="301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Kolkata Knight Riders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great on setting targets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600" y="862299"/>
            <a:ext cx="3697775" cy="317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Mumbai Indians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chase set targets!!!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325" y="777075"/>
            <a:ext cx="3733850" cy="2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Pune Warriors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Rounders!!!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125" y="847727"/>
            <a:ext cx="3633474" cy="282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Rajasthan Royals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Command the batting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875" y="844626"/>
            <a:ext cx="3759301" cy="32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Rising Pune Supergiants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rising the power of the bat!!!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100" y="958927"/>
            <a:ext cx="3596475" cy="31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Cricket Stadiums.</a:t>
            </a:r>
            <a:endParaRPr/>
          </a:p>
        </p:txBody>
      </p:sp>
      <p:pic>
        <p:nvPicPr>
          <p:cNvPr id="61" name="Google Shape;61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0531" y="1152475"/>
            <a:ext cx="47829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265500" y="1102700"/>
            <a:ext cx="4045200" cy="14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Royal Challengers Bangalore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challenge them while they bat!!!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100" y="833050"/>
            <a:ext cx="3907300" cy="3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265500" y="1102700"/>
            <a:ext cx="4045200" cy="14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SunRisers Hyderabad</a:t>
            </a:r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cover the field like the sunshine on a sunny day!!!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671100"/>
            <a:ext cx="3848100" cy="2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 stadiums located?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It can be well noted that the ipl matches take place around the country as well as some parts of The UAE and South Africa.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It can also be noted that Mumbai has hosted the maximum number of matches. This was so maybe as it has 3 cricket stadiums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Apart from Mumbai, Bangalore and Kolkata have been popular cities to host the ipl matches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250" y="779775"/>
            <a:ext cx="3907876" cy="35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Performers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92" y="1170125"/>
            <a:ext cx="719741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top performers per season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6323"/>
            <a:ext cx="3513576" cy="185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1250811"/>
            <a:ext cx="3420775" cy="180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00" y="3135770"/>
            <a:ext cx="3513576" cy="185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119" y="3184725"/>
            <a:ext cx="3397656" cy="180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winning the toss matter?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According to the data 51.574% times the team that won the toss won the match.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200" y="1043500"/>
            <a:ext cx="3637400" cy="36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Batting or Fielding which to do first?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925" y="608874"/>
            <a:ext cx="4090100" cy="36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Team Wise Analysis Of What They Do Better?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Fielding Or Batting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Chennai Super Kings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better at setting the target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00" y="1340077"/>
            <a:ext cx="3673699" cy="281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