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9" r:id="rId4"/>
    <p:sldId id="353" r:id="rId5"/>
    <p:sldId id="352" r:id="rId6"/>
    <p:sldId id="260" r:id="rId7"/>
    <p:sldId id="356" r:id="rId8"/>
    <p:sldId id="307" r:id="rId9"/>
    <p:sldId id="354" r:id="rId10"/>
    <p:sldId id="357" r:id="rId11"/>
    <p:sldId id="317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DA7ED-2326-4882-BDBD-6508125AC0B4}" v="1" dt="2022-10-31T13:30:06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 Manohar Karthik" userId="40cd036066fc22f9" providerId="LiveId" clId="{CE9DA7ED-2326-4882-BDBD-6508125AC0B4}"/>
    <pc:docChg chg="custSel delSld modSld">
      <pc:chgData name="K V Manohar Karthik" userId="40cd036066fc22f9" providerId="LiveId" clId="{CE9DA7ED-2326-4882-BDBD-6508125AC0B4}" dt="2022-10-31T13:31:26.544" v="168" actId="1076"/>
      <pc:docMkLst>
        <pc:docMk/>
      </pc:docMkLst>
      <pc:sldChg chg="delSp modSp del mod">
        <pc:chgData name="K V Manohar Karthik" userId="40cd036066fc22f9" providerId="LiveId" clId="{CE9DA7ED-2326-4882-BDBD-6508125AC0B4}" dt="2022-10-31T13:29:15.929" v="2" actId="2696"/>
        <pc:sldMkLst>
          <pc:docMk/>
          <pc:sldMk cId="4201278032" sldId="309"/>
        </pc:sldMkLst>
        <pc:grpChg chg="mod">
          <ac:chgData name="K V Manohar Karthik" userId="40cd036066fc22f9" providerId="LiveId" clId="{CE9DA7ED-2326-4882-BDBD-6508125AC0B4}" dt="2022-10-31T13:26:34.737" v="1" actId="1076"/>
          <ac:grpSpMkLst>
            <pc:docMk/>
            <pc:sldMk cId="4201278032" sldId="309"/>
            <ac:grpSpMk id="95" creationId="{3D284BF9-48CE-408B-B5EC-985AC6D3A142}"/>
          </ac:grpSpMkLst>
        </pc:grpChg>
        <pc:picChg chg="del">
          <ac:chgData name="K V Manohar Karthik" userId="40cd036066fc22f9" providerId="LiveId" clId="{CE9DA7ED-2326-4882-BDBD-6508125AC0B4}" dt="2022-10-31T13:26:24.644" v="0" actId="478"/>
          <ac:picMkLst>
            <pc:docMk/>
            <pc:sldMk cId="4201278032" sldId="309"/>
            <ac:picMk id="2" creationId="{C7BA0681-8D81-FDB3-9721-43462BF234C6}"/>
          </ac:picMkLst>
        </pc:picChg>
      </pc:sldChg>
      <pc:sldChg chg="modSp mod">
        <pc:chgData name="K V Manohar Karthik" userId="40cd036066fc22f9" providerId="LiveId" clId="{CE9DA7ED-2326-4882-BDBD-6508125AC0B4}" dt="2022-10-31T13:31:26.544" v="168" actId="1076"/>
        <pc:sldMkLst>
          <pc:docMk/>
          <pc:sldMk cId="1404339508" sldId="317"/>
        </pc:sldMkLst>
        <pc:spChg chg="mod">
          <ac:chgData name="K V Manohar Karthik" userId="40cd036066fc22f9" providerId="LiveId" clId="{CE9DA7ED-2326-4882-BDBD-6508125AC0B4}" dt="2022-10-31T13:31:26.544" v="168" actId="1076"/>
          <ac:spMkLst>
            <pc:docMk/>
            <pc:sldMk cId="1404339508" sldId="317"/>
            <ac:spMk id="5" creationId="{BBD5531F-4774-4A20-B7E6-16F1AFE93FD0}"/>
          </ac:spMkLst>
        </pc:spChg>
      </pc:sldChg>
      <pc:sldChg chg="addSp delSp modSp mod">
        <pc:chgData name="K V Manohar Karthik" userId="40cd036066fc22f9" providerId="LiveId" clId="{CE9DA7ED-2326-4882-BDBD-6508125AC0B4}" dt="2022-10-31T13:30:31.308" v="80" actId="20577"/>
        <pc:sldMkLst>
          <pc:docMk/>
          <pc:sldMk cId="1407958380" sldId="357"/>
        </pc:sldMkLst>
        <pc:spChg chg="mod">
          <ac:chgData name="K V Manohar Karthik" userId="40cd036066fc22f9" providerId="LiveId" clId="{CE9DA7ED-2326-4882-BDBD-6508125AC0B4}" dt="2022-10-31T13:29:37.280" v="8" actId="1076"/>
          <ac:spMkLst>
            <pc:docMk/>
            <pc:sldMk cId="1407958380" sldId="357"/>
            <ac:spMk id="2" creationId="{EC2D1FA1-6179-E790-A6D9-9DF3EC926395}"/>
          </ac:spMkLst>
        </pc:spChg>
        <pc:spChg chg="add mod">
          <ac:chgData name="K V Manohar Karthik" userId="40cd036066fc22f9" providerId="LiveId" clId="{CE9DA7ED-2326-4882-BDBD-6508125AC0B4}" dt="2022-10-31T13:30:31.308" v="80" actId="20577"/>
          <ac:spMkLst>
            <pc:docMk/>
            <pc:sldMk cId="1407958380" sldId="357"/>
            <ac:spMk id="31" creationId="{F7CF0E87-31D0-6470-4005-E818F53EE758}"/>
          </ac:spMkLst>
        </pc:spChg>
        <pc:picChg chg="del">
          <ac:chgData name="K V Manohar Karthik" userId="40cd036066fc22f9" providerId="LiveId" clId="{CE9DA7ED-2326-4882-BDBD-6508125AC0B4}" dt="2022-10-31T13:29:18.219" v="3" actId="478"/>
          <ac:picMkLst>
            <pc:docMk/>
            <pc:sldMk cId="1407958380" sldId="357"/>
            <ac:picMk id="27" creationId="{A283C84A-43FE-4E1A-593C-4DCF36547A85}"/>
          </ac:picMkLst>
        </pc:picChg>
        <pc:picChg chg="add mod">
          <ac:chgData name="K V Manohar Karthik" userId="40cd036066fc22f9" providerId="LiveId" clId="{CE9DA7ED-2326-4882-BDBD-6508125AC0B4}" dt="2022-10-31T13:29:41.608" v="9" actId="1076"/>
          <ac:picMkLst>
            <pc:docMk/>
            <pc:sldMk cId="1407958380" sldId="357"/>
            <ac:picMk id="30" creationId="{C920BDD5-E033-5C07-5068-27DA5C20FB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7124946" y="4016840"/>
            <a:ext cx="49887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Key Logger Using Python</a:t>
            </a:r>
            <a:endParaRPr lang="ko-KR" altLang="en-US" sz="2800" b="1" dirty="0">
              <a:solidFill>
                <a:schemeClr val="bg1"/>
              </a:solidFill>
              <a:latin typeface="Century Schoolbook" panose="02040604050505020304" pitchFamily="18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7501811" y="5025252"/>
            <a:ext cx="341758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latin typeface="+mj-lt"/>
                <a:cs typeface="Arial" pitchFamily="34" charset="0"/>
              </a:rPr>
              <a:t>An application that keeps a track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latin typeface="+mj-lt"/>
                <a:cs typeface="Arial" pitchFamily="34" charset="0"/>
              </a:rPr>
              <a:t> of all the stroked keys in a log file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36852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112072" y="314420"/>
            <a:ext cx="5356462" cy="1200329"/>
            <a:chOff x="756138" y="1100479"/>
            <a:chExt cx="5356462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F3D05-DBED-477E-AB55-60CAC33E919F}"/>
                </a:ext>
              </a:extLst>
            </p:cNvPr>
            <p:cNvSpPr txBox="1"/>
            <p:nvPr/>
          </p:nvSpPr>
          <p:spPr>
            <a:xfrm>
              <a:off x="2271329" y="1602088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1332677"/>
            <a:ext cx="5356462" cy="1200329"/>
            <a:chOff x="756138" y="1100479"/>
            <a:chExt cx="5356462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5094A-1E53-4834-909E-E39252592B06}"/>
                </a:ext>
              </a:extLst>
            </p:cNvPr>
            <p:cNvSpPr txBox="1"/>
            <p:nvPr/>
          </p:nvSpPr>
          <p:spPr>
            <a:xfrm>
              <a:off x="2271329" y="1531366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Workflow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1" y="2387908"/>
            <a:ext cx="5356459" cy="1200329"/>
            <a:chOff x="756138" y="1100479"/>
            <a:chExt cx="5356459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C0D166-6C32-4520-819F-B1AB80AB2B38}"/>
                </a:ext>
              </a:extLst>
            </p:cNvPr>
            <p:cNvSpPr txBox="1"/>
            <p:nvPr/>
          </p:nvSpPr>
          <p:spPr>
            <a:xfrm>
              <a:off x="2271326" y="1526481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GitHub Setup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D8E12-2317-DA9E-E904-4FE7DEF6199B}"/>
              </a:ext>
            </a:extLst>
          </p:cNvPr>
          <p:cNvGrpSpPr/>
          <p:nvPr/>
        </p:nvGrpSpPr>
        <p:grpSpPr>
          <a:xfrm>
            <a:off x="6096000" y="3481553"/>
            <a:ext cx="5356461" cy="1200329"/>
            <a:chOff x="756138" y="1100479"/>
            <a:chExt cx="5356461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914604-7E8E-CE61-3106-90436C0327E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3F15F-6705-710A-751B-DDC954FB7298}"/>
                </a:ext>
              </a:extLst>
            </p:cNvPr>
            <p:cNvSpPr txBox="1"/>
            <p:nvPr/>
          </p:nvSpPr>
          <p:spPr>
            <a:xfrm>
              <a:off x="2271328" y="1488855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Work Progress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A9E5B2-0FB0-409D-AB41-FD992A7FEF4C}"/>
              </a:ext>
            </a:extLst>
          </p:cNvPr>
          <p:cNvGrpSpPr/>
          <p:nvPr/>
        </p:nvGrpSpPr>
        <p:grpSpPr>
          <a:xfrm>
            <a:off x="6112072" y="4637172"/>
            <a:ext cx="5356461" cy="1200329"/>
            <a:chOff x="756138" y="1100479"/>
            <a:chExt cx="5356461" cy="12003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745D-3A6D-DBA2-4BC3-AE3E04C460C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C966D-79BE-439E-8514-76BA6D2272EF}"/>
                </a:ext>
              </a:extLst>
            </p:cNvPr>
            <p:cNvSpPr txBox="1"/>
            <p:nvPr/>
          </p:nvSpPr>
          <p:spPr>
            <a:xfrm>
              <a:off x="2271328" y="1362089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Alpha Testing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87341" y="1523352"/>
            <a:ext cx="4730663" cy="4324175"/>
            <a:chOff x="6665542" y="2749602"/>
            <a:chExt cx="4874154" cy="432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Introduction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762600" y="3820899"/>
              <a:ext cx="4777096" cy="32528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Keystroke logging, often referred to as keylogging or keyboard capturing, is the action of recording (logging) the keys struck on a keyboard, typically covertly, so that a person using the keyboard is unaware that their actions are being monitored. Data can then be retrieved by the person operating the logging program. A keystroke recorder or keylogger can be either software or hardware.</a:t>
              </a:r>
            </a:p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C3E9E-4EC3-4821-BCA4-B0D1D847EBF4}"/>
              </a:ext>
            </a:extLst>
          </p:cNvPr>
          <p:cNvSpPr/>
          <p:nvPr/>
        </p:nvSpPr>
        <p:spPr>
          <a:xfrm>
            <a:off x="1653923" y="3869568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932ED-1652-49F2-AA72-F2FDE7719792}"/>
              </a:ext>
            </a:extLst>
          </p:cNvPr>
          <p:cNvSpPr/>
          <p:nvPr/>
        </p:nvSpPr>
        <p:spPr>
          <a:xfrm>
            <a:off x="5344863" y="3869568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9CB70-36B2-402F-B95A-7CFC8B8BCAA4}"/>
              </a:ext>
            </a:extLst>
          </p:cNvPr>
          <p:cNvSpPr/>
          <p:nvPr/>
        </p:nvSpPr>
        <p:spPr>
          <a:xfrm>
            <a:off x="9063888" y="384276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4FDFE5-080A-4A24-910B-F74E3769E550}"/>
              </a:ext>
            </a:extLst>
          </p:cNvPr>
          <p:cNvSpPr/>
          <p:nvPr/>
        </p:nvSpPr>
        <p:spPr>
          <a:xfrm>
            <a:off x="165392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BA7746-82E3-4615-B9BD-423CDE591D07}"/>
              </a:ext>
            </a:extLst>
          </p:cNvPr>
          <p:cNvSpPr/>
          <p:nvPr/>
        </p:nvSpPr>
        <p:spPr>
          <a:xfrm>
            <a:off x="534486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9295-0DF0-4B74-9C21-C8C671297339}"/>
              </a:ext>
            </a:extLst>
          </p:cNvPr>
          <p:cNvSpPr/>
          <p:nvPr/>
        </p:nvSpPr>
        <p:spPr>
          <a:xfrm>
            <a:off x="9073318" y="4363277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F91F6-25DE-478B-8455-76425C1C6C73}"/>
              </a:ext>
            </a:extLst>
          </p:cNvPr>
          <p:cNvSpPr/>
          <p:nvPr/>
        </p:nvSpPr>
        <p:spPr>
          <a:xfrm>
            <a:off x="2463923" y="5614477"/>
            <a:ext cx="504000" cy="504000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D5ED09-C595-4AEF-A3BF-93A0C1A8F9AB}"/>
              </a:ext>
            </a:extLst>
          </p:cNvPr>
          <p:cNvSpPr/>
          <p:nvPr/>
        </p:nvSpPr>
        <p:spPr>
          <a:xfrm>
            <a:off x="6154863" y="5614477"/>
            <a:ext cx="504000" cy="504000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6E2F6E-64C1-43F6-BC94-199A877B0AA8}"/>
              </a:ext>
            </a:extLst>
          </p:cNvPr>
          <p:cNvSpPr/>
          <p:nvPr/>
        </p:nvSpPr>
        <p:spPr>
          <a:xfrm>
            <a:off x="9873887" y="5381402"/>
            <a:ext cx="504000" cy="5040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1887923" y="4583296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Setup and Workflow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596EF40-92F6-4BF2-A6FD-A904AD5B0FA3}"/>
              </a:ext>
            </a:extLst>
          </p:cNvPr>
          <p:cNvSpPr txBox="1">
            <a:spLocks/>
          </p:cNvSpPr>
          <p:nvPr/>
        </p:nvSpPr>
        <p:spPr>
          <a:xfrm>
            <a:off x="188792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Kaustubh 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A9D51D-4B34-494B-94FD-FC9C972824D5}"/>
              </a:ext>
            </a:extLst>
          </p:cNvPr>
          <p:cNvSpPr txBox="1">
            <a:spLocks/>
          </p:cNvSpPr>
          <p:nvPr/>
        </p:nvSpPr>
        <p:spPr>
          <a:xfrm>
            <a:off x="5578863" y="4583296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and Development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11CFCFE6-B26F-45CE-AFF7-5976AF61CFB8}"/>
              </a:ext>
            </a:extLst>
          </p:cNvPr>
          <p:cNvSpPr txBox="1">
            <a:spLocks/>
          </p:cNvSpPr>
          <p:nvPr/>
        </p:nvSpPr>
        <p:spPr>
          <a:xfrm>
            <a:off x="557886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Abhiram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B2CEAB5-1B15-4F4E-86CE-0FD88B5E8242}"/>
              </a:ext>
            </a:extLst>
          </p:cNvPr>
          <p:cNvSpPr txBox="1">
            <a:spLocks/>
          </p:cNvSpPr>
          <p:nvPr/>
        </p:nvSpPr>
        <p:spPr>
          <a:xfrm>
            <a:off x="9268229" y="4556036"/>
            <a:ext cx="1715315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Development and Workflow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F53AE6D-ACE8-4E6C-9684-49E91C415FAC}"/>
              </a:ext>
            </a:extLst>
          </p:cNvPr>
          <p:cNvSpPr txBox="1">
            <a:spLocks/>
          </p:cNvSpPr>
          <p:nvPr/>
        </p:nvSpPr>
        <p:spPr>
          <a:xfrm>
            <a:off x="9027189" y="3961573"/>
            <a:ext cx="2197397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Manohar Karthik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2F6938B-287A-4C69-845B-ABEBAEBA7445}"/>
              </a:ext>
            </a:extLst>
          </p:cNvPr>
          <p:cNvSpPr/>
          <p:nvPr/>
        </p:nvSpPr>
        <p:spPr>
          <a:xfrm rot="2700000">
            <a:off x="6284319" y="5665704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DD6543E-D1B4-4855-A51A-A9F5F4E2B5D0}"/>
              </a:ext>
            </a:extLst>
          </p:cNvPr>
          <p:cNvSpPr/>
          <p:nvPr/>
        </p:nvSpPr>
        <p:spPr>
          <a:xfrm>
            <a:off x="2543430" y="5720193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BD1772E9-FB4A-40A3-B1F2-9671F80DEC4C}"/>
              </a:ext>
            </a:extLst>
          </p:cNvPr>
          <p:cNvSpPr/>
          <p:nvPr/>
        </p:nvSpPr>
        <p:spPr>
          <a:xfrm rot="18805991">
            <a:off x="9937455" y="5456935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9" name="Picture Placeholder 38" descr="A person taking a selfie&#10;&#10;Description automatically generated">
            <a:extLst>
              <a:ext uri="{FF2B5EF4-FFF2-40B4-BE49-F238E27FC236}">
                <a16:creationId xmlns:a16="http://schemas.microsoft.com/office/drawing/2014/main" id="{96403D67-B69D-5372-FBF4-44D80F90019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b="22882"/>
          <a:stretch>
            <a:fillRect/>
          </a:stretch>
        </p:blipFill>
        <p:spPr>
          <a:xfrm>
            <a:off x="5344863" y="1769412"/>
            <a:ext cx="2124000" cy="2095028"/>
          </a:xfrm>
        </p:spPr>
      </p:pic>
      <p:pic>
        <p:nvPicPr>
          <p:cNvPr id="44" name="Picture Placeholder 43" descr="A person wearing a black shirt&#10;&#10;Description automatically generated with medium confidence">
            <a:extLst>
              <a:ext uri="{FF2B5EF4-FFF2-40B4-BE49-F238E27FC236}">
                <a16:creationId xmlns:a16="http://schemas.microsoft.com/office/drawing/2014/main" id="{0B2EDB30-C45D-7C17-DB9A-44A3EF12FABB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8" b="17268"/>
          <a:stretch>
            <a:fillRect/>
          </a:stretch>
        </p:blipFill>
        <p:spPr>
          <a:xfrm>
            <a:off x="9063888" y="1769412"/>
            <a:ext cx="2124000" cy="2095028"/>
          </a:xfrm>
        </p:spPr>
      </p:pic>
      <p:pic>
        <p:nvPicPr>
          <p:cNvPr id="42" name="Picture Placeholder 4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A98E0B0-D316-BE7D-00A3-BB1728706535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" b="710"/>
          <a:stretch>
            <a:fillRect/>
          </a:stretch>
        </p:blipFill>
        <p:spPr>
          <a:xfrm>
            <a:off x="1653923" y="1769412"/>
            <a:ext cx="2124000" cy="2095028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E4DC0-89EE-0FB8-2FD1-499679109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Working of a Keylogger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" name="chart">
            <a:extLst>
              <a:ext uri="{FF2B5EF4-FFF2-40B4-BE49-F238E27FC236}">
                <a16:creationId xmlns:a16="http://schemas.microsoft.com/office/drawing/2014/main" id="{DDD4C42A-927F-3B55-D994-EF866A7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1" y="1782179"/>
            <a:ext cx="10524478" cy="38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5129349" y="3872961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>
            <a:off x="2926080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4657977-05B8-4F31-BAD1-35202E093DF5}"/>
              </a:ext>
            </a:extLst>
          </p:cNvPr>
          <p:cNvSpPr/>
          <p:nvPr/>
        </p:nvSpPr>
        <p:spPr>
          <a:xfrm flipH="1">
            <a:off x="6843361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38A9DA-932C-4CE7-821B-13F727843B8E}"/>
              </a:ext>
            </a:extLst>
          </p:cNvPr>
          <p:cNvSpPr txBox="1"/>
          <p:nvPr/>
        </p:nvSpPr>
        <p:spPr>
          <a:xfrm>
            <a:off x="937417" y="5059159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Keyboard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6919C3-CC95-4EB6-B319-678F0F2F0324}"/>
              </a:ext>
            </a:extLst>
          </p:cNvPr>
          <p:cNvSpPr txBox="1"/>
          <p:nvPr/>
        </p:nvSpPr>
        <p:spPr>
          <a:xfrm>
            <a:off x="4941041" y="6110623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Application Keylogger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95BAE5-816D-479D-B903-53208252CB1B}"/>
              </a:ext>
            </a:extLst>
          </p:cNvPr>
          <p:cNvSpPr txBox="1"/>
          <p:nvPr/>
        </p:nvSpPr>
        <p:spPr>
          <a:xfrm>
            <a:off x="8913385" y="5108049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Stores keys in a log file</a:t>
            </a:r>
          </a:p>
        </p:txBody>
      </p:sp>
      <p:grpSp>
        <p:nvGrpSpPr>
          <p:cNvPr id="100" name="Graphic 21">
            <a:extLst>
              <a:ext uri="{FF2B5EF4-FFF2-40B4-BE49-F238E27FC236}">
                <a16:creationId xmlns:a16="http://schemas.microsoft.com/office/drawing/2014/main" id="{66EF4A0C-63DE-4279-8B0D-169E7DDA2172}"/>
              </a:ext>
            </a:extLst>
          </p:cNvPr>
          <p:cNvGrpSpPr/>
          <p:nvPr/>
        </p:nvGrpSpPr>
        <p:grpSpPr>
          <a:xfrm>
            <a:off x="5606062" y="1727105"/>
            <a:ext cx="1127362" cy="1447364"/>
            <a:chOff x="3425127" y="0"/>
            <a:chExt cx="5341746" cy="685800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 descr="Keyboard with solid fill">
            <a:extLst>
              <a:ext uri="{FF2B5EF4-FFF2-40B4-BE49-F238E27FC236}">
                <a16:creationId xmlns:a16="http://schemas.microsoft.com/office/drawing/2014/main" id="{288BFF42-13CC-FEDF-FB5E-A8E33DB3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4996" y="4141938"/>
            <a:ext cx="1228111" cy="1228111"/>
          </a:xfrm>
          <a:prstGeom prst="rect">
            <a:avLst/>
          </a:prstGeom>
        </p:spPr>
      </p:pic>
      <p:pic>
        <p:nvPicPr>
          <p:cNvPr id="21" name="Graphic 20" descr="Folder outline">
            <a:extLst>
              <a:ext uri="{FF2B5EF4-FFF2-40B4-BE49-F238E27FC236}">
                <a16:creationId xmlns:a16="http://schemas.microsoft.com/office/drawing/2014/main" id="{5DAF39A4-533C-69BF-8D13-AF1996CD0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3202" y="4279552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9E3495-E26A-04E7-8B68-54E275B9AAAD}"/>
              </a:ext>
            </a:extLst>
          </p:cNvPr>
          <p:cNvGrpSpPr/>
          <p:nvPr/>
        </p:nvGrpSpPr>
        <p:grpSpPr>
          <a:xfrm>
            <a:off x="9304996" y="1772086"/>
            <a:ext cx="1900460" cy="1614331"/>
            <a:chOff x="1214584" y="1822973"/>
            <a:chExt cx="1900460" cy="1614331"/>
          </a:xfrm>
        </p:grpSpPr>
        <p:grpSp>
          <p:nvGrpSpPr>
            <p:cNvPr id="23" name="Graphic 14">
              <a:extLst>
                <a:ext uri="{FF2B5EF4-FFF2-40B4-BE49-F238E27FC236}">
                  <a16:creationId xmlns:a16="http://schemas.microsoft.com/office/drawing/2014/main" id="{4D008ECA-4C01-3969-0548-CDF53189A939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13191F-A8BE-486C-9CB3-635DCA3FEB48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EE9D32B-D8E8-59D1-6E40-21AC95773DE4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E603969-90B2-4821-84BD-4F540D8654E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5396A2C-31BF-7ACB-A39B-61B1460FC210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0865319-ED90-6A7B-B113-0242C07E2EC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129365F-FE0B-9B1C-E6DB-D10A588875C4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4F1160-F7B1-BFD3-4079-3B0477C7FB2B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FE17B0E-174F-254B-1BE9-6196275F46D6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080AB53-62F2-E3B8-0B4A-4A0F89418535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55C2D20-CAEA-8A4A-B9CE-662C4B9ECCD6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C7A8B-B808-5C06-979B-4B066E21B9CC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F51FD00-A81A-5490-3971-D194C2D01251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8FDA32-9E89-9D64-64DD-09CFBA01D9F1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70875A8-383D-FD4F-0A8B-8B546D535216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31A01D6-6C37-A469-B6B0-01DFBAB4A3BB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9DCD9DA-4A1A-B99A-02D7-8470D3869E0D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66ECDF77-170E-7445-D89E-FE8B3DC6629C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FA0F1FC7-7229-F238-7D3E-E27AEDE1DD27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5726E7A-0888-6C4B-85CD-3F0907FE1239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A9D6-3120-444F-9EF1-B27831C19448}"/>
              </a:ext>
            </a:extLst>
          </p:cNvPr>
          <p:cNvSpPr txBox="1"/>
          <p:nvPr/>
        </p:nvSpPr>
        <p:spPr>
          <a:xfrm>
            <a:off x="804672" y="3993681"/>
            <a:ext cx="405784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latin typeface="+mj-lt"/>
                <a:ea typeface="+mj-ea"/>
                <a:cs typeface="+mj-cs"/>
              </a:rPr>
              <a:t>GitHub Setup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BBFBF77-0796-1AD6-6E50-BEB21C0B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553217"/>
            <a:ext cx="5702113" cy="2622971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F13D6DB-0262-2AE1-D74A-742E792F12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5791" r="25791"/>
          <a:stretch/>
        </p:blipFill>
        <p:spPr>
          <a:xfrm>
            <a:off x="7558991" y="3631789"/>
            <a:ext cx="4143400" cy="26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D1FA1-6179-E790-A6D9-9DF3EC926395}"/>
              </a:ext>
            </a:extLst>
          </p:cNvPr>
          <p:cNvSpPr txBox="1"/>
          <p:nvPr/>
        </p:nvSpPr>
        <p:spPr>
          <a:xfrm>
            <a:off x="167573" y="871591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B1D527-954E-6A1F-F15E-AEE0C0202E36}"/>
              </a:ext>
            </a:extLst>
          </p:cNvPr>
          <p:cNvGrpSpPr/>
          <p:nvPr/>
        </p:nvGrpSpPr>
        <p:grpSpPr>
          <a:xfrm>
            <a:off x="6945940" y="2164702"/>
            <a:ext cx="5246059" cy="4739951"/>
            <a:chOff x="7001691" y="2819156"/>
            <a:chExt cx="5190309" cy="40388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C6AAA0-3C49-033D-6655-EA5A1A55A877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484C69-9F6D-6A63-A9BF-60D4B70A159E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E85B567-011A-93FC-B917-7B4E4ACBD113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6F6EF03-7543-913C-D4B4-DCEDBC5832C6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2676832-33DC-7159-D6ED-FADCD32C5E7C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9351A8-E1F4-754B-5C5C-7B2EA161BADA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E773C9-DBDE-15D6-8DDE-18DFB1327690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FED1AA0-01EC-550E-5220-F61F0E806137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69ED7C-C6C9-72E7-D844-7E69987C197C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8FDF9DB-75E0-150A-AB2E-50ECBE422148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EF5451D-58D3-8358-5ACD-627E6500EF49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53AEE5-6EDF-7D6D-592C-E872DAA4A980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E48E1A-8B5B-240A-6B43-DBB5361CB8F4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1063F7-BBF6-5E23-6FA4-B0BB41934129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B0171AD-890A-2F2F-D073-EBF15B45BC4A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694F9D2-31A2-D7FB-9EFD-826DFC7A9728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4303DE-54F3-B283-5783-720067B2A786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3BFACAB-AC60-1289-F062-001513FB582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39A70AC-E0FF-E3F3-F165-BC9401307AB7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97CE90B-3200-C32A-886D-C6B3FAEB9022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DF9286B-2E63-C96B-F1FC-F50A73014F04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7EE5F97-FA93-610E-6008-8D50DAFCCF18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5008C3E-0F8B-4177-CD61-44B05940F5DA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D257AEF-E267-3A70-D97D-AF4D69009089}"/>
              </a:ext>
            </a:extLst>
          </p:cNvPr>
          <p:cNvSpPr txBox="1"/>
          <p:nvPr/>
        </p:nvSpPr>
        <p:spPr>
          <a:xfrm>
            <a:off x="4123305" y="391886"/>
            <a:ext cx="505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Implementation</a:t>
            </a:r>
            <a:endParaRPr lang="en-IN" sz="28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20BDD5-E033-5C07-5068-27DA5C20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5" y="1415336"/>
            <a:ext cx="7912359" cy="27966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CF0E87-31D0-6470-4005-E818F53EE758}"/>
              </a:ext>
            </a:extLst>
          </p:cNvPr>
          <p:cNvSpPr txBox="1"/>
          <p:nvPr/>
        </p:nvSpPr>
        <p:spPr>
          <a:xfrm>
            <a:off x="261257" y="4689922"/>
            <a:ext cx="590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every key that is pressed in the terminal of the .</a:t>
            </a:r>
            <a:r>
              <a:rPr lang="en-US" dirty="0" err="1"/>
              <a:t>py</a:t>
            </a:r>
            <a:r>
              <a:rPr lang="en-US" dirty="0"/>
              <a:t> exe 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5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5531F-4774-4A20-B7E6-16F1AFE93FD0}"/>
              </a:ext>
            </a:extLst>
          </p:cNvPr>
          <p:cNvSpPr txBox="1"/>
          <p:nvPr/>
        </p:nvSpPr>
        <p:spPr>
          <a:xfrm>
            <a:off x="449691" y="1931423"/>
            <a:ext cx="3704961" cy="479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We have developed a keylogging python program which shows the keys pressed on the keyboard in the output screen of the program.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When we are trying to store the stroked keys in a log.txt file, The program is being detected by windows security and being abandoned.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So we are trying to develop a keylogging program which stores the stroked keys in a log.txt file without being detected to windows security.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We are also trying to develop a system where the .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py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file sends mail automatically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E18F-6540-406B-BD7B-288F5381E69D}"/>
              </a:ext>
            </a:extLst>
          </p:cNvPr>
          <p:cNvSpPr txBox="1"/>
          <p:nvPr/>
        </p:nvSpPr>
        <p:spPr>
          <a:xfrm>
            <a:off x="636303" y="1286594"/>
            <a:ext cx="30317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Alpha Testing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259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 V Manohar Karthik</cp:lastModifiedBy>
  <cp:revision>85</cp:revision>
  <dcterms:created xsi:type="dcterms:W3CDTF">2020-01-20T05:08:25Z</dcterms:created>
  <dcterms:modified xsi:type="dcterms:W3CDTF">2022-10-31T13:31:28Z</dcterms:modified>
</cp:coreProperties>
</file>